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0" name="Google Shape;110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9" name="Google Shape;115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4" name="Google Shape;121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5" name="Google Shape;127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7" name="Google Shape;13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0" name="Google Shape;134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8414128" y="39927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5.png"/><Relationship Id="rId20" Type="http://schemas.openxmlformats.org/officeDocument/2006/relationships/image" Target="../media/image16.png"/><Relationship Id="rId42" Type="http://schemas.openxmlformats.org/officeDocument/2006/relationships/image" Target="../media/image33.png"/><Relationship Id="rId41" Type="http://schemas.openxmlformats.org/officeDocument/2006/relationships/image" Target="../media/image42.png"/><Relationship Id="rId22" Type="http://schemas.openxmlformats.org/officeDocument/2006/relationships/image" Target="../media/image23.png"/><Relationship Id="rId44" Type="http://schemas.openxmlformats.org/officeDocument/2006/relationships/image" Target="../media/image35.png"/><Relationship Id="rId21" Type="http://schemas.openxmlformats.org/officeDocument/2006/relationships/image" Target="../media/image20.png"/><Relationship Id="rId43" Type="http://schemas.openxmlformats.org/officeDocument/2006/relationships/image" Target="../media/image40.png"/><Relationship Id="rId24" Type="http://schemas.openxmlformats.org/officeDocument/2006/relationships/image" Target="../media/image5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8" Type="http://schemas.openxmlformats.org/officeDocument/2006/relationships/image" Target="../media/image29.png"/><Relationship Id="rId27" Type="http://schemas.openxmlformats.org/officeDocument/2006/relationships/image" Target="../media/image31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29" Type="http://schemas.openxmlformats.org/officeDocument/2006/relationships/image" Target="../media/image43.png"/><Relationship Id="rId7" Type="http://schemas.openxmlformats.org/officeDocument/2006/relationships/image" Target="../media/image3.png"/><Relationship Id="rId8" Type="http://schemas.openxmlformats.org/officeDocument/2006/relationships/image" Target="../media/image8.png"/><Relationship Id="rId31" Type="http://schemas.openxmlformats.org/officeDocument/2006/relationships/image" Target="../media/image39.png"/><Relationship Id="rId30" Type="http://schemas.openxmlformats.org/officeDocument/2006/relationships/image" Target="../media/image27.png"/><Relationship Id="rId11" Type="http://schemas.openxmlformats.org/officeDocument/2006/relationships/image" Target="../media/image11.png"/><Relationship Id="rId33" Type="http://schemas.openxmlformats.org/officeDocument/2006/relationships/image" Target="../media/image36.png"/><Relationship Id="rId10" Type="http://schemas.openxmlformats.org/officeDocument/2006/relationships/image" Target="../media/image10.png"/><Relationship Id="rId32" Type="http://schemas.openxmlformats.org/officeDocument/2006/relationships/image" Target="../media/image30.png"/><Relationship Id="rId13" Type="http://schemas.openxmlformats.org/officeDocument/2006/relationships/image" Target="../media/image17.png"/><Relationship Id="rId35" Type="http://schemas.openxmlformats.org/officeDocument/2006/relationships/image" Target="../media/image28.png"/><Relationship Id="rId12" Type="http://schemas.openxmlformats.org/officeDocument/2006/relationships/image" Target="../media/image9.png"/><Relationship Id="rId34" Type="http://schemas.openxmlformats.org/officeDocument/2006/relationships/image" Target="../media/image34.png"/><Relationship Id="rId15" Type="http://schemas.openxmlformats.org/officeDocument/2006/relationships/image" Target="../media/image18.png"/><Relationship Id="rId37" Type="http://schemas.openxmlformats.org/officeDocument/2006/relationships/image" Target="../media/image41.png"/><Relationship Id="rId14" Type="http://schemas.openxmlformats.org/officeDocument/2006/relationships/image" Target="../media/image24.png"/><Relationship Id="rId36" Type="http://schemas.openxmlformats.org/officeDocument/2006/relationships/image" Target="../media/image32.png"/><Relationship Id="rId17" Type="http://schemas.openxmlformats.org/officeDocument/2006/relationships/image" Target="../media/image6.png"/><Relationship Id="rId39" Type="http://schemas.openxmlformats.org/officeDocument/2006/relationships/image" Target="../media/image38.png"/><Relationship Id="rId16" Type="http://schemas.openxmlformats.org/officeDocument/2006/relationships/image" Target="../media/image7.png"/><Relationship Id="rId38" Type="http://schemas.openxmlformats.org/officeDocument/2006/relationships/image" Target="../media/image37.png"/><Relationship Id="rId19" Type="http://schemas.openxmlformats.org/officeDocument/2006/relationships/image" Target="../media/image19.png"/><Relationship Id="rId18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25" Type="http://schemas.openxmlformats.org/officeDocument/2006/relationships/image" Target="../media/image41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25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40" Type="http://schemas.openxmlformats.org/officeDocument/2006/relationships/image" Target="../media/image45.png"/><Relationship Id="rId20" Type="http://schemas.openxmlformats.org/officeDocument/2006/relationships/image" Target="../media/image16.png"/><Relationship Id="rId42" Type="http://schemas.openxmlformats.org/officeDocument/2006/relationships/image" Target="../media/image33.png"/><Relationship Id="rId41" Type="http://schemas.openxmlformats.org/officeDocument/2006/relationships/image" Target="../media/image42.png"/><Relationship Id="rId22" Type="http://schemas.openxmlformats.org/officeDocument/2006/relationships/image" Target="../media/image23.png"/><Relationship Id="rId44" Type="http://schemas.openxmlformats.org/officeDocument/2006/relationships/image" Target="../media/image35.png"/><Relationship Id="rId21" Type="http://schemas.openxmlformats.org/officeDocument/2006/relationships/image" Target="../media/image20.png"/><Relationship Id="rId43" Type="http://schemas.openxmlformats.org/officeDocument/2006/relationships/image" Target="../media/image40.png"/><Relationship Id="rId24" Type="http://schemas.openxmlformats.org/officeDocument/2006/relationships/image" Target="../media/image5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8" Type="http://schemas.openxmlformats.org/officeDocument/2006/relationships/image" Target="../media/image29.png"/><Relationship Id="rId27" Type="http://schemas.openxmlformats.org/officeDocument/2006/relationships/image" Target="../media/image31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29" Type="http://schemas.openxmlformats.org/officeDocument/2006/relationships/image" Target="../media/image43.png"/><Relationship Id="rId7" Type="http://schemas.openxmlformats.org/officeDocument/2006/relationships/image" Target="../media/image3.png"/><Relationship Id="rId8" Type="http://schemas.openxmlformats.org/officeDocument/2006/relationships/image" Target="../media/image8.png"/><Relationship Id="rId31" Type="http://schemas.openxmlformats.org/officeDocument/2006/relationships/image" Target="../media/image39.png"/><Relationship Id="rId30" Type="http://schemas.openxmlformats.org/officeDocument/2006/relationships/image" Target="../media/image27.png"/><Relationship Id="rId11" Type="http://schemas.openxmlformats.org/officeDocument/2006/relationships/image" Target="../media/image11.png"/><Relationship Id="rId33" Type="http://schemas.openxmlformats.org/officeDocument/2006/relationships/image" Target="../media/image36.png"/><Relationship Id="rId10" Type="http://schemas.openxmlformats.org/officeDocument/2006/relationships/image" Target="../media/image10.png"/><Relationship Id="rId32" Type="http://schemas.openxmlformats.org/officeDocument/2006/relationships/image" Target="../media/image30.png"/><Relationship Id="rId13" Type="http://schemas.openxmlformats.org/officeDocument/2006/relationships/image" Target="../media/image17.png"/><Relationship Id="rId35" Type="http://schemas.openxmlformats.org/officeDocument/2006/relationships/image" Target="../media/image28.png"/><Relationship Id="rId12" Type="http://schemas.openxmlformats.org/officeDocument/2006/relationships/image" Target="../media/image9.png"/><Relationship Id="rId34" Type="http://schemas.openxmlformats.org/officeDocument/2006/relationships/image" Target="../media/image34.png"/><Relationship Id="rId15" Type="http://schemas.openxmlformats.org/officeDocument/2006/relationships/image" Target="../media/image18.png"/><Relationship Id="rId37" Type="http://schemas.openxmlformats.org/officeDocument/2006/relationships/image" Target="../media/image41.png"/><Relationship Id="rId14" Type="http://schemas.openxmlformats.org/officeDocument/2006/relationships/image" Target="../media/image24.png"/><Relationship Id="rId36" Type="http://schemas.openxmlformats.org/officeDocument/2006/relationships/image" Target="../media/image32.png"/><Relationship Id="rId17" Type="http://schemas.openxmlformats.org/officeDocument/2006/relationships/image" Target="../media/image6.png"/><Relationship Id="rId39" Type="http://schemas.openxmlformats.org/officeDocument/2006/relationships/image" Target="../media/image38.png"/><Relationship Id="rId16" Type="http://schemas.openxmlformats.org/officeDocument/2006/relationships/image" Target="../media/image7.png"/><Relationship Id="rId38" Type="http://schemas.openxmlformats.org/officeDocument/2006/relationships/image" Target="../media/image37.png"/><Relationship Id="rId19" Type="http://schemas.openxmlformats.org/officeDocument/2006/relationships/image" Target="../media/image19.png"/><Relationship Id="rId18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22" Type="http://schemas.openxmlformats.org/officeDocument/2006/relationships/image" Target="../media/image20.png"/><Relationship Id="rId21" Type="http://schemas.openxmlformats.org/officeDocument/2006/relationships/image" Target="../media/image16.png"/><Relationship Id="rId24" Type="http://schemas.openxmlformats.org/officeDocument/2006/relationships/image" Target="../media/image21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25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1" Type="http://schemas.openxmlformats.org/officeDocument/2006/relationships/image" Target="../media/image10.png"/><Relationship Id="rId10" Type="http://schemas.openxmlformats.org/officeDocument/2006/relationships/image" Target="../media/image13.png"/><Relationship Id="rId13" Type="http://schemas.openxmlformats.org/officeDocument/2006/relationships/image" Target="../media/image9.png"/><Relationship Id="rId12" Type="http://schemas.openxmlformats.org/officeDocument/2006/relationships/image" Target="../media/image11.png"/><Relationship Id="rId15" Type="http://schemas.openxmlformats.org/officeDocument/2006/relationships/image" Target="../media/image24.png"/><Relationship Id="rId14" Type="http://schemas.openxmlformats.org/officeDocument/2006/relationships/image" Target="../media/image17.png"/><Relationship Id="rId17" Type="http://schemas.openxmlformats.org/officeDocument/2006/relationships/image" Target="../media/image7.png"/><Relationship Id="rId16" Type="http://schemas.openxmlformats.org/officeDocument/2006/relationships/image" Target="../media/image18.png"/><Relationship Id="rId19" Type="http://schemas.openxmlformats.org/officeDocument/2006/relationships/image" Target="../media/image15.png"/><Relationship Id="rId1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22" Type="http://schemas.openxmlformats.org/officeDocument/2006/relationships/image" Target="../media/image42.png"/><Relationship Id="rId21" Type="http://schemas.openxmlformats.org/officeDocument/2006/relationships/image" Target="../media/image45.png"/><Relationship Id="rId24" Type="http://schemas.openxmlformats.org/officeDocument/2006/relationships/image" Target="../media/image40.pn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Relationship Id="rId25" Type="http://schemas.openxmlformats.org/officeDocument/2006/relationships/image" Target="../media/image35.png"/><Relationship Id="rId5" Type="http://schemas.openxmlformats.org/officeDocument/2006/relationships/image" Target="../media/image5.png"/><Relationship Id="rId6" Type="http://schemas.openxmlformats.org/officeDocument/2006/relationships/image" Target="../media/image49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1" Type="http://schemas.openxmlformats.org/officeDocument/2006/relationships/image" Target="../media/image27.png"/><Relationship Id="rId10" Type="http://schemas.openxmlformats.org/officeDocument/2006/relationships/image" Target="../media/image29.png"/><Relationship Id="rId13" Type="http://schemas.openxmlformats.org/officeDocument/2006/relationships/image" Target="../media/image46.png"/><Relationship Id="rId12" Type="http://schemas.openxmlformats.org/officeDocument/2006/relationships/image" Target="../media/image39.png"/><Relationship Id="rId15" Type="http://schemas.openxmlformats.org/officeDocument/2006/relationships/image" Target="../media/image34.png"/><Relationship Id="rId14" Type="http://schemas.openxmlformats.org/officeDocument/2006/relationships/image" Target="../media/image47.png"/><Relationship Id="rId17" Type="http://schemas.openxmlformats.org/officeDocument/2006/relationships/image" Target="../media/image32.png"/><Relationship Id="rId16" Type="http://schemas.openxmlformats.org/officeDocument/2006/relationships/image" Target="../media/image28.png"/><Relationship Id="rId19" Type="http://schemas.openxmlformats.org/officeDocument/2006/relationships/image" Target="../media/image37.png"/><Relationship Id="rId18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22" Type="http://schemas.openxmlformats.org/officeDocument/2006/relationships/image" Target="../media/image42.png"/><Relationship Id="rId21" Type="http://schemas.openxmlformats.org/officeDocument/2006/relationships/image" Target="../media/image45.png"/><Relationship Id="rId24" Type="http://schemas.openxmlformats.org/officeDocument/2006/relationships/image" Target="../media/image40.pn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Relationship Id="rId25" Type="http://schemas.openxmlformats.org/officeDocument/2006/relationships/image" Target="../media/image35.png"/><Relationship Id="rId5" Type="http://schemas.openxmlformats.org/officeDocument/2006/relationships/image" Target="../media/image5.png"/><Relationship Id="rId6" Type="http://schemas.openxmlformats.org/officeDocument/2006/relationships/image" Target="../media/image48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1" Type="http://schemas.openxmlformats.org/officeDocument/2006/relationships/image" Target="../media/image27.png"/><Relationship Id="rId10" Type="http://schemas.openxmlformats.org/officeDocument/2006/relationships/image" Target="../media/image29.png"/><Relationship Id="rId13" Type="http://schemas.openxmlformats.org/officeDocument/2006/relationships/image" Target="../media/image46.png"/><Relationship Id="rId12" Type="http://schemas.openxmlformats.org/officeDocument/2006/relationships/image" Target="../media/image39.png"/><Relationship Id="rId15" Type="http://schemas.openxmlformats.org/officeDocument/2006/relationships/image" Target="../media/image34.png"/><Relationship Id="rId14" Type="http://schemas.openxmlformats.org/officeDocument/2006/relationships/image" Target="../media/image47.png"/><Relationship Id="rId17" Type="http://schemas.openxmlformats.org/officeDocument/2006/relationships/image" Target="../media/image32.png"/><Relationship Id="rId16" Type="http://schemas.openxmlformats.org/officeDocument/2006/relationships/image" Target="../media/image28.png"/><Relationship Id="rId19" Type="http://schemas.openxmlformats.org/officeDocument/2006/relationships/image" Target="../media/image37.png"/><Relationship Id="rId18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5" Type="http://schemas.openxmlformats.org/officeDocument/2006/relationships/hyperlink" Target="https://googleslides.org/free-templates/animal-wildlife-presentation-template" TargetMode="External"/><Relationship Id="rId6" Type="http://schemas.openxmlformats.org/officeDocument/2006/relationships/hyperlink" Target="https://googleslides.org/free-templates/biology-presentation-slid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19" Type="http://schemas.openxmlformats.org/officeDocument/2006/relationships/hyperlink" Target="https://googleslides.org/free-templates/transportation-google-slides" TargetMode="External"/><Relationship Id="rId18" Type="http://schemas.openxmlformats.org/officeDocument/2006/relationships/hyperlink" Target="https://googleslides.org/free-templates/technology-powerpoint-templates" TargetMode="Externa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5.png"/><Relationship Id="rId20" Type="http://schemas.openxmlformats.org/officeDocument/2006/relationships/image" Target="../media/image16.png"/><Relationship Id="rId42" Type="http://schemas.openxmlformats.org/officeDocument/2006/relationships/image" Target="../media/image33.png"/><Relationship Id="rId41" Type="http://schemas.openxmlformats.org/officeDocument/2006/relationships/image" Target="../media/image42.png"/><Relationship Id="rId22" Type="http://schemas.openxmlformats.org/officeDocument/2006/relationships/image" Target="../media/image23.png"/><Relationship Id="rId44" Type="http://schemas.openxmlformats.org/officeDocument/2006/relationships/image" Target="../media/image35.png"/><Relationship Id="rId21" Type="http://schemas.openxmlformats.org/officeDocument/2006/relationships/image" Target="../media/image20.png"/><Relationship Id="rId43" Type="http://schemas.openxmlformats.org/officeDocument/2006/relationships/image" Target="../media/image40.png"/><Relationship Id="rId24" Type="http://schemas.openxmlformats.org/officeDocument/2006/relationships/image" Target="../media/image5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8" Type="http://schemas.openxmlformats.org/officeDocument/2006/relationships/image" Target="../media/image29.png"/><Relationship Id="rId27" Type="http://schemas.openxmlformats.org/officeDocument/2006/relationships/image" Target="../media/image31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29" Type="http://schemas.openxmlformats.org/officeDocument/2006/relationships/image" Target="../media/image43.png"/><Relationship Id="rId7" Type="http://schemas.openxmlformats.org/officeDocument/2006/relationships/image" Target="../media/image3.png"/><Relationship Id="rId8" Type="http://schemas.openxmlformats.org/officeDocument/2006/relationships/image" Target="../media/image8.png"/><Relationship Id="rId31" Type="http://schemas.openxmlformats.org/officeDocument/2006/relationships/image" Target="../media/image39.png"/><Relationship Id="rId30" Type="http://schemas.openxmlformats.org/officeDocument/2006/relationships/image" Target="../media/image27.png"/><Relationship Id="rId11" Type="http://schemas.openxmlformats.org/officeDocument/2006/relationships/image" Target="../media/image11.png"/><Relationship Id="rId33" Type="http://schemas.openxmlformats.org/officeDocument/2006/relationships/image" Target="../media/image36.png"/><Relationship Id="rId10" Type="http://schemas.openxmlformats.org/officeDocument/2006/relationships/image" Target="../media/image10.png"/><Relationship Id="rId32" Type="http://schemas.openxmlformats.org/officeDocument/2006/relationships/image" Target="../media/image30.png"/><Relationship Id="rId13" Type="http://schemas.openxmlformats.org/officeDocument/2006/relationships/image" Target="../media/image17.png"/><Relationship Id="rId35" Type="http://schemas.openxmlformats.org/officeDocument/2006/relationships/image" Target="../media/image28.png"/><Relationship Id="rId12" Type="http://schemas.openxmlformats.org/officeDocument/2006/relationships/image" Target="../media/image9.png"/><Relationship Id="rId34" Type="http://schemas.openxmlformats.org/officeDocument/2006/relationships/image" Target="../media/image34.png"/><Relationship Id="rId15" Type="http://schemas.openxmlformats.org/officeDocument/2006/relationships/image" Target="../media/image18.png"/><Relationship Id="rId37" Type="http://schemas.openxmlformats.org/officeDocument/2006/relationships/image" Target="../media/image41.png"/><Relationship Id="rId14" Type="http://schemas.openxmlformats.org/officeDocument/2006/relationships/image" Target="../media/image24.png"/><Relationship Id="rId36" Type="http://schemas.openxmlformats.org/officeDocument/2006/relationships/image" Target="../media/image32.png"/><Relationship Id="rId17" Type="http://schemas.openxmlformats.org/officeDocument/2006/relationships/image" Target="../media/image6.png"/><Relationship Id="rId39" Type="http://schemas.openxmlformats.org/officeDocument/2006/relationships/image" Target="../media/image38.png"/><Relationship Id="rId16" Type="http://schemas.openxmlformats.org/officeDocument/2006/relationships/image" Target="../media/image7.png"/><Relationship Id="rId38" Type="http://schemas.openxmlformats.org/officeDocument/2006/relationships/image" Target="../media/image37.png"/><Relationship Id="rId19" Type="http://schemas.openxmlformats.org/officeDocument/2006/relationships/image" Target="../media/image19.png"/><Relationship Id="rId1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45.png"/><Relationship Id="rId20" Type="http://schemas.openxmlformats.org/officeDocument/2006/relationships/image" Target="../media/image16.png"/><Relationship Id="rId42" Type="http://schemas.openxmlformats.org/officeDocument/2006/relationships/image" Target="../media/image33.png"/><Relationship Id="rId41" Type="http://schemas.openxmlformats.org/officeDocument/2006/relationships/image" Target="../media/image42.png"/><Relationship Id="rId22" Type="http://schemas.openxmlformats.org/officeDocument/2006/relationships/image" Target="../media/image23.png"/><Relationship Id="rId44" Type="http://schemas.openxmlformats.org/officeDocument/2006/relationships/image" Target="../media/image35.png"/><Relationship Id="rId21" Type="http://schemas.openxmlformats.org/officeDocument/2006/relationships/image" Target="../media/image20.png"/><Relationship Id="rId43" Type="http://schemas.openxmlformats.org/officeDocument/2006/relationships/image" Target="../media/image40.png"/><Relationship Id="rId24" Type="http://schemas.openxmlformats.org/officeDocument/2006/relationships/image" Target="../media/image5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8" Type="http://schemas.openxmlformats.org/officeDocument/2006/relationships/image" Target="../media/image29.png"/><Relationship Id="rId27" Type="http://schemas.openxmlformats.org/officeDocument/2006/relationships/image" Target="../media/image31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29" Type="http://schemas.openxmlformats.org/officeDocument/2006/relationships/image" Target="../media/image43.png"/><Relationship Id="rId7" Type="http://schemas.openxmlformats.org/officeDocument/2006/relationships/image" Target="../media/image3.png"/><Relationship Id="rId8" Type="http://schemas.openxmlformats.org/officeDocument/2006/relationships/image" Target="../media/image8.png"/><Relationship Id="rId31" Type="http://schemas.openxmlformats.org/officeDocument/2006/relationships/image" Target="../media/image39.png"/><Relationship Id="rId30" Type="http://schemas.openxmlformats.org/officeDocument/2006/relationships/image" Target="../media/image27.png"/><Relationship Id="rId11" Type="http://schemas.openxmlformats.org/officeDocument/2006/relationships/image" Target="../media/image11.png"/><Relationship Id="rId33" Type="http://schemas.openxmlformats.org/officeDocument/2006/relationships/image" Target="../media/image36.png"/><Relationship Id="rId10" Type="http://schemas.openxmlformats.org/officeDocument/2006/relationships/image" Target="../media/image10.png"/><Relationship Id="rId32" Type="http://schemas.openxmlformats.org/officeDocument/2006/relationships/image" Target="../media/image30.png"/><Relationship Id="rId13" Type="http://schemas.openxmlformats.org/officeDocument/2006/relationships/image" Target="../media/image17.png"/><Relationship Id="rId35" Type="http://schemas.openxmlformats.org/officeDocument/2006/relationships/image" Target="../media/image28.png"/><Relationship Id="rId12" Type="http://schemas.openxmlformats.org/officeDocument/2006/relationships/image" Target="../media/image9.png"/><Relationship Id="rId34" Type="http://schemas.openxmlformats.org/officeDocument/2006/relationships/image" Target="../media/image34.png"/><Relationship Id="rId15" Type="http://schemas.openxmlformats.org/officeDocument/2006/relationships/image" Target="../media/image18.png"/><Relationship Id="rId37" Type="http://schemas.openxmlformats.org/officeDocument/2006/relationships/image" Target="../media/image41.png"/><Relationship Id="rId14" Type="http://schemas.openxmlformats.org/officeDocument/2006/relationships/image" Target="../media/image24.png"/><Relationship Id="rId36" Type="http://schemas.openxmlformats.org/officeDocument/2006/relationships/image" Target="../media/image32.png"/><Relationship Id="rId17" Type="http://schemas.openxmlformats.org/officeDocument/2006/relationships/image" Target="../media/image6.png"/><Relationship Id="rId39" Type="http://schemas.openxmlformats.org/officeDocument/2006/relationships/image" Target="../media/image38.png"/><Relationship Id="rId16" Type="http://schemas.openxmlformats.org/officeDocument/2006/relationships/image" Target="../media/image7.png"/><Relationship Id="rId38" Type="http://schemas.openxmlformats.org/officeDocument/2006/relationships/image" Target="../media/image37.png"/><Relationship Id="rId19" Type="http://schemas.openxmlformats.org/officeDocument/2006/relationships/image" Target="../media/image19.png"/><Relationship Id="rId1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22" Type="http://schemas.openxmlformats.org/officeDocument/2006/relationships/image" Target="../media/image33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7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5" Type="http://schemas.openxmlformats.org/officeDocument/2006/relationships/image" Target="../media/image28.png"/><Relationship Id="rId14" Type="http://schemas.openxmlformats.org/officeDocument/2006/relationships/image" Target="../media/image34.png"/><Relationship Id="rId17" Type="http://schemas.openxmlformats.org/officeDocument/2006/relationships/image" Target="../media/image44.png"/><Relationship Id="rId16" Type="http://schemas.openxmlformats.org/officeDocument/2006/relationships/image" Target="../media/image32.png"/><Relationship Id="rId19" Type="http://schemas.openxmlformats.org/officeDocument/2006/relationships/image" Target="../media/image38.png"/><Relationship Id="rId1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371" y="487005"/>
            <a:ext cx="6357258" cy="588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3487882" y="2322374"/>
            <a:ext cx="49951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3200" u="none" cap="none" strike="noStrike">
                <a:solidFill>
                  <a:srgbClr val="385623"/>
                </a:solidFill>
                <a:latin typeface="Georgia"/>
                <a:ea typeface="Georgia"/>
                <a:cs typeface="Georgia"/>
                <a:sym typeface="Georgia"/>
              </a:rPr>
              <a:t>Presentation Template</a:t>
            </a:r>
            <a:endParaRPr b="0" i="1" sz="3200" u="none" cap="none" strike="noStrike">
              <a:solidFill>
                <a:srgbClr val="3856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6"/>
            <a:ext cx="16072387" cy="41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467100" y="2871350"/>
            <a:ext cx="48768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600" u="none" cap="none" strike="noStrike">
                <a:solidFill>
                  <a:srgbClr val="0677B7"/>
                </a:solidFill>
                <a:latin typeface="Georgia"/>
                <a:ea typeface="Georgia"/>
                <a:cs typeface="Georgia"/>
                <a:sym typeface="Georgia"/>
              </a:rPr>
              <a:t>MARINE</a:t>
            </a:r>
            <a:endParaRPr b="1" i="0" sz="6600" u="none" cap="none" strike="noStrike">
              <a:solidFill>
                <a:srgbClr val="067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905250" y="4411468"/>
            <a:ext cx="4000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00" u="none" cap="none" strike="noStrike">
                <a:solidFill>
                  <a:srgbClr val="385623"/>
                </a:solidFill>
                <a:latin typeface="Georgia"/>
                <a:ea typeface="Georgia"/>
                <a:cs typeface="Georgia"/>
                <a:sym typeface="Georgia"/>
              </a:rPr>
              <a:t>GoogleSlides.org</a:t>
            </a:r>
            <a:endParaRPr b="0" i="0" sz="1600" u="none" cap="none" strike="noStrike">
              <a:solidFill>
                <a:srgbClr val="3856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4" name="Google Shape;5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23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566" name="Google Shape;566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23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/>
            </a:p>
          </p:txBody>
        </p:sp>
      </p:grpSp>
      <p:pic>
        <p:nvPicPr>
          <p:cNvPr id="568" name="Google Shape;56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3"/>
          <p:cNvSpPr/>
          <p:nvPr/>
        </p:nvSpPr>
        <p:spPr>
          <a:xfrm>
            <a:off x="2985070" y="2362615"/>
            <a:ext cx="2600325" cy="511175"/>
          </a:xfrm>
          <a:custGeom>
            <a:rect b="b" l="l" r="r" t="t"/>
            <a:pathLst>
              <a:path extrusionOk="0" h="449944" w="2286028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Chart 01</a:t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2" name="Google Shape;592;p23"/>
          <p:cNvSpPr/>
          <p:nvPr/>
        </p:nvSpPr>
        <p:spPr>
          <a:xfrm>
            <a:off x="5104381" y="2402937"/>
            <a:ext cx="431800" cy="431800"/>
          </a:xfrm>
          <a:custGeom>
            <a:rect b="b" l="l" r="r" t="t"/>
            <a:pathLst>
              <a:path extrusionOk="0" h="379866" w="379914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t/>
            </a:r>
            <a:endParaRPr b="0" i="0" sz="3600" u="none" cap="none" strike="noStrike">
              <a:solidFill>
                <a:srgbClr val="84CBC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3" name="Google Shape;593;p23"/>
          <p:cNvSpPr/>
          <p:nvPr/>
        </p:nvSpPr>
        <p:spPr>
          <a:xfrm>
            <a:off x="5676906" y="2290154"/>
            <a:ext cx="2058589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b="0" i="0" sz="10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4" name="Google Shape;594;p23"/>
          <p:cNvSpPr/>
          <p:nvPr/>
        </p:nvSpPr>
        <p:spPr>
          <a:xfrm>
            <a:off x="2985070" y="3466563"/>
            <a:ext cx="2600325" cy="511175"/>
          </a:xfrm>
          <a:custGeom>
            <a:rect b="b" l="l" r="r" t="t"/>
            <a:pathLst>
              <a:path extrusionOk="0" h="449944" w="2286028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Chart 02</a:t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5" name="Google Shape;595;p23"/>
          <p:cNvSpPr/>
          <p:nvPr/>
        </p:nvSpPr>
        <p:spPr>
          <a:xfrm>
            <a:off x="5104381" y="3506249"/>
            <a:ext cx="431800" cy="431800"/>
          </a:xfrm>
          <a:custGeom>
            <a:rect b="b" l="l" r="r" t="t"/>
            <a:pathLst>
              <a:path extrusionOk="0" h="379866" w="379914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t/>
            </a:r>
            <a:endParaRPr b="0" i="0" sz="3600" u="none" cap="none" strike="noStrike">
              <a:solidFill>
                <a:srgbClr val="84CBC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6" name="Google Shape;596;p23"/>
          <p:cNvSpPr/>
          <p:nvPr/>
        </p:nvSpPr>
        <p:spPr>
          <a:xfrm>
            <a:off x="5676906" y="3393467"/>
            <a:ext cx="2058589" cy="709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b="0" i="0" sz="10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7" name="Google Shape;597;p23"/>
          <p:cNvSpPr/>
          <p:nvPr/>
        </p:nvSpPr>
        <p:spPr>
          <a:xfrm>
            <a:off x="2985070" y="4568288"/>
            <a:ext cx="2600325" cy="511175"/>
          </a:xfrm>
          <a:custGeom>
            <a:rect b="b" l="l" r="r" t="t"/>
            <a:pathLst>
              <a:path extrusionOk="0" h="449944" w="2286028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Chart 03</a:t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8" name="Google Shape;598;p23"/>
          <p:cNvSpPr/>
          <p:nvPr/>
        </p:nvSpPr>
        <p:spPr>
          <a:xfrm>
            <a:off x="5104381" y="4607974"/>
            <a:ext cx="431800" cy="431800"/>
          </a:xfrm>
          <a:custGeom>
            <a:rect b="b" l="l" r="r" t="t"/>
            <a:pathLst>
              <a:path extrusionOk="0" h="379866" w="379914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t/>
            </a:r>
            <a:endParaRPr b="0" i="0" sz="3600" u="none" cap="none" strike="noStrike">
              <a:solidFill>
                <a:srgbClr val="84CBC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9" name="Google Shape;599;p23"/>
          <p:cNvSpPr/>
          <p:nvPr/>
        </p:nvSpPr>
        <p:spPr>
          <a:xfrm>
            <a:off x="5676906" y="4496779"/>
            <a:ext cx="2058589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b="0" i="0" sz="10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0" name="Google Shape;600;p23"/>
          <p:cNvSpPr/>
          <p:nvPr/>
        </p:nvSpPr>
        <p:spPr>
          <a:xfrm rot="-5400000">
            <a:off x="1277933" y="3536788"/>
            <a:ext cx="2417757" cy="49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Georgia"/>
              <a:buNone/>
            </a:pPr>
            <a:r>
              <a:rPr b="1" i="0" lang="tr-TR" sz="2000" u="none" cap="none" strike="noStrik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Bar </a:t>
            </a:r>
            <a:r>
              <a:rPr b="1" lang="tr-TR" sz="20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b="1" i="0" lang="tr-TR" sz="2000" u="none" cap="none" strike="noStrik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hart</a:t>
            </a:r>
            <a:endParaRPr b="1" i="0" sz="2000" u="none" cap="none" strike="noStrike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01" name="Google Shape;601;p23"/>
          <p:cNvCxnSpPr/>
          <p:nvPr/>
        </p:nvCxnSpPr>
        <p:spPr>
          <a:xfrm>
            <a:off x="2216935" y="2263237"/>
            <a:ext cx="0" cy="3045363"/>
          </a:xfrm>
          <a:prstGeom prst="straightConnector1">
            <a:avLst/>
          </a:prstGeom>
          <a:noFill/>
          <a:ln cap="flat" cmpd="sng" w="9525">
            <a:solidFill>
              <a:srgbClr val="6BAFE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23"/>
          <p:cNvCxnSpPr/>
          <p:nvPr/>
        </p:nvCxnSpPr>
        <p:spPr>
          <a:xfrm>
            <a:off x="2735941" y="2263235"/>
            <a:ext cx="0" cy="3045363"/>
          </a:xfrm>
          <a:prstGeom prst="straightConnector1">
            <a:avLst/>
          </a:prstGeom>
          <a:noFill/>
          <a:ln cap="flat" cmpd="sng" w="9525">
            <a:solidFill>
              <a:srgbClr val="6BAFE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23"/>
          <p:cNvCxnSpPr/>
          <p:nvPr/>
        </p:nvCxnSpPr>
        <p:spPr>
          <a:xfrm>
            <a:off x="8092056" y="2618837"/>
            <a:ext cx="979659" cy="0"/>
          </a:xfrm>
          <a:prstGeom prst="straightConnector1">
            <a:avLst/>
          </a:prstGeom>
          <a:noFill/>
          <a:ln cap="flat" cmpd="sng" w="12700">
            <a:solidFill>
              <a:srgbClr val="6BAFE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04" name="Google Shape;604;p23"/>
          <p:cNvCxnSpPr/>
          <p:nvPr/>
        </p:nvCxnSpPr>
        <p:spPr>
          <a:xfrm>
            <a:off x="8092056" y="3698593"/>
            <a:ext cx="979659" cy="0"/>
          </a:xfrm>
          <a:prstGeom prst="straightConnector1">
            <a:avLst/>
          </a:prstGeom>
          <a:noFill/>
          <a:ln cap="flat" cmpd="sng" w="12700">
            <a:solidFill>
              <a:srgbClr val="F6C780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05" name="Google Shape;605;p23"/>
          <p:cNvCxnSpPr/>
          <p:nvPr/>
        </p:nvCxnSpPr>
        <p:spPr>
          <a:xfrm>
            <a:off x="8092056" y="4814067"/>
            <a:ext cx="979659" cy="0"/>
          </a:xfrm>
          <a:prstGeom prst="straightConnector1">
            <a:avLst/>
          </a:prstGeom>
          <a:noFill/>
          <a:ln cap="flat" cmpd="sng" w="12700">
            <a:solidFill>
              <a:srgbClr val="6BAFE1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606" name="Google Shape;606;p23"/>
          <p:cNvSpPr/>
          <p:nvPr/>
        </p:nvSpPr>
        <p:spPr>
          <a:xfrm>
            <a:off x="9435039" y="4509224"/>
            <a:ext cx="609685" cy="609685"/>
          </a:xfrm>
          <a:custGeom>
            <a:rect b="b" l="l" r="r" t="t"/>
            <a:pathLst>
              <a:path extrusionOk="0" h="338138" w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7" name="Google Shape;607;p23"/>
          <p:cNvSpPr/>
          <p:nvPr/>
        </p:nvSpPr>
        <p:spPr>
          <a:xfrm>
            <a:off x="9393807" y="2396567"/>
            <a:ext cx="609685" cy="565858"/>
          </a:xfrm>
          <a:custGeom>
            <a:rect b="b" l="l" r="r" t="t"/>
            <a:pathLst>
              <a:path extrusionOk="0" h="313831" w="338138">
                <a:moveTo>
                  <a:pt x="288132" y="223343"/>
                </a:moveTo>
                <a:cubicBezTo>
                  <a:pt x="283309" y="223343"/>
                  <a:pt x="279400" y="226897"/>
                  <a:pt x="279400" y="231281"/>
                </a:cubicBezTo>
                <a:cubicBezTo>
                  <a:pt x="279400" y="235665"/>
                  <a:pt x="283309" y="239219"/>
                  <a:pt x="288132" y="239219"/>
                </a:cubicBezTo>
                <a:cubicBezTo>
                  <a:pt x="292955" y="239219"/>
                  <a:pt x="296864" y="235665"/>
                  <a:pt x="296864" y="231281"/>
                </a:cubicBezTo>
                <a:cubicBezTo>
                  <a:pt x="296864" y="226897"/>
                  <a:pt x="292955" y="223343"/>
                  <a:pt x="288132" y="223343"/>
                </a:cubicBezTo>
                <a:close/>
                <a:moveTo>
                  <a:pt x="261938" y="223343"/>
                </a:moveTo>
                <a:cubicBezTo>
                  <a:pt x="257554" y="223343"/>
                  <a:pt x="254000" y="226897"/>
                  <a:pt x="254000" y="231281"/>
                </a:cubicBezTo>
                <a:cubicBezTo>
                  <a:pt x="254000" y="235665"/>
                  <a:pt x="257554" y="239219"/>
                  <a:pt x="261938" y="239219"/>
                </a:cubicBezTo>
                <a:cubicBezTo>
                  <a:pt x="266322" y="239219"/>
                  <a:pt x="269876" y="235665"/>
                  <a:pt x="269876" y="231281"/>
                </a:cubicBezTo>
                <a:cubicBezTo>
                  <a:pt x="269876" y="226897"/>
                  <a:pt x="266322" y="223343"/>
                  <a:pt x="261938" y="223343"/>
                </a:cubicBezTo>
                <a:close/>
                <a:moveTo>
                  <a:pt x="116535" y="45543"/>
                </a:moveTo>
                <a:cubicBezTo>
                  <a:pt x="137788" y="45543"/>
                  <a:pt x="152400" y="68137"/>
                  <a:pt x="141773" y="88073"/>
                </a:cubicBezTo>
                <a:cubicBezTo>
                  <a:pt x="141773" y="88073"/>
                  <a:pt x="141773" y="88073"/>
                  <a:pt x="108565" y="102693"/>
                </a:cubicBezTo>
                <a:cubicBezTo>
                  <a:pt x="96610" y="98706"/>
                  <a:pt x="87312" y="88073"/>
                  <a:pt x="87312" y="74783"/>
                </a:cubicBezTo>
                <a:cubicBezTo>
                  <a:pt x="87312" y="58834"/>
                  <a:pt x="100595" y="45543"/>
                  <a:pt x="116535" y="45543"/>
                </a:cubicBezTo>
                <a:close/>
                <a:moveTo>
                  <a:pt x="254349" y="30428"/>
                </a:moveTo>
                <a:cubicBezTo>
                  <a:pt x="271421" y="26493"/>
                  <a:pt x="284553" y="44853"/>
                  <a:pt x="275361" y="48787"/>
                </a:cubicBezTo>
                <a:cubicBezTo>
                  <a:pt x="242530" y="63213"/>
                  <a:pt x="243843" y="57967"/>
                  <a:pt x="255662" y="85507"/>
                </a:cubicBezTo>
                <a:cubicBezTo>
                  <a:pt x="256976" y="89441"/>
                  <a:pt x="262228" y="92064"/>
                  <a:pt x="266168" y="89441"/>
                </a:cubicBezTo>
                <a:cubicBezTo>
                  <a:pt x="266168" y="89441"/>
                  <a:pt x="266168" y="89441"/>
                  <a:pt x="289806" y="80261"/>
                </a:cubicBezTo>
                <a:cubicBezTo>
                  <a:pt x="297685" y="76327"/>
                  <a:pt x="301625" y="99933"/>
                  <a:pt x="287180" y="109113"/>
                </a:cubicBezTo>
                <a:cubicBezTo>
                  <a:pt x="260915" y="124850"/>
                  <a:pt x="259602" y="123538"/>
                  <a:pt x="225458" y="111735"/>
                </a:cubicBezTo>
                <a:cubicBezTo>
                  <a:pt x="225458" y="111735"/>
                  <a:pt x="225458" y="111735"/>
                  <a:pt x="92823" y="166815"/>
                </a:cubicBezTo>
                <a:cubicBezTo>
                  <a:pt x="66559" y="177306"/>
                  <a:pt x="50800" y="137964"/>
                  <a:pt x="75751" y="127472"/>
                </a:cubicBezTo>
                <a:cubicBezTo>
                  <a:pt x="75751" y="127472"/>
                  <a:pt x="75751" y="127472"/>
                  <a:pt x="208386" y="72393"/>
                </a:cubicBezTo>
                <a:cubicBezTo>
                  <a:pt x="217579" y="54033"/>
                  <a:pt x="222832" y="38296"/>
                  <a:pt x="242530" y="33050"/>
                </a:cubicBezTo>
                <a:cubicBezTo>
                  <a:pt x="242530" y="33050"/>
                  <a:pt x="242530" y="33050"/>
                  <a:pt x="254349" y="30428"/>
                </a:cubicBezTo>
                <a:close/>
                <a:moveTo>
                  <a:pt x="186871" y="24906"/>
                </a:moveTo>
                <a:cubicBezTo>
                  <a:pt x="186871" y="24906"/>
                  <a:pt x="186871" y="24906"/>
                  <a:pt x="231775" y="24906"/>
                </a:cubicBezTo>
                <a:cubicBezTo>
                  <a:pt x="220889" y="30080"/>
                  <a:pt x="212725" y="37841"/>
                  <a:pt x="207282" y="48190"/>
                </a:cubicBezTo>
                <a:cubicBezTo>
                  <a:pt x="207282" y="48190"/>
                  <a:pt x="207282" y="48190"/>
                  <a:pt x="201839" y="59831"/>
                </a:cubicBezTo>
                <a:cubicBezTo>
                  <a:pt x="200479" y="52070"/>
                  <a:pt x="193675" y="45603"/>
                  <a:pt x="184150" y="45603"/>
                </a:cubicBezTo>
                <a:cubicBezTo>
                  <a:pt x="190954" y="39135"/>
                  <a:pt x="190954" y="31374"/>
                  <a:pt x="186871" y="24906"/>
                </a:cubicBezTo>
                <a:close/>
                <a:moveTo>
                  <a:pt x="18492" y="24906"/>
                </a:moveTo>
                <a:cubicBezTo>
                  <a:pt x="18492" y="24906"/>
                  <a:pt x="18492" y="24906"/>
                  <a:pt x="43588" y="24906"/>
                </a:cubicBezTo>
                <a:cubicBezTo>
                  <a:pt x="39626" y="32822"/>
                  <a:pt x="40946" y="40738"/>
                  <a:pt x="46230" y="46015"/>
                </a:cubicBezTo>
                <a:cubicBezTo>
                  <a:pt x="36984" y="46015"/>
                  <a:pt x="29059" y="53931"/>
                  <a:pt x="29059" y="63166"/>
                </a:cubicBezTo>
                <a:cubicBezTo>
                  <a:pt x="29059" y="82955"/>
                  <a:pt x="27738" y="89552"/>
                  <a:pt x="31700" y="96148"/>
                </a:cubicBezTo>
                <a:cubicBezTo>
                  <a:pt x="31700" y="96148"/>
                  <a:pt x="31700" y="96148"/>
                  <a:pt x="31700" y="206969"/>
                </a:cubicBezTo>
                <a:cubicBezTo>
                  <a:pt x="31700" y="210926"/>
                  <a:pt x="35663" y="214884"/>
                  <a:pt x="39626" y="214884"/>
                </a:cubicBezTo>
                <a:cubicBezTo>
                  <a:pt x="39626" y="214884"/>
                  <a:pt x="39626" y="214884"/>
                  <a:pt x="298512" y="214884"/>
                </a:cubicBezTo>
                <a:cubicBezTo>
                  <a:pt x="302475" y="214884"/>
                  <a:pt x="306438" y="210926"/>
                  <a:pt x="306438" y="206969"/>
                </a:cubicBezTo>
                <a:cubicBezTo>
                  <a:pt x="306438" y="206969"/>
                  <a:pt x="306438" y="206969"/>
                  <a:pt x="306438" y="104064"/>
                </a:cubicBezTo>
                <a:cubicBezTo>
                  <a:pt x="309079" y="96148"/>
                  <a:pt x="310400" y="86913"/>
                  <a:pt x="306438" y="77678"/>
                </a:cubicBezTo>
                <a:cubicBezTo>
                  <a:pt x="306438" y="59208"/>
                  <a:pt x="306438" y="61846"/>
                  <a:pt x="274737" y="61846"/>
                </a:cubicBezTo>
                <a:cubicBezTo>
                  <a:pt x="274737" y="61846"/>
                  <a:pt x="274737" y="61846"/>
                  <a:pt x="281341" y="59208"/>
                </a:cubicBezTo>
                <a:cubicBezTo>
                  <a:pt x="293229" y="53931"/>
                  <a:pt x="294550" y="38099"/>
                  <a:pt x="280021" y="24906"/>
                </a:cubicBezTo>
                <a:cubicBezTo>
                  <a:pt x="280021" y="24906"/>
                  <a:pt x="280021" y="24906"/>
                  <a:pt x="319646" y="24906"/>
                </a:cubicBezTo>
                <a:cubicBezTo>
                  <a:pt x="330213" y="24906"/>
                  <a:pt x="338138" y="34141"/>
                  <a:pt x="338138" y="43376"/>
                </a:cubicBezTo>
                <a:cubicBezTo>
                  <a:pt x="338138" y="43376"/>
                  <a:pt x="338138" y="43376"/>
                  <a:pt x="338138" y="234674"/>
                </a:cubicBezTo>
                <a:cubicBezTo>
                  <a:pt x="338138" y="243909"/>
                  <a:pt x="330213" y="251825"/>
                  <a:pt x="319646" y="251825"/>
                </a:cubicBezTo>
                <a:cubicBezTo>
                  <a:pt x="319646" y="251825"/>
                  <a:pt x="319646" y="251825"/>
                  <a:pt x="200769" y="251825"/>
                </a:cubicBezTo>
                <a:cubicBezTo>
                  <a:pt x="200769" y="251825"/>
                  <a:pt x="200769" y="251825"/>
                  <a:pt x="216620" y="290084"/>
                </a:cubicBezTo>
                <a:cubicBezTo>
                  <a:pt x="216620" y="290084"/>
                  <a:pt x="216620" y="290084"/>
                  <a:pt x="224545" y="290084"/>
                </a:cubicBezTo>
                <a:cubicBezTo>
                  <a:pt x="229828" y="290084"/>
                  <a:pt x="235112" y="295361"/>
                  <a:pt x="235112" y="301958"/>
                </a:cubicBezTo>
                <a:cubicBezTo>
                  <a:pt x="235112" y="308554"/>
                  <a:pt x="229828" y="313831"/>
                  <a:pt x="224545" y="313831"/>
                </a:cubicBezTo>
                <a:cubicBezTo>
                  <a:pt x="224545" y="313831"/>
                  <a:pt x="224545" y="313831"/>
                  <a:pt x="113593" y="313831"/>
                </a:cubicBezTo>
                <a:cubicBezTo>
                  <a:pt x="108310" y="313831"/>
                  <a:pt x="103026" y="308554"/>
                  <a:pt x="103026" y="301958"/>
                </a:cubicBezTo>
                <a:cubicBezTo>
                  <a:pt x="103026" y="295361"/>
                  <a:pt x="108310" y="290084"/>
                  <a:pt x="113593" y="290084"/>
                </a:cubicBezTo>
                <a:cubicBezTo>
                  <a:pt x="113593" y="290084"/>
                  <a:pt x="113593" y="290084"/>
                  <a:pt x="121518" y="290084"/>
                </a:cubicBezTo>
                <a:cubicBezTo>
                  <a:pt x="121518" y="290084"/>
                  <a:pt x="121518" y="290084"/>
                  <a:pt x="137369" y="251825"/>
                </a:cubicBezTo>
                <a:cubicBezTo>
                  <a:pt x="137369" y="251825"/>
                  <a:pt x="137369" y="251825"/>
                  <a:pt x="18492" y="251825"/>
                </a:cubicBezTo>
                <a:cubicBezTo>
                  <a:pt x="7925" y="251825"/>
                  <a:pt x="0" y="243909"/>
                  <a:pt x="0" y="234674"/>
                </a:cubicBezTo>
                <a:cubicBezTo>
                  <a:pt x="0" y="234674"/>
                  <a:pt x="0" y="234674"/>
                  <a:pt x="0" y="43376"/>
                </a:cubicBezTo>
                <a:cubicBezTo>
                  <a:pt x="0" y="34141"/>
                  <a:pt x="7925" y="24906"/>
                  <a:pt x="18492" y="24906"/>
                </a:cubicBezTo>
                <a:close/>
                <a:moveTo>
                  <a:pt x="109666" y="1"/>
                </a:moveTo>
                <a:cubicBezTo>
                  <a:pt x="113718" y="21"/>
                  <a:pt x="119286" y="267"/>
                  <a:pt x="126932" y="267"/>
                </a:cubicBezTo>
                <a:cubicBezTo>
                  <a:pt x="134910" y="267"/>
                  <a:pt x="133580" y="10764"/>
                  <a:pt x="133580" y="18637"/>
                </a:cubicBezTo>
                <a:cubicBezTo>
                  <a:pt x="137569" y="19949"/>
                  <a:pt x="140229" y="21261"/>
                  <a:pt x="144218" y="22573"/>
                </a:cubicBezTo>
                <a:cubicBezTo>
                  <a:pt x="158845" y="6828"/>
                  <a:pt x="154855" y="8140"/>
                  <a:pt x="177460" y="29134"/>
                </a:cubicBezTo>
                <a:cubicBezTo>
                  <a:pt x="182779" y="35695"/>
                  <a:pt x="174801" y="40943"/>
                  <a:pt x="168152" y="47504"/>
                </a:cubicBezTo>
                <a:cubicBezTo>
                  <a:pt x="170812" y="50128"/>
                  <a:pt x="172142" y="54065"/>
                  <a:pt x="173471" y="58001"/>
                </a:cubicBezTo>
                <a:cubicBezTo>
                  <a:pt x="188098" y="58001"/>
                  <a:pt x="192087" y="55377"/>
                  <a:pt x="192087" y="67186"/>
                </a:cubicBezTo>
                <a:cubicBezTo>
                  <a:pt x="192087" y="67186"/>
                  <a:pt x="192087" y="67186"/>
                  <a:pt x="154855" y="82931"/>
                </a:cubicBezTo>
                <a:cubicBezTo>
                  <a:pt x="160174" y="58001"/>
                  <a:pt x="140229" y="35695"/>
                  <a:pt x="116294" y="35695"/>
                </a:cubicBezTo>
                <a:cubicBezTo>
                  <a:pt x="93689" y="35695"/>
                  <a:pt x="76403" y="52753"/>
                  <a:pt x="76403" y="75059"/>
                </a:cubicBezTo>
                <a:cubicBezTo>
                  <a:pt x="76403" y="88180"/>
                  <a:pt x="83052" y="101301"/>
                  <a:pt x="93689" y="107862"/>
                </a:cubicBezTo>
                <a:cubicBezTo>
                  <a:pt x="73744" y="117047"/>
                  <a:pt x="67095" y="118359"/>
                  <a:pt x="59117" y="124919"/>
                </a:cubicBezTo>
                <a:cubicBezTo>
                  <a:pt x="48479" y="114422"/>
                  <a:pt x="49809" y="115734"/>
                  <a:pt x="63106" y="102613"/>
                </a:cubicBezTo>
                <a:cubicBezTo>
                  <a:pt x="61776" y="98677"/>
                  <a:pt x="60447" y="96053"/>
                  <a:pt x="59117" y="92116"/>
                </a:cubicBezTo>
                <a:cubicBezTo>
                  <a:pt x="36512" y="92116"/>
                  <a:pt x="40501" y="94740"/>
                  <a:pt x="40501" y="63249"/>
                </a:cubicBezTo>
                <a:cubicBezTo>
                  <a:pt x="40501" y="55377"/>
                  <a:pt x="51139" y="58001"/>
                  <a:pt x="59117" y="58001"/>
                </a:cubicBezTo>
                <a:cubicBezTo>
                  <a:pt x="60447" y="54065"/>
                  <a:pt x="61776" y="50128"/>
                  <a:pt x="63106" y="47504"/>
                </a:cubicBezTo>
                <a:cubicBezTo>
                  <a:pt x="47150" y="31759"/>
                  <a:pt x="48479" y="35695"/>
                  <a:pt x="69755" y="14700"/>
                </a:cubicBezTo>
                <a:cubicBezTo>
                  <a:pt x="76403" y="8140"/>
                  <a:pt x="81722" y="17325"/>
                  <a:pt x="88370" y="22573"/>
                </a:cubicBezTo>
                <a:cubicBezTo>
                  <a:pt x="91030" y="21261"/>
                  <a:pt x="95019" y="19949"/>
                  <a:pt x="99008" y="18637"/>
                </a:cubicBezTo>
                <a:cubicBezTo>
                  <a:pt x="99008" y="1907"/>
                  <a:pt x="97512" y="-61"/>
                  <a:pt x="109666" y="1"/>
                </a:cubicBez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8" name="Google Shape;608;p23"/>
          <p:cNvSpPr/>
          <p:nvPr/>
        </p:nvSpPr>
        <p:spPr>
          <a:xfrm>
            <a:off x="9337893" y="3342888"/>
            <a:ext cx="609685" cy="555432"/>
          </a:xfrm>
          <a:custGeom>
            <a:rect b="b" l="l" r="r" t="t"/>
            <a:pathLst>
              <a:path extrusionOk="0" h="302264" w="331788">
                <a:moveTo>
                  <a:pt x="260506" y="76839"/>
                </a:moveTo>
                <a:cubicBezTo>
                  <a:pt x="260506" y="76839"/>
                  <a:pt x="260506" y="76839"/>
                  <a:pt x="326604" y="76839"/>
                </a:cubicBezTo>
                <a:cubicBezTo>
                  <a:pt x="326604" y="76839"/>
                  <a:pt x="326604" y="76839"/>
                  <a:pt x="326604" y="291959"/>
                </a:cubicBezTo>
                <a:cubicBezTo>
                  <a:pt x="329196" y="291959"/>
                  <a:pt x="331788" y="294535"/>
                  <a:pt x="331788" y="297111"/>
                </a:cubicBezTo>
                <a:cubicBezTo>
                  <a:pt x="331788" y="299688"/>
                  <a:pt x="329196" y="302264"/>
                  <a:pt x="326604" y="302264"/>
                </a:cubicBezTo>
                <a:cubicBezTo>
                  <a:pt x="326604" y="302264"/>
                  <a:pt x="326604" y="302264"/>
                  <a:pt x="5184" y="302264"/>
                </a:cubicBezTo>
                <a:cubicBezTo>
                  <a:pt x="2592" y="302264"/>
                  <a:pt x="0" y="299688"/>
                  <a:pt x="0" y="297111"/>
                </a:cubicBezTo>
                <a:cubicBezTo>
                  <a:pt x="0" y="294535"/>
                  <a:pt x="2592" y="291959"/>
                  <a:pt x="5184" y="291959"/>
                </a:cubicBezTo>
                <a:cubicBezTo>
                  <a:pt x="5184" y="291959"/>
                  <a:pt x="5184" y="291959"/>
                  <a:pt x="11664" y="291959"/>
                </a:cubicBezTo>
                <a:cubicBezTo>
                  <a:pt x="11664" y="291959"/>
                  <a:pt x="11664" y="291959"/>
                  <a:pt x="11664" y="214670"/>
                </a:cubicBezTo>
                <a:cubicBezTo>
                  <a:pt x="11664" y="214670"/>
                  <a:pt x="11664" y="214670"/>
                  <a:pt x="77763" y="214670"/>
                </a:cubicBezTo>
                <a:cubicBezTo>
                  <a:pt x="77763" y="214670"/>
                  <a:pt x="77763" y="214670"/>
                  <a:pt x="77763" y="291959"/>
                </a:cubicBezTo>
                <a:cubicBezTo>
                  <a:pt x="77763" y="291959"/>
                  <a:pt x="77763" y="291959"/>
                  <a:pt x="94612" y="291959"/>
                </a:cubicBezTo>
                <a:cubicBezTo>
                  <a:pt x="94612" y="291959"/>
                  <a:pt x="94612" y="291959"/>
                  <a:pt x="94612" y="165721"/>
                </a:cubicBezTo>
                <a:cubicBezTo>
                  <a:pt x="94612" y="165721"/>
                  <a:pt x="94612" y="165721"/>
                  <a:pt x="160710" y="165721"/>
                </a:cubicBezTo>
                <a:cubicBezTo>
                  <a:pt x="160710" y="165721"/>
                  <a:pt x="160710" y="165721"/>
                  <a:pt x="160710" y="291959"/>
                </a:cubicBezTo>
                <a:cubicBezTo>
                  <a:pt x="160710" y="291959"/>
                  <a:pt x="160710" y="291959"/>
                  <a:pt x="177559" y="291959"/>
                </a:cubicBezTo>
                <a:cubicBezTo>
                  <a:pt x="177559" y="291959"/>
                  <a:pt x="177559" y="291959"/>
                  <a:pt x="177559" y="121924"/>
                </a:cubicBezTo>
                <a:cubicBezTo>
                  <a:pt x="177559" y="121924"/>
                  <a:pt x="177559" y="121924"/>
                  <a:pt x="243657" y="121924"/>
                </a:cubicBezTo>
                <a:cubicBezTo>
                  <a:pt x="243657" y="121924"/>
                  <a:pt x="243657" y="121924"/>
                  <a:pt x="243657" y="291959"/>
                </a:cubicBezTo>
                <a:cubicBezTo>
                  <a:pt x="243657" y="291959"/>
                  <a:pt x="243657" y="291959"/>
                  <a:pt x="260506" y="291959"/>
                </a:cubicBezTo>
                <a:cubicBezTo>
                  <a:pt x="260506" y="291959"/>
                  <a:pt x="260506" y="291959"/>
                  <a:pt x="260506" y="76839"/>
                </a:cubicBezTo>
                <a:close/>
                <a:moveTo>
                  <a:pt x="212230" y="334"/>
                </a:moveTo>
                <a:cubicBezTo>
                  <a:pt x="212230" y="334"/>
                  <a:pt x="212230" y="334"/>
                  <a:pt x="259954" y="4179"/>
                </a:cubicBezTo>
                <a:cubicBezTo>
                  <a:pt x="259954" y="4179"/>
                  <a:pt x="261244" y="4179"/>
                  <a:pt x="261244" y="5460"/>
                </a:cubicBezTo>
                <a:cubicBezTo>
                  <a:pt x="262534" y="5460"/>
                  <a:pt x="262534" y="5460"/>
                  <a:pt x="262534" y="5460"/>
                </a:cubicBezTo>
                <a:cubicBezTo>
                  <a:pt x="262534" y="5460"/>
                  <a:pt x="263823" y="6742"/>
                  <a:pt x="263823" y="6742"/>
                </a:cubicBezTo>
                <a:cubicBezTo>
                  <a:pt x="263823" y="6742"/>
                  <a:pt x="263823" y="8024"/>
                  <a:pt x="263823" y="8024"/>
                </a:cubicBezTo>
                <a:cubicBezTo>
                  <a:pt x="263823" y="8024"/>
                  <a:pt x="265113" y="8024"/>
                  <a:pt x="265113" y="8024"/>
                </a:cubicBezTo>
                <a:cubicBezTo>
                  <a:pt x="265113" y="8024"/>
                  <a:pt x="265113" y="8024"/>
                  <a:pt x="265113" y="9305"/>
                </a:cubicBezTo>
                <a:cubicBezTo>
                  <a:pt x="265113" y="9305"/>
                  <a:pt x="265113" y="10587"/>
                  <a:pt x="265113" y="10587"/>
                </a:cubicBezTo>
                <a:cubicBezTo>
                  <a:pt x="265113" y="10587"/>
                  <a:pt x="265113" y="11869"/>
                  <a:pt x="265113" y="11869"/>
                </a:cubicBezTo>
                <a:cubicBezTo>
                  <a:pt x="263823" y="11869"/>
                  <a:pt x="263823" y="11869"/>
                  <a:pt x="263823" y="11869"/>
                </a:cubicBezTo>
                <a:cubicBezTo>
                  <a:pt x="263823" y="11869"/>
                  <a:pt x="263823" y="11869"/>
                  <a:pt x="244476" y="55445"/>
                </a:cubicBezTo>
                <a:cubicBezTo>
                  <a:pt x="244476" y="56726"/>
                  <a:pt x="241896" y="58008"/>
                  <a:pt x="239316" y="58008"/>
                </a:cubicBezTo>
                <a:cubicBezTo>
                  <a:pt x="239316" y="58008"/>
                  <a:pt x="238026" y="58008"/>
                  <a:pt x="238026" y="58008"/>
                </a:cubicBezTo>
                <a:cubicBezTo>
                  <a:pt x="234157" y="56726"/>
                  <a:pt x="232867" y="52881"/>
                  <a:pt x="234157" y="50318"/>
                </a:cubicBezTo>
                <a:cubicBezTo>
                  <a:pt x="234157" y="50318"/>
                  <a:pt x="234157" y="50318"/>
                  <a:pt x="247055" y="23403"/>
                </a:cubicBezTo>
                <a:cubicBezTo>
                  <a:pt x="247055" y="23403"/>
                  <a:pt x="247055" y="23403"/>
                  <a:pt x="47129" y="137470"/>
                </a:cubicBezTo>
                <a:cubicBezTo>
                  <a:pt x="47129" y="138752"/>
                  <a:pt x="45839" y="138752"/>
                  <a:pt x="44549" y="138752"/>
                </a:cubicBezTo>
                <a:cubicBezTo>
                  <a:pt x="43260" y="138752"/>
                  <a:pt x="40680" y="137470"/>
                  <a:pt x="40680" y="136189"/>
                </a:cubicBezTo>
                <a:cubicBezTo>
                  <a:pt x="38100" y="133625"/>
                  <a:pt x="39390" y="129780"/>
                  <a:pt x="41970" y="128499"/>
                </a:cubicBezTo>
                <a:cubicBezTo>
                  <a:pt x="41970" y="128499"/>
                  <a:pt x="41970" y="128499"/>
                  <a:pt x="241896" y="13150"/>
                </a:cubicBezTo>
                <a:cubicBezTo>
                  <a:pt x="241896" y="13150"/>
                  <a:pt x="241896" y="13150"/>
                  <a:pt x="212230" y="10587"/>
                </a:cubicBezTo>
                <a:cubicBezTo>
                  <a:pt x="208360" y="10587"/>
                  <a:pt x="207070" y="8024"/>
                  <a:pt x="207070" y="5460"/>
                </a:cubicBezTo>
                <a:cubicBezTo>
                  <a:pt x="207070" y="1615"/>
                  <a:pt x="209650" y="-948"/>
                  <a:pt x="212230" y="334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9" name="Google Shape;609;p23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About Company</a:t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0" name="Google Shape;610;p23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7" name="Google Shape;617;p2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8" name="Google Shape;6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9" name="Google Shape;619;p24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620" name="Google Shape;62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1" name="Google Shape;621;p24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/>
            </a:p>
          </p:txBody>
        </p:sp>
      </p:grpSp>
      <p:pic>
        <p:nvPicPr>
          <p:cNvPr id="622" name="Google Shape;62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24"/>
          <p:cNvSpPr/>
          <p:nvPr/>
        </p:nvSpPr>
        <p:spPr>
          <a:xfrm>
            <a:off x="2499995" y="3023756"/>
            <a:ext cx="2361565" cy="2361565"/>
          </a:xfrm>
          <a:custGeom>
            <a:rect b="b" l="l" r="r" t="t"/>
            <a:pathLst>
              <a:path extrusionOk="0" h="120000" w="120000">
                <a:moveTo>
                  <a:pt x="9824" y="88494"/>
                </a:moveTo>
                <a:lnTo>
                  <a:pt x="12821" y="86792"/>
                </a:lnTo>
                <a:lnTo>
                  <a:pt x="12821" y="86792"/>
                </a:lnTo>
                <a:cubicBezTo>
                  <a:pt x="21958" y="102882"/>
                  <a:pt x="38665" y="113206"/>
                  <a:pt x="57142" y="114180"/>
                </a:cubicBezTo>
                <a:cubicBezTo>
                  <a:pt x="75619" y="115155"/>
                  <a:pt x="93319" y="106646"/>
                  <a:pt x="104098" y="91607"/>
                </a:cubicBezTo>
                <a:lnTo>
                  <a:pt x="102108" y="90477"/>
                </a:lnTo>
                <a:lnTo>
                  <a:pt x="108677" y="87643"/>
                </a:lnTo>
                <a:lnTo>
                  <a:pt x="109101" y="94449"/>
                </a:lnTo>
                <a:lnTo>
                  <a:pt x="107111" y="93318"/>
                </a:lnTo>
                <a:cubicBezTo>
                  <a:pt x="95711" y="109437"/>
                  <a:pt x="76861" y="118609"/>
                  <a:pt x="57142" y="117631"/>
                </a:cubicBezTo>
                <a:cubicBezTo>
                  <a:pt x="37424" y="116653"/>
                  <a:pt x="19574" y="105662"/>
                  <a:pt x="9824" y="88494"/>
                </a:cubicBezTo>
                <a:close/>
              </a:path>
            </a:pathLst>
          </a:custGeom>
          <a:solidFill>
            <a:srgbClr val="F6C780"/>
          </a:solidFill>
          <a:ln cap="flat" cmpd="sng" w="12700">
            <a:solidFill>
              <a:srgbClr val="F6C7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6" name="Google Shape;646;p24"/>
          <p:cNvSpPr/>
          <p:nvPr/>
        </p:nvSpPr>
        <p:spPr>
          <a:xfrm>
            <a:off x="1397000" y="2764676"/>
            <a:ext cx="1938655" cy="1598930"/>
          </a:xfrm>
          <a:custGeom>
            <a:rect b="b" l="l" r="r" t="t"/>
            <a:pathLst>
              <a:path extrusionOk="0" h="1056696" w="1281168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cap="flat" cmpd="sng" w="28575">
            <a:solidFill>
              <a:srgbClr val="F6C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66025" wrap="square" tIns="66025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7" name="Google Shape;647;p24"/>
          <p:cNvSpPr/>
          <p:nvPr/>
        </p:nvSpPr>
        <p:spPr>
          <a:xfrm>
            <a:off x="1827530" y="4013721"/>
            <a:ext cx="1723390" cy="685800"/>
          </a:xfrm>
          <a:custGeom>
            <a:rect b="b" l="l" r="r" t="t"/>
            <a:pathLst>
              <a:path extrusionOk="0" h="452871" w="1138816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6C781"/>
          </a:solidFill>
          <a:ln>
            <a:noFill/>
          </a:ln>
        </p:spPr>
        <p:txBody>
          <a:bodyPr anchorCtr="0" anchor="ctr" bIns="45075" lIns="60950" spcFirstLastPara="1" rIns="60950" wrap="square" tIns="450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8" name="Google Shape;648;p24"/>
          <p:cNvSpPr/>
          <p:nvPr/>
        </p:nvSpPr>
        <p:spPr>
          <a:xfrm>
            <a:off x="4806315" y="1708671"/>
            <a:ext cx="2642870" cy="2642870"/>
          </a:xfrm>
          <a:custGeom>
            <a:rect b="b" l="l" r="r" t="t"/>
            <a:pathLst>
              <a:path extrusionOk="0" h="120000" w="120000">
                <a:moveTo>
                  <a:pt x="9611" y="31385"/>
                </a:moveTo>
                <a:lnTo>
                  <a:pt x="9611" y="31385"/>
                </a:lnTo>
                <a:cubicBezTo>
                  <a:pt x="19457" y="14046"/>
                  <a:pt x="37526" y="2988"/>
                  <a:pt x="57445" y="2109"/>
                </a:cubicBezTo>
                <a:cubicBezTo>
                  <a:pt x="77365" y="1230"/>
                  <a:pt x="96337" y="10653"/>
                  <a:pt x="107672" y="27057"/>
                </a:cubicBezTo>
                <a:lnTo>
                  <a:pt x="109452" y="26046"/>
                </a:lnTo>
                <a:lnTo>
                  <a:pt x="109050" y="32145"/>
                </a:lnTo>
                <a:lnTo>
                  <a:pt x="103203" y="29595"/>
                </a:lnTo>
                <a:lnTo>
                  <a:pt x="104983" y="28584"/>
                </a:lnTo>
                <a:lnTo>
                  <a:pt x="104983" y="28584"/>
                </a:lnTo>
                <a:cubicBezTo>
                  <a:pt x="94201" y="13146"/>
                  <a:pt x="76255" y="4316"/>
                  <a:pt x="57445" y="5193"/>
                </a:cubicBezTo>
                <a:cubicBezTo>
                  <a:pt x="38635" y="6069"/>
                  <a:pt x="21588" y="16531"/>
                  <a:pt x="12290" y="32906"/>
                </a:cubicBezTo>
                <a:close/>
              </a:path>
            </a:pathLst>
          </a:custGeom>
          <a:solidFill>
            <a:srgbClr val="6BAFE1"/>
          </a:solidFill>
          <a:ln cap="flat" cmpd="sng" w="12700">
            <a:solidFill>
              <a:srgbClr val="6BAFE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9" name="Google Shape;649;p24"/>
          <p:cNvSpPr/>
          <p:nvPr/>
        </p:nvSpPr>
        <p:spPr>
          <a:xfrm>
            <a:off x="3865245" y="2764041"/>
            <a:ext cx="1938655" cy="1598930"/>
          </a:xfrm>
          <a:custGeom>
            <a:rect b="b" l="l" r="r" t="t"/>
            <a:pathLst>
              <a:path extrusionOk="0" h="1056696" w="1281168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cap="flat" cmpd="sng" w="28575">
            <a:solidFill>
              <a:srgbClr val="6BAF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66025" lIns="66025" spcFirstLastPara="1" rIns="66025" wrap="square" tIns="292725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0" name="Google Shape;650;p24"/>
          <p:cNvSpPr/>
          <p:nvPr/>
        </p:nvSpPr>
        <p:spPr>
          <a:xfrm>
            <a:off x="4295140" y="2421141"/>
            <a:ext cx="1723390" cy="685800"/>
          </a:xfrm>
          <a:custGeom>
            <a:rect b="b" l="l" r="r" t="t"/>
            <a:pathLst>
              <a:path extrusionOk="0" h="452871" w="1138816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anchorCtr="0" anchor="ctr" bIns="45075" lIns="60950" spcFirstLastPara="1" rIns="60950" wrap="square" tIns="450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1" name="Google Shape;651;p24"/>
          <p:cNvSpPr/>
          <p:nvPr/>
        </p:nvSpPr>
        <p:spPr>
          <a:xfrm>
            <a:off x="6316980" y="2783091"/>
            <a:ext cx="1938655" cy="1598930"/>
          </a:xfrm>
          <a:custGeom>
            <a:rect b="b" l="l" r="r" t="t"/>
            <a:pathLst>
              <a:path extrusionOk="0" h="1056696" w="1281168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cap="flat" cmpd="sng" w="28575">
            <a:solidFill>
              <a:srgbClr val="F6C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66025" wrap="square" tIns="66025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2" name="Google Shape;652;p24"/>
          <p:cNvSpPr/>
          <p:nvPr/>
        </p:nvSpPr>
        <p:spPr>
          <a:xfrm>
            <a:off x="6746875" y="4044201"/>
            <a:ext cx="1723390" cy="685800"/>
          </a:xfrm>
          <a:custGeom>
            <a:rect b="b" l="l" r="r" t="t"/>
            <a:pathLst>
              <a:path extrusionOk="0" h="452871" w="1138816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ctr" bIns="45075" lIns="60950" spcFirstLastPara="1" rIns="60950" wrap="square" tIns="450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3" name="Google Shape;653;p24"/>
          <p:cNvSpPr/>
          <p:nvPr/>
        </p:nvSpPr>
        <p:spPr>
          <a:xfrm>
            <a:off x="8768080" y="2781821"/>
            <a:ext cx="1938655" cy="1598930"/>
          </a:xfrm>
          <a:custGeom>
            <a:rect b="b" l="l" r="r" t="t"/>
            <a:pathLst>
              <a:path extrusionOk="0" h="1056696" w="1281168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noFill/>
          <a:ln cap="flat" cmpd="sng" w="28575">
            <a:solidFill>
              <a:srgbClr val="6BAF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66025" lIns="66025" spcFirstLastPara="1" rIns="66025" wrap="square" tIns="292725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4" name="Google Shape;654;p24"/>
          <p:cNvSpPr/>
          <p:nvPr/>
        </p:nvSpPr>
        <p:spPr>
          <a:xfrm>
            <a:off x="9198610" y="2433206"/>
            <a:ext cx="1723390" cy="685800"/>
          </a:xfrm>
          <a:custGeom>
            <a:rect b="b" l="l" r="r" t="t"/>
            <a:pathLst>
              <a:path extrusionOk="0" h="452871" w="1138816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anchorCtr="0" anchor="ctr" bIns="45075" lIns="60950" spcFirstLastPara="1" rIns="60950" wrap="square" tIns="450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5" name="Google Shape;655;p24"/>
          <p:cNvSpPr txBox="1"/>
          <p:nvPr/>
        </p:nvSpPr>
        <p:spPr>
          <a:xfrm>
            <a:off x="2055495" y="4171201"/>
            <a:ext cx="126619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lang="tr-TR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1</a:t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6" name="Google Shape;656;p24"/>
          <p:cNvSpPr txBox="1"/>
          <p:nvPr/>
        </p:nvSpPr>
        <p:spPr>
          <a:xfrm>
            <a:off x="4436745" y="2533015"/>
            <a:ext cx="131699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lang="tr-TR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2</a:t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7" name="Google Shape;657;p24"/>
          <p:cNvSpPr txBox="1"/>
          <p:nvPr/>
        </p:nvSpPr>
        <p:spPr>
          <a:xfrm>
            <a:off x="6993255" y="4181996"/>
            <a:ext cx="123063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lang="tr-TR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3</a:t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8" name="Google Shape;658;p24"/>
          <p:cNvSpPr txBox="1"/>
          <p:nvPr/>
        </p:nvSpPr>
        <p:spPr>
          <a:xfrm>
            <a:off x="9386570" y="2556396"/>
            <a:ext cx="13481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lang="tr-TR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Step 4</a:t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9" name="Google Shape;659;p24"/>
          <p:cNvSpPr/>
          <p:nvPr/>
        </p:nvSpPr>
        <p:spPr>
          <a:xfrm>
            <a:off x="7282815" y="3023756"/>
            <a:ext cx="2361565" cy="2361565"/>
          </a:xfrm>
          <a:custGeom>
            <a:rect b="b" l="l" r="r" t="t"/>
            <a:pathLst>
              <a:path extrusionOk="0" h="120000" w="120000">
                <a:moveTo>
                  <a:pt x="9824" y="88494"/>
                </a:moveTo>
                <a:lnTo>
                  <a:pt x="12821" y="86792"/>
                </a:lnTo>
                <a:lnTo>
                  <a:pt x="12821" y="86792"/>
                </a:lnTo>
                <a:cubicBezTo>
                  <a:pt x="21958" y="102882"/>
                  <a:pt x="38665" y="113206"/>
                  <a:pt x="57142" y="114180"/>
                </a:cubicBezTo>
                <a:cubicBezTo>
                  <a:pt x="75619" y="115155"/>
                  <a:pt x="93319" y="106646"/>
                  <a:pt x="104098" y="91607"/>
                </a:cubicBezTo>
                <a:lnTo>
                  <a:pt x="102108" y="90477"/>
                </a:lnTo>
                <a:lnTo>
                  <a:pt x="108677" y="87643"/>
                </a:lnTo>
                <a:lnTo>
                  <a:pt x="109101" y="94449"/>
                </a:lnTo>
                <a:lnTo>
                  <a:pt x="107111" y="93318"/>
                </a:lnTo>
                <a:cubicBezTo>
                  <a:pt x="95711" y="109437"/>
                  <a:pt x="76861" y="118609"/>
                  <a:pt x="57142" y="117631"/>
                </a:cubicBezTo>
                <a:cubicBezTo>
                  <a:pt x="37424" y="116653"/>
                  <a:pt x="19574" y="105662"/>
                  <a:pt x="9824" y="88494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0" name="Google Shape;660;p24"/>
          <p:cNvSpPr txBox="1"/>
          <p:nvPr/>
        </p:nvSpPr>
        <p:spPr>
          <a:xfrm>
            <a:off x="1420494" y="2848897"/>
            <a:ext cx="1894842" cy="764055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89525" spcFirstLastPara="1" rIns="89525" wrap="square" tIns="46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torn jacket is soon mended; but hard words bruise the heart of a child.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1" name="Google Shape;661;p24"/>
          <p:cNvSpPr txBox="1"/>
          <p:nvPr/>
        </p:nvSpPr>
        <p:spPr>
          <a:xfrm>
            <a:off x="6347458" y="2883187"/>
            <a:ext cx="1894842" cy="101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89525" spcFirstLastPara="1" rIns="89525" wrap="square" tIns="46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There is only one difference between a madman and me. I am not mad.</a:t>
            </a:r>
            <a:endParaRPr b="0" i="0" sz="12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2" name="Google Shape;662;p24"/>
          <p:cNvSpPr txBox="1"/>
          <p:nvPr/>
        </p:nvSpPr>
        <p:spPr>
          <a:xfrm>
            <a:off x="3933073" y="3145268"/>
            <a:ext cx="1894842" cy="764055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89525" spcFirstLastPara="1" rIns="89525" wrap="square" tIns="46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To see what is in front of one's nose needs a constant struggle.</a:t>
            </a:r>
            <a:endParaRPr b="0" i="0" sz="12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3" name="Google Shape;663;p24"/>
          <p:cNvSpPr txBox="1"/>
          <p:nvPr/>
        </p:nvSpPr>
        <p:spPr>
          <a:xfrm>
            <a:off x="8843008" y="3145268"/>
            <a:ext cx="1894842" cy="764055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89525" spcFirstLastPara="1" rIns="89525" wrap="square" tIns="463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Take calculated risks. That is quite different from being rash.</a:t>
            </a:r>
            <a:endParaRPr b="0" i="0" sz="12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4" name="Google Shape;664;p24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About Company</a:t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5" name="Google Shape;665;p24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2" name="Google Shape;672;p25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73" name="Google Shape;6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4" name="Google Shape;674;p25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675" name="Google Shape;67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6" name="Google Shape;676;p25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/>
            </a:p>
          </p:txBody>
        </p:sp>
      </p:grpSp>
      <p:pic>
        <p:nvPicPr>
          <p:cNvPr id="677" name="Google Shape;67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79938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5"/>
          <p:cNvSpPr/>
          <p:nvPr/>
        </p:nvSpPr>
        <p:spPr>
          <a:xfrm>
            <a:off x="1602129" y="2230553"/>
            <a:ext cx="2693563" cy="831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Milestone</a:t>
            </a:r>
            <a:endParaRPr b="1" sz="20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Google Slides Themes and PowerPoint Templates for Presentations.</a:t>
            </a:r>
            <a:endParaRPr sz="12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1" name="Google Shape;701;p25"/>
          <p:cNvSpPr/>
          <p:nvPr/>
        </p:nvSpPr>
        <p:spPr>
          <a:xfrm>
            <a:off x="7288815" y="2230553"/>
            <a:ext cx="2693563" cy="670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Organization</a:t>
            </a:r>
            <a:endParaRPr b="1" sz="20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Google Slides Themes and PowerPoint Templates for Presentations.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2" name="Google Shape;702;p25"/>
          <p:cNvSpPr/>
          <p:nvPr/>
        </p:nvSpPr>
        <p:spPr>
          <a:xfrm>
            <a:off x="1602129" y="4290480"/>
            <a:ext cx="2693563" cy="831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Key Figures</a:t>
            </a:r>
            <a:endParaRPr b="1" sz="20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Google Slides Themes and PowerPoint Templates for Presentations.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3" name="Google Shape;703;p25"/>
          <p:cNvSpPr/>
          <p:nvPr/>
        </p:nvSpPr>
        <p:spPr>
          <a:xfrm>
            <a:off x="7288815" y="4290480"/>
            <a:ext cx="2693563" cy="831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Contact</a:t>
            </a:r>
            <a:endParaRPr b="1" sz="20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Google Slides Themes and PowerPoint Templates for Presentations.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704" name="Google Shape;704;p25"/>
          <p:cNvGrpSpPr/>
          <p:nvPr/>
        </p:nvGrpSpPr>
        <p:grpSpPr>
          <a:xfrm>
            <a:off x="4999857" y="2277306"/>
            <a:ext cx="1903996" cy="2447363"/>
            <a:chOff x="4375151" y="1204913"/>
            <a:chExt cx="3454401" cy="4440238"/>
          </a:xfrm>
        </p:grpSpPr>
        <p:sp>
          <p:nvSpPr>
            <p:cNvPr id="705" name="Google Shape;705;p25"/>
            <p:cNvSpPr/>
            <p:nvPr/>
          </p:nvSpPr>
          <p:spPr>
            <a:xfrm>
              <a:off x="5132389" y="2247901"/>
              <a:ext cx="1951038" cy="2463800"/>
            </a:xfrm>
            <a:custGeom>
              <a:rect b="b" l="l" r="r" t="t"/>
              <a:pathLst>
                <a:path extrusionOk="0" h="657" w="520">
                  <a:moveTo>
                    <a:pt x="260" y="0"/>
                  </a:moveTo>
                  <a:cubicBezTo>
                    <a:pt x="118" y="0"/>
                    <a:pt x="0" y="113"/>
                    <a:pt x="0" y="255"/>
                  </a:cubicBezTo>
                  <a:cubicBezTo>
                    <a:pt x="0" y="322"/>
                    <a:pt x="23" y="388"/>
                    <a:pt x="65" y="438"/>
                  </a:cubicBezTo>
                  <a:cubicBezTo>
                    <a:pt x="85" y="471"/>
                    <a:pt x="118" y="532"/>
                    <a:pt x="124" y="574"/>
                  </a:cubicBezTo>
                  <a:cubicBezTo>
                    <a:pt x="129" y="608"/>
                    <a:pt x="130" y="623"/>
                    <a:pt x="131" y="639"/>
                  </a:cubicBezTo>
                  <a:cubicBezTo>
                    <a:pt x="132" y="649"/>
                    <a:pt x="140" y="657"/>
                    <a:pt x="150" y="657"/>
                  </a:cubicBezTo>
                  <a:cubicBezTo>
                    <a:pt x="369" y="657"/>
                    <a:pt x="369" y="657"/>
                    <a:pt x="369" y="657"/>
                  </a:cubicBezTo>
                  <a:cubicBezTo>
                    <a:pt x="379" y="657"/>
                    <a:pt x="387" y="648"/>
                    <a:pt x="388" y="638"/>
                  </a:cubicBezTo>
                  <a:cubicBezTo>
                    <a:pt x="388" y="622"/>
                    <a:pt x="389" y="606"/>
                    <a:pt x="396" y="570"/>
                  </a:cubicBezTo>
                  <a:cubicBezTo>
                    <a:pt x="406" y="519"/>
                    <a:pt x="450" y="446"/>
                    <a:pt x="465" y="423"/>
                  </a:cubicBezTo>
                  <a:cubicBezTo>
                    <a:pt x="499" y="374"/>
                    <a:pt x="520" y="315"/>
                    <a:pt x="520" y="255"/>
                  </a:cubicBezTo>
                  <a:cubicBezTo>
                    <a:pt x="520" y="113"/>
                    <a:pt x="401" y="0"/>
                    <a:pt x="260" y="0"/>
                  </a:cubicBezTo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5649914" y="4786313"/>
              <a:ext cx="911225" cy="149225"/>
            </a:xfrm>
            <a:custGeom>
              <a:rect b="b" l="l" r="r" t="t"/>
              <a:pathLst>
                <a:path extrusionOk="0" h="94" w="574">
                  <a:moveTo>
                    <a:pt x="0" y="0"/>
                  </a:moveTo>
                  <a:lnTo>
                    <a:pt x="574" y="0"/>
                  </a:lnTo>
                  <a:lnTo>
                    <a:pt x="574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5649914" y="4970463"/>
              <a:ext cx="911225" cy="111125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5649914" y="5127626"/>
              <a:ext cx="911225" cy="134938"/>
            </a:xfrm>
            <a:custGeom>
              <a:rect b="b" l="l" r="r" t="t"/>
              <a:pathLst>
                <a:path extrusionOk="0" h="85" w="574">
                  <a:moveTo>
                    <a:pt x="0" y="0"/>
                  </a:moveTo>
                  <a:lnTo>
                    <a:pt x="574" y="0"/>
                  </a:lnTo>
                  <a:lnTo>
                    <a:pt x="574" y="49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5649914" y="5307013"/>
              <a:ext cx="911225" cy="4445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5649914" y="5392738"/>
              <a:ext cx="911225" cy="252413"/>
            </a:xfrm>
            <a:custGeom>
              <a:rect b="b" l="l" r="r" t="t"/>
              <a:pathLst>
                <a:path extrusionOk="0" h="67" w="243">
                  <a:moveTo>
                    <a:pt x="243" y="16"/>
                  </a:moveTo>
                  <a:cubicBezTo>
                    <a:pt x="243" y="16"/>
                    <a:pt x="172" y="67"/>
                    <a:pt x="123" y="66"/>
                  </a:cubicBezTo>
                  <a:cubicBezTo>
                    <a:pt x="74" y="64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3" y="16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4375151" y="2986088"/>
              <a:ext cx="558800" cy="201613"/>
            </a:xfrm>
            <a:custGeom>
              <a:rect b="b" l="l" r="r" t="t"/>
              <a:pathLst>
                <a:path extrusionOk="0" h="54" w="149">
                  <a:moveTo>
                    <a:pt x="124" y="3"/>
                  </a:moveTo>
                  <a:cubicBezTo>
                    <a:pt x="91" y="6"/>
                    <a:pt x="58" y="10"/>
                    <a:pt x="24" y="13"/>
                  </a:cubicBezTo>
                  <a:cubicBezTo>
                    <a:pt x="0" y="16"/>
                    <a:pt x="0" y="54"/>
                    <a:pt x="24" y="51"/>
                  </a:cubicBezTo>
                  <a:cubicBezTo>
                    <a:pt x="58" y="48"/>
                    <a:pt x="91" y="45"/>
                    <a:pt x="124" y="41"/>
                  </a:cubicBezTo>
                  <a:cubicBezTo>
                    <a:pt x="149" y="39"/>
                    <a:pt x="149" y="0"/>
                    <a:pt x="124" y="3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7262814" y="3109913"/>
              <a:ext cx="566738" cy="157163"/>
            </a:xfrm>
            <a:custGeom>
              <a:rect b="b" l="l" r="r" t="t"/>
              <a:pathLst>
                <a:path extrusionOk="0" h="42" w="151">
                  <a:moveTo>
                    <a:pt x="27" y="42"/>
                  </a:moveTo>
                  <a:cubicBezTo>
                    <a:pt x="59" y="42"/>
                    <a:pt x="91" y="42"/>
                    <a:pt x="123" y="42"/>
                  </a:cubicBezTo>
                  <a:cubicBezTo>
                    <a:pt x="151" y="42"/>
                    <a:pt x="151" y="0"/>
                    <a:pt x="123" y="0"/>
                  </a:cubicBezTo>
                  <a:cubicBezTo>
                    <a:pt x="91" y="0"/>
                    <a:pt x="59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6880227" y="1730376"/>
              <a:ext cx="603250" cy="677863"/>
            </a:xfrm>
            <a:custGeom>
              <a:rect b="b" l="l" r="r" t="t"/>
              <a:pathLst>
                <a:path extrusionOk="0" h="181" w="161">
                  <a:moveTo>
                    <a:pt x="47" y="160"/>
                  </a:moveTo>
                  <a:cubicBezTo>
                    <a:pt x="79" y="124"/>
                    <a:pt x="111" y="87"/>
                    <a:pt x="144" y="50"/>
                  </a:cubicBezTo>
                  <a:cubicBezTo>
                    <a:pt x="161" y="30"/>
                    <a:pt x="132" y="0"/>
                    <a:pt x="114" y="20"/>
                  </a:cubicBezTo>
                  <a:cubicBezTo>
                    <a:pt x="82" y="57"/>
                    <a:pt x="50" y="94"/>
                    <a:pt x="17" y="131"/>
                  </a:cubicBezTo>
                  <a:cubicBezTo>
                    <a:pt x="0" y="151"/>
                    <a:pt x="29" y="181"/>
                    <a:pt x="47" y="160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5988051" y="1204913"/>
              <a:ext cx="157163" cy="757238"/>
            </a:xfrm>
            <a:custGeom>
              <a:rect b="b" l="l" r="r" t="t"/>
              <a:pathLst>
                <a:path extrusionOk="0" h="202" w="42">
                  <a:moveTo>
                    <a:pt x="42" y="175"/>
                  </a:moveTo>
                  <a:cubicBezTo>
                    <a:pt x="42" y="126"/>
                    <a:pt x="42" y="76"/>
                    <a:pt x="42" y="27"/>
                  </a:cubicBezTo>
                  <a:cubicBezTo>
                    <a:pt x="42" y="0"/>
                    <a:pt x="0" y="0"/>
                    <a:pt x="0" y="27"/>
                  </a:cubicBezTo>
                  <a:cubicBezTo>
                    <a:pt x="0" y="76"/>
                    <a:pt x="0" y="126"/>
                    <a:pt x="0" y="175"/>
                  </a:cubicBezTo>
                  <a:cubicBezTo>
                    <a:pt x="0" y="202"/>
                    <a:pt x="42" y="202"/>
                    <a:pt x="42" y="175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4614864" y="1857376"/>
              <a:ext cx="608013" cy="566738"/>
            </a:xfrm>
            <a:custGeom>
              <a:rect b="b" l="l" r="r" t="t"/>
              <a:pathLst>
                <a:path extrusionOk="0" h="151" w="162">
                  <a:moveTo>
                    <a:pt x="142" y="103"/>
                  </a:moveTo>
                  <a:cubicBezTo>
                    <a:pt x="111" y="75"/>
                    <a:pt x="81" y="47"/>
                    <a:pt x="50" y="18"/>
                  </a:cubicBezTo>
                  <a:cubicBezTo>
                    <a:pt x="30" y="0"/>
                    <a:pt x="0" y="30"/>
                    <a:pt x="20" y="48"/>
                  </a:cubicBezTo>
                  <a:cubicBezTo>
                    <a:pt x="51" y="76"/>
                    <a:pt x="82" y="105"/>
                    <a:pt x="112" y="133"/>
                  </a:cubicBezTo>
                  <a:cubicBezTo>
                    <a:pt x="132" y="151"/>
                    <a:pt x="162" y="121"/>
                    <a:pt x="142" y="103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4870451" y="4117976"/>
              <a:ext cx="449263" cy="450850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016501" y="2625726"/>
              <a:ext cx="2508251" cy="1797050"/>
            </a:xfrm>
            <a:custGeom>
              <a:rect b="b" l="l" r="r" t="t"/>
              <a:pathLst>
                <a:path extrusionOk="0" h="479" w="669">
                  <a:moveTo>
                    <a:pt x="30" y="479"/>
                  </a:moveTo>
                  <a:cubicBezTo>
                    <a:pt x="177" y="315"/>
                    <a:pt x="177" y="315"/>
                    <a:pt x="177" y="315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5" y="195"/>
                    <a:pt x="285" y="194"/>
                    <a:pt x="286" y="195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330" y="252"/>
                    <a:pt x="330" y="252"/>
                    <a:pt x="330" y="252"/>
                  </a:cubicBezTo>
                  <a:cubicBezTo>
                    <a:pt x="354" y="281"/>
                    <a:pt x="354" y="281"/>
                    <a:pt x="354" y="281"/>
                  </a:cubicBezTo>
                  <a:cubicBezTo>
                    <a:pt x="365" y="296"/>
                    <a:pt x="365" y="296"/>
                    <a:pt x="365" y="296"/>
                  </a:cubicBezTo>
                  <a:cubicBezTo>
                    <a:pt x="366" y="298"/>
                    <a:pt x="368" y="296"/>
                    <a:pt x="369" y="295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79" y="286"/>
                    <a:pt x="379" y="286"/>
                    <a:pt x="379" y="286"/>
                  </a:cubicBezTo>
                  <a:cubicBezTo>
                    <a:pt x="474" y="201"/>
                    <a:pt x="474" y="201"/>
                    <a:pt x="474" y="201"/>
                  </a:cubicBezTo>
                  <a:cubicBezTo>
                    <a:pt x="608" y="81"/>
                    <a:pt x="608" y="81"/>
                    <a:pt x="608" y="81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35" y="105"/>
                    <a:pt x="635" y="105"/>
                    <a:pt x="635" y="105"/>
                  </a:cubicBezTo>
                  <a:cubicBezTo>
                    <a:pt x="644" y="75"/>
                    <a:pt x="644" y="75"/>
                    <a:pt x="644" y="75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592" y="16"/>
                    <a:pt x="592" y="16"/>
                    <a:pt x="592" y="16"/>
                  </a:cubicBezTo>
                  <a:cubicBezTo>
                    <a:pt x="560" y="23"/>
                    <a:pt x="560" y="23"/>
                    <a:pt x="560" y="23"/>
                  </a:cubicBezTo>
                  <a:cubicBezTo>
                    <a:pt x="584" y="49"/>
                    <a:pt x="584" y="49"/>
                    <a:pt x="584" y="49"/>
                  </a:cubicBezTo>
                  <a:cubicBezTo>
                    <a:pt x="582" y="51"/>
                    <a:pt x="582" y="51"/>
                    <a:pt x="582" y="51"/>
                  </a:cubicBezTo>
                  <a:cubicBezTo>
                    <a:pt x="447" y="171"/>
                    <a:pt x="447" y="171"/>
                    <a:pt x="447" y="171"/>
                  </a:cubicBezTo>
                  <a:cubicBezTo>
                    <a:pt x="378" y="234"/>
                    <a:pt x="378" y="234"/>
                    <a:pt x="378" y="234"/>
                  </a:cubicBezTo>
                  <a:cubicBezTo>
                    <a:pt x="374" y="236"/>
                    <a:pt x="374" y="236"/>
                    <a:pt x="374" y="236"/>
                  </a:cubicBezTo>
                  <a:cubicBezTo>
                    <a:pt x="373" y="238"/>
                    <a:pt x="373" y="238"/>
                    <a:pt x="373" y="238"/>
                  </a:cubicBezTo>
                  <a:cubicBezTo>
                    <a:pt x="372" y="238"/>
                    <a:pt x="371" y="239"/>
                    <a:pt x="371" y="238"/>
                  </a:cubicBezTo>
                  <a:cubicBezTo>
                    <a:pt x="366" y="231"/>
                    <a:pt x="366" y="231"/>
                    <a:pt x="366" y="231"/>
                  </a:cubicBezTo>
                  <a:cubicBezTo>
                    <a:pt x="355" y="217"/>
                    <a:pt x="355" y="217"/>
                    <a:pt x="355" y="217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294" y="141"/>
                    <a:pt x="294" y="141"/>
                    <a:pt x="294" y="141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87" y="131"/>
                    <a:pt x="286" y="133"/>
                    <a:pt x="285" y="134"/>
                  </a:cubicBezTo>
                  <a:cubicBezTo>
                    <a:pt x="282" y="138"/>
                    <a:pt x="282" y="138"/>
                    <a:pt x="282" y="138"/>
                  </a:cubicBezTo>
                  <a:cubicBezTo>
                    <a:pt x="269" y="152"/>
                    <a:pt x="269" y="152"/>
                    <a:pt x="269" y="152"/>
                  </a:cubicBezTo>
                  <a:cubicBezTo>
                    <a:pt x="221" y="205"/>
                    <a:pt x="221" y="205"/>
                    <a:pt x="221" y="205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0" y="452"/>
                    <a:pt x="0" y="452"/>
                    <a:pt x="0" y="452"/>
                  </a:cubicBezTo>
                  <a:lnTo>
                    <a:pt x="30" y="47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718" name="Google Shape;718;p25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About Company</a:t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9" name="Google Shape;719;p25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6" name="Google Shape;726;p26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27" name="Google Shape;7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8" name="Google Shape;728;p26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729" name="Google Shape;729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2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7701" y="3759677"/>
              <a:ext cx="831647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2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2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2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2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p2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2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2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2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p2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2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p2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8" name="Google Shape;748;p2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9" name="Google Shape;749;p2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2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29350" y="4525276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2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043870" y="4664966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2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62176" y="3437504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2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09256" y="4274226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2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15542" y="3690302"/>
            <a:ext cx="613281" cy="6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2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217481" y="3109839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2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229337" y="4394382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2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226706" y="3656961"/>
            <a:ext cx="1353315" cy="13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2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700228" y="3656961"/>
            <a:ext cx="914304" cy="9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2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873529" y="3764789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520832" y="4182360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05318" y="4244342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435672" y="2951070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487110" y="405520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2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598254" y="4305311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2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712704" y="393443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2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701251" y="355800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2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306259" y="3926719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2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717031" y="3478276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2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8016631" y="3808986"/>
            <a:ext cx="374905" cy="5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26"/>
          <p:cNvSpPr txBox="1"/>
          <p:nvPr/>
        </p:nvSpPr>
        <p:spPr>
          <a:xfrm>
            <a:off x="4925158" y="2444207"/>
            <a:ext cx="27573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91CA"/>
                </a:solidFill>
                <a:latin typeface="Georgia"/>
                <a:ea typeface="Georgia"/>
                <a:cs typeface="Georgia"/>
                <a:sym typeface="Georgia"/>
              </a:rPr>
              <a:t>Product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91CA"/>
                </a:solidFill>
                <a:latin typeface="Georgia"/>
                <a:ea typeface="Georgia"/>
                <a:cs typeface="Georgia"/>
                <a:sym typeface="Georgia"/>
              </a:rPr>
              <a:t>Service</a:t>
            </a:r>
            <a:endParaRPr b="1" sz="3600">
              <a:solidFill>
                <a:srgbClr val="0091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7" name="Google Shape;777;p27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8" name="Google Shape;7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9" name="Google Shape;779;p27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780" name="Google Shape;78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1" name="Google Shape;781;p27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/>
            </a:p>
          </p:txBody>
        </p:sp>
      </p:grpSp>
      <p:pic>
        <p:nvPicPr>
          <p:cNvPr id="782" name="Google Shape;7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2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2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2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2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2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2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5" name="Google Shape;805;p27"/>
          <p:cNvGrpSpPr/>
          <p:nvPr/>
        </p:nvGrpSpPr>
        <p:grpSpPr>
          <a:xfrm>
            <a:off x="958252" y="3097716"/>
            <a:ext cx="10077376" cy="2055050"/>
            <a:chOff x="958252" y="3097716"/>
            <a:chExt cx="10077376" cy="2055050"/>
          </a:xfrm>
        </p:grpSpPr>
        <p:cxnSp>
          <p:nvCxnSpPr>
            <p:cNvPr id="806" name="Google Shape;806;p27"/>
            <p:cNvCxnSpPr/>
            <p:nvPr/>
          </p:nvCxnSpPr>
          <p:spPr>
            <a:xfrm rot="10800000">
              <a:off x="2037732" y="3097716"/>
              <a:ext cx="0" cy="512364"/>
            </a:xfrm>
            <a:prstGeom prst="straightConnector1">
              <a:avLst/>
            </a:prstGeom>
            <a:noFill/>
            <a:ln cap="flat" cmpd="sng" w="28575">
              <a:solidFill>
                <a:srgbClr val="6BAFE1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sp>
          <p:nvSpPr>
            <p:cNvPr id="807" name="Google Shape;807;p27"/>
            <p:cNvSpPr txBox="1"/>
            <p:nvPr/>
          </p:nvSpPr>
          <p:spPr>
            <a:xfrm flipH="1">
              <a:off x="1006512" y="4595981"/>
              <a:ext cx="2158960" cy="556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We use well-known development methodologies to create a customized approach for each of the projects.</a:t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 flipH="1">
              <a:off x="958252" y="3776681"/>
              <a:ext cx="2158960" cy="471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Briefing</a:t>
              </a:r>
              <a:endParaRPr b="1" i="1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09" name="Google Shape;809;p27"/>
            <p:cNvSpPr txBox="1"/>
            <p:nvPr/>
          </p:nvSpPr>
          <p:spPr>
            <a:xfrm flipH="1">
              <a:off x="3597724" y="4463266"/>
              <a:ext cx="2158960" cy="556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Georgia"/>
                <a:buNone/>
              </a:pPr>
              <a:r>
                <a:t/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Georgia"/>
                <a:buNone/>
              </a:pPr>
              <a:r>
                <a:rPr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We use well-known development methodologies to create a customized approach for each of the projects.</a:t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 flipH="1">
              <a:off x="3597724" y="3776681"/>
              <a:ext cx="2158960" cy="471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Evaluation</a:t>
              </a:r>
              <a:endParaRPr b="1" i="1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811" name="Google Shape;811;p27"/>
            <p:cNvCxnSpPr/>
            <p:nvPr/>
          </p:nvCxnSpPr>
          <p:spPr>
            <a:xfrm rot="10800000">
              <a:off x="4677204" y="3097716"/>
              <a:ext cx="0" cy="512364"/>
            </a:xfrm>
            <a:prstGeom prst="straightConnector1">
              <a:avLst/>
            </a:prstGeom>
            <a:noFill/>
            <a:ln cap="flat" cmpd="sng" w="28575">
              <a:solidFill>
                <a:srgbClr val="F6C780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812" name="Google Shape;812;p27"/>
            <p:cNvCxnSpPr/>
            <p:nvPr/>
          </p:nvCxnSpPr>
          <p:spPr>
            <a:xfrm rot="10800000">
              <a:off x="7316675" y="3097716"/>
              <a:ext cx="0" cy="512364"/>
            </a:xfrm>
            <a:prstGeom prst="straightConnector1">
              <a:avLst/>
            </a:prstGeom>
            <a:noFill/>
            <a:ln cap="flat" cmpd="sng" w="28575">
              <a:solidFill>
                <a:srgbClr val="6BAFE1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sp>
          <p:nvSpPr>
            <p:cNvPr id="813" name="Google Shape;813;p27"/>
            <p:cNvSpPr txBox="1"/>
            <p:nvPr/>
          </p:nvSpPr>
          <p:spPr>
            <a:xfrm flipH="1">
              <a:off x="6237195" y="4463266"/>
              <a:ext cx="2158960" cy="556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Georgia"/>
                <a:buNone/>
              </a:pPr>
              <a:r>
                <a:t/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Georgia"/>
                <a:buNone/>
              </a:pPr>
              <a:r>
                <a:rPr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We use well-known development methodologies to create a customized approach for each of the projects.</a:t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 flipH="1">
              <a:off x="6237195" y="3776681"/>
              <a:ext cx="2158960" cy="471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Workshops</a:t>
              </a:r>
              <a:endParaRPr b="1" i="1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815" name="Google Shape;815;p27"/>
            <p:cNvCxnSpPr/>
            <p:nvPr/>
          </p:nvCxnSpPr>
          <p:spPr>
            <a:xfrm rot="10800000">
              <a:off x="9956148" y="3097716"/>
              <a:ext cx="0" cy="512364"/>
            </a:xfrm>
            <a:prstGeom prst="straightConnector1">
              <a:avLst/>
            </a:prstGeom>
            <a:noFill/>
            <a:ln cap="flat" cmpd="sng" w="28575">
              <a:solidFill>
                <a:srgbClr val="F6C780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grpSp>
          <p:nvGrpSpPr>
            <p:cNvPr id="816" name="Google Shape;816;p27"/>
            <p:cNvGrpSpPr/>
            <p:nvPr/>
          </p:nvGrpSpPr>
          <p:grpSpPr>
            <a:xfrm>
              <a:off x="8876668" y="3776681"/>
              <a:ext cx="2158960" cy="1243370"/>
              <a:chOff x="8482962" y="3667977"/>
              <a:chExt cx="2323586" cy="1338178"/>
            </a:xfrm>
          </p:grpSpPr>
          <p:sp>
            <p:nvSpPr>
              <p:cNvPr id="817" name="Google Shape;817;p27"/>
              <p:cNvSpPr txBox="1"/>
              <p:nvPr/>
            </p:nvSpPr>
            <p:spPr>
              <a:xfrm flipH="1">
                <a:off x="8482962" y="4406915"/>
                <a:ext cx="2323586" cy="599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200"/>
                  <a:buFont typeface="Georgia"/>
                  <a:buNone/>
                </a:pPr>
                <a:r>
                  <a:t/>
                </a:r>
                <a:endParaRPr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indent="0" lvl="0" marL="0" marR="0" rtl="0" algn="ctr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200"/>
                  <a:buFont typeface="Georgia"/>
                  <a:buNone/>
                </a:pPr>
                <a:r>
                  <a:rPr lang="tr-TR" sz="1200">
                    <a:solidFill>
                      <a:srgbClr val="0C0C0C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We use well-known development methodologies to create a customized approach for each of the projects.</a:t>
                </a:r>
                <a:endParaRPr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 flipH="1">
                <a:off x="8482962" y="3667977"/>
                <a:ext cx="2323586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262626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Design</a:t>
                </a:r>
                <a:endParaRPr b="1" i="1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pic>
        <p:nvPicPr>
          <p:cNvPr id="819" name="Google Shape;819;p2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86789" y="2241132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2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464162" y="2233837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2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853093" y="2262455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2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226260" y="2245301"/>
            <a:ext cx="901885" cy="937864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27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Product &amp; Service</a:t>
            </a:r>
            <a:endParaRPr/>
          </a:p>
        </p:txBody>
      </p:sp>
      <p:sp>
        <p:nvSpPr>
          <p:cNvPr id="824" name="Google Shape;824;p27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1" name="Google Shape;831;p28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32" name="Google Shape;83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3" name="Google Shape;833;p28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834" name="Google Shape;834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5" name="Google Shape;835;p28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/>
            </a:p>
          </p:txBody>
        </p:sp>
      </p:grpSp>
      <p:pic>
        <p:nvPicPr>
          <p:cNvPr id="836" name="Google Shape;83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2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2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2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2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2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2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2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2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2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28"/>
          <p:cNvSpPr/>
          <p:nvPr/>
        </p:nvSpPr>
        <p:spPr>
          <a:xfrm>
            <a:off x="2163507" y="3318575"/>
            <a:ext cx="1463675" cy="1465262"/>
          </a:xfrm>
          <a:custGeom>
            <a:rect b="b" l="l" r="r" t="t"/>
            <a:pathLst>
              <a:path extrusionOk="0" h="861" w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0" name="Google Shape;860;p28"/>
          <p:cNvSpPr/>
          <p:nvPr/>
        </p:nvSpPr>
        <p:spPr>
          <a:xfrm>
            <a:off x="2942970" y="2542287"/>
            <a:ext cx="1463675" cy="1276350"/>
          </a:xfrm>
          <a:custGeom>
            <a:rect b="b" l="l" r="r" t="t"/>
            <a:pathLst>
              <a:path extrusionOk="0" h="750" w="861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1" name="Google Shape;861;p28"/>
          <p:cNvSpPr/>
          <p:nvPr/>
        </p:nvSpPr>
        <p:spPr>
          <a:xfrm>
            <a:off x="3719257" y="3318575"/>
            <a:ext cx="1465263" cy="1465262"/>
          </a:xfrm>
          <a:custGeom>
            <a:rect b="b" l="l" r="r" t="t"/>
            <a:pathLst>
              <a:path extrusionOk="0" h="861" w="862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2" name="Google Shape;862;p28"/>
          <p:cNvSpPr txBox="1"/>
          <p:nvPr/>
        </p:nvSpPr>
        <p:spPr>
          <a:xfrm>
            <a:off x="3425569" y="3026475"/>
            <a:ext cx="481012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FE1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6BAFE1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/>
          </a:p>
        </p:txBody>
      </p:sp>
      <p:sp>
        <p:nvSpPr>
          <p:cNvPr id="863" name="Google Shape;863;p28"/>
          <p:cNvSpPr txBox="1"/>
          <p:nvPr/>
        </p:nvSpPr>
        <p:spPr>
          <a:xfrm>
            <a:off x="2627057" y="3818637"/>
            <a:ext cx="523875" cy="484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780"/>
              </a:buClr>
              <a:buSzPts val="2700"/>
              <a:buFont typeface="Arial"/>
              <a:buNone/>
            </a:pPr>
            <a:r>
              <a:rPr b="1" i="0" lang="tr-TR" sz="2700" u="none" cap="none" strike="noStrike">
                <a:solidFill>
                  <a:srgbClr val="F6C780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/>
          </a:p>
        </p:txBody>
      </p:sp>
      <p:sp>
        <p:nvSpPr>
          <p:cNvPr id="864" name="Google Shape;864;p28"/>
          <p:cNvSpPr txBox="1"/>
          <p:nvPr/>
        </p:nvSpPr>
        <p:spPr>
          <a:xfrm>
            <a:off x="4173282" y="3818637"/>
            <a:ext cx="481013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78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6C780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/>
          </a:p>
        </p:txBody>
      </p:sp>
      <p:cxnSp>
        <p:nvCxnSpPr>
          <p:cNvPr id="865" name="Google Shape;865;p28"/>
          <p:cNvCxnSpPr/>
          <p:nvPr/>
        </p:nvCxnSpPr>
        <p:spPr>
          <a:xfrm>
            <a:off x="5860794" y="2381950"/>
            <a:ext cx="0" cy="2565400"/>
          </a:xfrm>
          <a:prstGeom prst="straightConnector1">
            <a:avLst/>
          </a:prstGeom>
          <a:noFill/>
          <a:ln cap="flat" cmpd="sng" w="12700">
            <a:solidFill>
              <a:srgbClr val="6BAFE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6" name="Google Shape;866;p28"/>
          <p:cNvSpPr/>
          <p:nvPr/>
        </p:nvSpPr>
        <p:spPr>
          <a:xfrm>
            <a:off x="6319581" y="1992696"/>
            <a:ext cx="762000" cy="100488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FE1"/>
              </a:buClr>
              <a:buSzPts val="6000"/>
              <a:buFont typeface="Arial"/>
              <a:buNone/>
            </a:pPr>
            <a:r>
              <a:rPr b="0" i="0" lang="tr-TR" sz="6000" u="none" cap="none" strike="noStrike">
                <a:solidFill>
                  <a:srgbClr val="6BAFE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/>
          </a:p>
        </p:txBody>
      </p:sp>
      <p:sp>
        <p:nvSpPr>
          <p:cNvPr id="867" name="Google Shape;867;p28"/>
          <p:cNvSpPr/>
          <p:nvPr/>
        </p:nvSpPr>
        <p:spPr>
          <a:xfrm>
            <a:off x="6319581" y="3138871"/>
            <a:ext cx="762000" cy="10064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780"/>
              </a:buClr>
              <a:buSzPts val="6000"/>
              <a:buFont typeface="Arial"/>
              <a:buNone/>
            </a:pPr>
            <a:r>
              <a:rPr b="0" i="0" lang="tr-TR" sz="6000" u="none" cap="none" strike="noStrike">
                <a:solidFill>
                  <a:srgbClr val="F6C78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/>
          </a:p>
        </p:txBody>
      </p:sp>
      <p:sp>
        <p:nvSpPr>
          <p:cNvPr id="868" name="Google Shape;868;p28"/>
          <p:cNvSpPr/>
          <p:nvPr/>
        </p:nvSpPr>
        <p:spPr>
          <a:xfrm>
            <a:off x="6319581" y="4298381"/>
            <a:ext cx="762000" cy="10064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FE1"/>
              </a:buClr>
              <a:buSzPts val="6000"/>
              <a:buFont typeface="Arial"/>
              <a:buNone/>
            </a:pPr>
            <a:r>
              <a:rPr b="0" i="0" lang="tr-TR" sz="6000" u="none" cap="none" strike="noStrike">
                <a:solidFill>
                  <a:srgbClr val="6BAFE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/>
          </a:p>
        </p:txBody>
      </p:sp>
      <p:sp>
        <p:nvSpPr>
          <p:cNvPr id="869" name="Google Shape;869;p28"/>
          <p:cNvSpPr txBox="1"/>
          <p:nvPr/>
        </p:nvSpPr>
        <p:spPr>
          <a:xfrm>
            <a:off x="7081581" y="2333155"/>
            <a:ext cx="2489672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b="0" i="0" sz="12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0" name="Google Shape;870;p28"/>
          <p:cNvSpPr txBox="1"/>
          <p:nvPr/>
        </p:nvSpPr>
        <p:spPr>
          <a:xfrm>
            <a:off x="7073165" y="2054865"/>
            <a:ext cx="1540832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Think</a:t>
            </a:r>
            <a:endParaRPr b="1" i="0" sz="14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1" name="Google Shape;871;p28"/>
          <p:cNvSpPr txBox="1"/>
          <p:nvPr/>
        </p:nvSpPr>
        <p:spPr>
          <a:xfrm>
            <a:off x="7089997" y="3543941"/>
            <a:ext cx="2489672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2" name="Google Shape;872;p28"/>
          <p:cNvSpPr txBox="1"/>
          <p:nvPr/>
        </p:nvSpPr>
        <p:spPr>
          <a:xfrm>
            <a:off x="7081581" y="3277716"/>
            <a:ext cx="1540832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Make</a:t>
            </a:r>
            <a:endParaRPr b="1" i="0" sz="14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3" name="Google Shape;873;p28"/>
          <p:cNvSpPr txBox="1"/>
          <p:nvPr/>
        </p:nvSpPr>
        <p:spPr>
          <a:xfrm>
            <a:off x="7098413" y="4753207"/>
            <a:ext cx="2489672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4" name="Google Shape;874;p28"/>
          <p:cNvSpPr txBox="1"/>
          <p:nvPr/>
        </p:nvSpPr>
        <p:spPr>
          <a:xfrm>
            <a:off x="7089997" y="4474917"/>
            <a:ext cx="1540832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Check!</a:t>
            </a:r>
            <a:endParaRPr b="1" i="0" sz="14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5" name="Google Shape;875;p28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Product &amp; Service</a:t>
            </a:r>
            <a:endParaRPr/>
          </a:p>
        </p:txBody>
      </p:sp>
      <p:sp>
        <p:nvSpPr>
          <p:cNvPr id="876" name="Google Shape;876;p28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3" name="Google Shape;883;p29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4" name="Google Shape;8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5" name="Google Shape;885;p29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886" name="Google Shape;88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p2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/>
            </a:p>
          </p:txBody>
        </p:sp>
      </p:grpSp>
      <p:pic>
        <p:nvPicPr>
          <p:cNvPr id="888" name="Google Shape;88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79938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2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2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2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2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2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2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2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2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2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2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2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2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29"/>
          <p:cNvSpPr/>
          <p:nvPr/>
        </p:nvSpPr>
        <p:spPr>
          <a:xfrm>
            <a:off x="3789851" y="3385548"/>
            <a:ext cx="6103089" cy="425526"/>
          </a:xfrm>
          <a:custGeom>
            <a:rect b="b" l="l" r="r" t="t"/>
            <a:pathLst>
              <a:path extrusionOk="0" h="425526" w="6103089">
                <a:moveTo>
                  <a:pt x="0" y="414670"/>
                </a:moveTo>
                <a:cubicBezTo>
                  <a:pt x="773519" y="238346"/>
                  <a:pt x="1547038" y="62023"/>
                  <a:pt x="2137145" y="63795"/>
                </a:cubicBezTo>
                <a:cubicBezTo>
                  <a:pt x="2727252" y="65567"/>
                  <a:pt x="3081670" y="435934"/>
                  <a:pt x="3540642" y="425302"/>
                </a:cubicBezTo>
                <a:cubicBezTo>
                  <a:pt x="3999614" y="414670"/>
                  <a:pt x="4463903" y="0"/>
                  <a:pt x="4890977" y="0"/>
                </a:cubicBezTo>
                <a:cubicBezTo>
                  <a:pt x="5318051" y="0"/>
                  <a:pt x="6103089" y="425302"/>
                  <a:pt x="6103089" y="425302"/>
                </a:cubicBezTo>
                <a:lnTo>
                  <a:pt x="6103089" y="425302"/>
                </a:lnTo>
              </a:path>
            </a:pathLst>
          </a:custGeom>
          <a:noFill/>
          <a:ln cap="flat" cmpd="sng" w="12700">
            <a:solidFill>
              <a:srgbClr val="A5A5A5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2" name="Google Shape;912;p29"/>
          <p:cNvSpPr/>
          <p:nvPr/>
        </p:nvSpPr>
        <p:spPr>
          <a:xfrm>
            <a:off x="5019685" y="3451648"/>
            <a:ext cx="146543" cy="14654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6BAFE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3" name="Google Shape;913;p29"/>
          <p:cNvSpPr/>
          <p:nvPr/>
        </p:nvSpPr>
        <p:spPr>
          <a:xfrm>
            <a:off x="7188119" y="3747773"/>
            <a:ext cx="146543" cy="14654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6C7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4" name="Google Shape;914;p29"/>
          <p:cNvSpPr/>
          <p:nvPr/>
        </p:nvSpPr>
        <p:spPr>
          <a:xfrm>
            <a:off x="8841010" y="3334691"/>
            <a:ext cx="146543" cy="14654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6C7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5" name="Google Shape;915;p29"/>
          <p:cNvSpPr/>
          <p:nvPr/>
        </p:nvSpPr>
        <p:spPr>
          <a:xfrm>
            <a:off x="5046704" y="3797430"/>
            <a:ext cx="92503" cy="79744"/>
          </a:xfrm>
          <a:prstGeom prst="triangle">
            <a:avLst>
              <a:gd fmla="val 50000" name="adj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6" name="Google Shape;916;p29"/>
          <p:cNvSpPr txBox="1"/>
          <p:nvPr/>
        </p:nvSpPr>
        <p:spPr>
          <a:xfrm>
            <a:off x="4272203" y="4108196"/>
            <a:ext cx="2265101" cy="181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Keynote</a:t>
            </a:r>
            <a:endParaRPr b="1" sz="18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Easy to change colors, photos and Text.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Get a modern PowerPoint Presentation that is beautifully designed.</a:t>
            </a:r>
            <a:endParaRPr sz="12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7" name="Google Shape;917;p29"/>
          <p:cNvSpPr/>
          <p:nvPr/>
        </p:nvSpPr>
        <p:spPr>
          <a:xfrm flipH="1" rot="10800000">
            <a:off x="7215138" y="3467679"/>
            <a:ext cx="92503" cy="79744"/>
          </a:xfrm>
          <a:prstGeom prst="triangle">
            <a:avLst>
              <a:gd fmla="val 50000" name="adj"/>
            </a:avLst>
          </a:pr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8" name="Google Shape;918;p29"/>
          <p:cNvSpPr txBox="1"/>
          <p:nvPr/>
        </p:nvSpPr>
        <p:spPr>
          <a:xfrm>
            <a:off x="6393247" y="1857800"/>
            <a:ext cx="2228235" cy="1838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Web Design</a:t>
            </a:r>
            <a:endParaRPr b="1" sz="18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Easy to change colors, photos and Text.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Get a modern PowerPoint Presentation that is beautifully designed.</a:t>
            </a:r>
            <a:endParaRPr sz="12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8871108" y="3707901"/>
            <a:ext cx="92503" cy="79744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0" name="Google Shape;920;p29"/>
          <p:cNvSpPr txBox="1"/>
          <p:nvPr/>
        </p:nvSpPr>
        <p:spPr>
          <a:xfrm>
            <a:off x="7950927" y="3936664"/>
            <a:ext cx="2319420" cy="1844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Development</a:t>
            </a:r>
            <a:endParaRPr b="1" sz="18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Easy to change colors, photos and Text.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Get a modern PowerPoint Presentation that is beautifully designed.</a:t>
            </a:r>
            <a:endParaRPr sz="12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901356" y="3407962"/>
            <a:ext cx="861238" cy="861238"/>
          </a:xfrm>
          <a:prstGeom prst="ellipse">
            <a:avLst/>
          </a:prstGeom>
          <a:noFill/>
          <a:ln cap="flat" cmpd="sng" w="38100">
            <a:solidFill>
              <a:srgbClr val="6BAFE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Georgia"/>
              <a:buNone/>
            </a:pPr>
            <a:r>
              <a:rPr b="0" i="0" lang="tr-TR" sz="24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</a:t>
            </a:r>
            <a:endParaRPr/>
          </a:p>
        </p:txBody>
      </p:sp>
      <p:sp>
        <p:nvSpPr>
          <p:cNvPr id="922" name="Google Shape;922;p29"/>
          <p:cNvSpPr txBox="1"/>
          <p:nvPr/>
        </p:nvSpPr>
        <p:spPr>
          <a:xfrm>
            <a:off x="927288" y="2965648"/>
            <a:ext cx="1871061" cy="2007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Powerpoint</a:t>
            </a:r>
            <a:endParaRPr b="1" sz="18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Easy to change colors, photos and Text.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Get a modern PowerPoint Presentation that is beautifully designed.</a:t>
            </a:r>
            <a:endParaRPr sz="12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23" name="Google Shape;923;p2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445625" y="2578735"/>
            <a:ext cx="1681480" cy="15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29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Product &amp; Service</a:t>
            </a:r>
            <a:endParaRPr/>
          </a:p>
        </p:txBody>
      </p:sp>
      <p:sp>
        <p:nvSpPr>
          <p:cNvPr id="925" name="Google Shape;925;p29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2" name="Google Shape;932;p30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33" name="Google Shape;9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4" name="Google Shape;934;p30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935" name="Google Shape;935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6" name="Google Shape;936;p30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/>
            </a:p>
          </p:txBody>
        </p:sp>
      </p:grpSp>
      <p:pic>
        <p:nvPicPr>
          <p:cNvPr id="937" name="Google Shape;93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3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3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30"/>
          <p:cNvSpPr txBox="1"/>
          <p:nvPr/>
        </p:nvSpPr>
        <p:spPr>
          <a:xfrm>
            <a:off x="1119431" y="4655200"/>
            <a:ext cx="1900562" cy="86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3850" lIns="87725" spcFirstLastPara="1" rIns="87725" wrap="square" tIns="43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1" name="Google Shape;961;p30"/>
          <p:cNvSpPr txBox="1"/>
          <p:nvPr/>
        </p:nvSpPr>
        <p:spPr>
          <a:xfrm>
            <a:off x="3792033" y="4643135"/>
            <a:ext cx="1900562" cy="86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3850" lIns="87725" spcFirstLastPara="1" rIns="87725" wrap="square" tIns="43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2" name="Google Shape;962;p30"/>
          <p:cNvSpPr txBox="1"/>
          <p:nvPr/>
        </p:nvSpPr>
        <p:spPr>
          <a:xfrm>
            <a:off x="6464636" y="4643135"/>
            <a:ext cx="1900562" cy="86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3850" lIns="87725" spcFirstLastPara="1" rIns="87725" wrap="square" tIns="43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3" name="Google Shape;963;p30"/>
          <p:cNvSpPr txBox="1"/>
          <p:nvPr/>
        </p:nvSpPr>
        <p:spPr>
          <a:xfrm>
            <a:off x="9137239" y="4667265"/>
            <a:ext cx="1900562" cy="86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3850" lIns="87725" spcFirstLastPara="1" rIns="87725" wrap="square" tIns="43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964" name="Google Shape;964;p30"/>
          <p:cNvGrpSpPr/>
          <p:nvPr/>
        </p:nvGrpSpPr>
        <p:grpSpPr>
          <a:xfrm>
            <a:off x="1258206" y="2489276"/>
            <a:ext cx="9675591" cy="1768496"/>
            <a:chOff x="1258533" y="2489825"/>
            <a:chExt cx="9678110" cy="1768957"/>
          </a:xfrm>
        </p:grpSpPr>
        <p:sp>
          <p:nvSpPr>
            <p:cNvPr id="965" name="Google Shape;965;p30"/>
            <p:cNvSpPr/>
            <p:nvPr/>
          </p:nvSpPr>
          <p:spPr>
            <a:xfrm>
              <a:off x="1304297" y="2601005"/>
              <a:ext cx="1550009" cy="1546597"/>
            </a:xfrm>
            <a:prstGeom prst="ellipse">
              <a:avLst/>
            </a:prstGeom>
            <a:solidFill>
              <a:srgbClr val="F6C780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1258533" y="2489825"/>
              <a:ext cx="1707199" cy="1768957"/>
            </a:xfrm>
            <a:custGeom>
              <a:rect b="b" l="l" r="r" t="t"/>
              <a:pathLst>
                <a:path extrusionOk="0" h="1638300" w="1577106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3984481" y="2601005"/>
              <a:ext cx="1550010" cy="1546597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3938717" y="2489825"/>
              <a:ext cx="1707199" cy="1768957"/>
            </a:xfrm>
            <a:custGeom>
              <a:rect b="b" l="l" r="r" t="t"/>
              <a:pathLst>
                <a:path extrusionOk="0" h="1638300" w="1577106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6628849" y="2601005"/>
              <a:ext cx="1550009" cy="1546597"/>
            </a:xfrm>
            <a:prstGeom prst="ellipse">
              <a:avLst/>
            </a:prstGeom>
            <a:solidFill>
              <a:srgbClr val="F6C780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6585075" y="2489825"/>
              <a:ext cx="1705209" cy="1768957"/>
            </a:xfrm>
            <a:custGeom>
              <a:rect b="b" l="l" r="r" t="t"/>
              <a:pathLst>
                <a:path extrusionOk="0" h="1638300" w="1577106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9275207" y="2601005"/>
              <a:ext cx="1550009" cy="1546597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9231434" y="2489825"/>
              <a:ext cx="1705209" cy="1768957"/>
            </a:xfrm>
            <a:custGeom>
              <a:rect b="b" l="l" r="r" t="t"/>
              <a:pathLst>
                <a:path extrusionOk="0" h="1638300" w="1577106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ctr" bIns="56700" lIns="113400" spcFirstLastPara="1" rIns="113400" wrap="square" tIns="56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686576" y="3014303"/>
              <a:ext cx="785450" cy="720000"/>
            </a:xfrm>
            <a:custGeom>
              <a:rect b="b" l="l" r="r" t="t"/>
              <a:pathLst>
                <a:path extrusionOk="0" h="247" w="269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 rot="2700000">
              <a:off x="7279053" y="2906303"/>
              <a:ext cx="249600" cy="936000"/>
            </a:xfrm>
            <a:custGeom>
              <a:rect b="b" l="l" r="r" t="t"/>
              <a:pathLst>
                <a:path extrusionOk="0" h="2207149" w="586846">
                  <a:moveTo>
                    <a:pt x="68824" y="1723528"/>
                  </a:moveTo>
                  <a:lnTo>
                    <a:pt x="229234" y="1999898"/>
                  </a:lnTo>
                  <a:lnTo>
                    <a:pt x="395081" y="1968031"/>
                  </a:lnTo>
                  <a:lnTo>
                    <a:pt x="530795" y="1725944"/>
                  </a:lnTo>
                  <a:close/>
                  <a:moveTo>
                    <a:pt x="306023" y="76465"/>
                  </a:moveTo>
                  <a:lnTo>
                    <a:pt x="306023" y="1514740"/>
                  </a:lnTo>
                  <a:lnTo>
                    <a:pt x="529167" y="1514740"/>
                  </a:lnTo>
                  <a:lnTo>
                    <a:pt x="529167" y="155048"/>
                  </a:lnTo>
                  <a:cubicBezTo>
                    <a:pt x="529167" y="111648"/>
                    <a:pt x="493984" y="76465"/>
                    <a:pt x="450584" y="76465"/>
                  </a:cubicBezTo>
                  <a:close/>
                  <a:moveTo>
                    <a:pt x="136262" y="76465"/>
                  </a:moveTo>
                  <a:cubicBezTo>
                    <a:pt x="92862" y="76465"/>
                    <a:pt x="57679" y="111648"/>
                    <a:pt x="57679" y="155048"/>
                  </a:cubicBezTo>
                  <a:lnTo>
                    <a:pt x="57679" y="1514740"/>
                  </a:lnTo>
                  <a:lnTo>
                    <a:pt x="280823" y="1514740"/>
                  </a:lnTo>
                  <a:lnTo>
                    <a:pt x="280823" y="76465"/>
                  </a:lnTo>
                  <a:close/>
                  <a:moveTo>
                    <a:pt x="97810" y="0"/>
                  </a:moveTo>
                  <a:lnTo>
                    <a:pt x="489036" y="0"/>
                  </a:lnTo>
                  <a:cubicBezTo>
                    <a:pt x="543055" y="0"/>
                    <a:pt x="586846" y="43791"/>
                    <a:pt x="586846" y="97810"/>
                  </a:cubicBezTo>
                  <a:lnTo>
                    <a:pt x="586846" y="1690953"/>
                  </a:lnTo>
                  <a:lnTo>
                    <a:pt x="586517" y="1690953"/>
                  </a:lnTo>
                  <a:lnTo>
                    <a:pt x="586514" y="1691828"/>
                  </a:lnTo>
                  <a:lnTo>
                    <a:pt x="586823" y="1691829"/>
                  </a:lnTo>
                  <a:lnTo>
                    <a:pt x="586812" y="1694880"/>
                  </a:lnTo>
                  <a:lnTo>
                    <a:pt x="299633" y="2207149"/>
                  </a:lnTo>
                  <a:lnTo>
                    <a:pt x="23" y="1690953"/>
                  </a:lnTo>
                  <a:lnTo>
                    <a:pt x="0" y="1690953"/>
                  </a:lnTo>
                  <a:lnTo>
                    <a:pt x="0" y="97810"/>
                  </a:lnTo>
                  <a:cubicBezTo>
                    <a:pt x="0" y="43791"/>
                    <a:pt x="43791" y="0"/>
                    <a:pt x="97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4489486" y="2969303"/>
              <a:ext cx="540000" cy="810000"/>
            </a:xfrm>
            <a:custGeom>
              <a:rect b="b" l="l" r="r" t="t"/>
              <a:pathLst>
                <a:path extrusionOk="0" h="619" w="545">
                  <a:moveTo>
                    <a:pt x="412" y="368"/>
                  </a:moveTo>
                  <a:lnTo>
                    <a:pt x="412" y="368"/>
                  </a:lnTo>
                  <a:cubicBezTo>
                    <a:pt x="132" y="368"/>
                    <a:pt x="132" y="368"/>
                    <a:pt x="132" y="368"/>
                  </a:cubicBezTo>
                  <a:cubicBezTo>
                    <a:pt x="118" y="368"/>
                    <a:pt x="118" y="383"/>
                    <a:pt x="118" y="383"/>
                  </a:cubicBezTo>
                  <a:cubicBezTo>
                    <a:pt x="118" y="398"/>
                    <a:pt x="118" y="412"/>
                    <a:pt x="132" y="412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2" y="412"/>
                    <a:pt x="427" y="398"/>
                    <a:pt x="427" y="383"/>
                  </a:cubicBezTo>
                  <a:lnTo>
                    <a:pt x="412" y="368"/>
                  </a:lnTo>
                  <a:close/>
                  <a:moveTo>
                    <a:pt x="412" y="471"/>
                  </a:moveTo>
                  <a:lnTo>
                    <a:pt x="412" y="471"/>
                  </a:lnTo>
                  <a:cubicBezTo>
                    <a:pt x="132" y="471"/>
                    <a:pt x="132" y="471"/>
                    <a:pt x="132" y="471"/>
                  </a:cubicBezTo>
                  <a:cubicBezTo>
                    <a:pt x="118" y="471"/>
                    <a:pt x="118" y="471"/>
                    <a:pt x="118" y="486"/>
                  </a:cubicBezTo>
                  <a:cubicBezTo>
                    <a:pt x="118" y="501"/>
                    <a:pt x="118" y="501"/>
                    <a:pt x="132" y="501"/>
                  </a:cubicBezTo>
                  <a:cubicBezTo>
                    <a:pt x="412" y="501"/>
                    <a:pt x="412" y="501"/>
                    <a:pt x="412" y="501"/>
                  </a:cubicBezTo>
                  <a:cubicBezTo>
                    <a:pt x="412" y="501"/>
                    <a:pt x="427" y="501"/>
                    <a:pt x="427" y="486"/>
                  </a:cubicBezTo>
                  <a:cubicBezTo>
                    <a:pt x="427" y="471"/>
                    <a:pt x="412" y="471"/>
                    <a:pt x="412" y="471"/>
                  </a:cubicBezTo>
                  <a:close/>
                  <a:moveTo>
                    <a:pt x="471" y="74"/>
                  </a:moveTo>
                  <a:lnTo>
                    <a:pt x="471" y="74"/>
                  </a:lnTo>
                  <a:cubicBezTo>
                    <a:pt x="412" y="74"/>
                    <a:pt x="412" y="74"/>
                    <a:pt x="412" y="74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353" y="29"/>
                    <a:pt x="353" y="29"/>
                    <a:pt x="353" y="29"/>
                  </a:cubicBezTo>
                  <a:cubicBezTo>
                    <a:pt x="339" y="15"/>
                    <a:pt x="309" y="0"/>
                    <a:pt x="265" y="0"/>
                  </a:cubicBezTo>
                  <a:cubicBezTo>
                    <a:pt x="235" y="0"/>
                    <a:pt x="206" y="15"/>
                    <a:pt x="19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3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71" y="618"/>
                    <a:pt x="471" y="618"/>
                    <a:pt x="471" y="618"/>
                  </a:cubicBezTo>
                  <a:cubicBezTo>
                    <a:pt x="515" y="618"/>
                    <a:pt x="544" y="589"/>
                    <a:pt x="544" y="545"/>
                  </a:cubicBezTo>
                  <a:cubicBezTo>
                    <a:pt x="544" y="147"/>
                    <a:pt x="544" y="147"/>
                    <a:pt x="544" y="147"/>
                  </a:cubicBezTo>
                  <a:cubicBezTo>
                    <a:pt x="544" y="103"/>
                    <a:pt x="515" y="74"/>
                    <a:pt x="471" y="74"/>
                  </a:cubicBezTo>
                  <a:close/>
                  <a:moveTo>
                    <a:pt x="177" y="74"/>
                  </a:moveTo>
                  <a:lnTo>
                    <a:pt x="177" y="74"/>
                  </a:lnTo>
                  <a:cubicBezTo>
                    <a:pt x="221" y="74"/>
                    <a:pt x="221" y="74"/>
                    <a:pt x="221" y="74"/>
                  </a:cubicBezTo>
                  <a:cubicBezTo>
                    <a:pt x="221" y="59"/>
                    <a:pt x="235" y="29"/>
                    <a:pt x="265" y="29"/>
                  </a:cubicBezTo>
                  <a:cubicBezTo>
                    <a:pt x="294" y="29"/>
                    <a:pt x="324" y="59"/>
                    <a:pt x="324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177" y="147"/>
                    <a:pt x="177" y="147"/>
                    <a:pt x="177" y="147"/>
                  </a:cubicBezTo>
                  <a:lnTo>
                    <a:pt x="177" y="74"/>
                  </a:lnTo>
                  <a:close/>
                  <a:moveTo>
                    <a:pt x="500" y="545"/>
                  </a:moveTo>
                  <a:lnTo>
                    <a:pt x="500" y="545"/>
                  </a:lnTo>
                  <a:cubicBezTo>
                    <a:pt x="500" y="559"/>
                    <a:pt x="486" y="589"/>
                    <a:pt x="471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86" y="118"/>
                    <a:pt x="500" y="133"/>
                    <a:pt x="500" y="147"/>
                  </a:cubicBezTo>
                  <a:lnTo>
                    <a:pt x="500" y="545"/>
                  </a:lnTo>
                  <a:close/>
                  <a:moveTo>
                    <a:pt x="412" y="265"/>
                  </a:moveTo>
                  <a:lnTo>
                    <a:pt x="412" y="265"/>
                  </a:lnTo>
                  <a:cubicBezTo>
                    <a:pt x="132" y="265"/>
                    <a:pt x="132" y="265"/>
                    <a:pt x="132" y="265"/>
                  </a:cubicBezTo>
                  <a:cubicBezTo>
                    <a:pt x="118" y="265"/>
                    <a:pt x="118" y="280"/>
                    <a:pt x="118" y="295"/>
                  </a:cubicBezTo>
                  <a:cubicBezTo>
                    <a:pt x="118" y="295"/>
                    <a:pt x="118" y="309"/>
                    <a:pt x="132" y="309"/>
                  </a:cubicBezTo>
                  <a:cubicBezTo>
                    <a:pt x="412" y="309"/>
                    <a:pt x="412" y="309"/>
                    <a:pt x="412" y="309"/>
                  </a:cubicBezTo>
                  <a:lnTo>
                    <a:pt x="427" y="295"/>
                  </a:lnTo>
                  <a:cubicBezTo>
                    <a:pt x="427" y="280"/>
                    <a:pt x="412" y="265"/>
                    <a:pt x="412" y="2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9690211" y="3067704"/>
              <a:ext cx="720000" cy="613199"/>
            </a:xfrm>
            <a:custGeom>
              <a:rect b="b" l="l" r="r" t="t"/>
              <a:pathLst>
                <a:path extrusionOk="0" h="4260141" w="4999037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95875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977" name="Google Shape;977;p30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Product &amp; Service</a:t>
            </a:r>
            <a:endParaRPr/>
          </a:p>
        </p:txBody>
      </p:sp>
      <p:sp>
        <p:nvSpPr>
          <p:cNvPr id="978" name="Google Shape;978;p30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5" name="Google Shape;985;p31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86" name="Google Shape;9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7" name="Google Shape;987;p31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988" name="Google Shape;988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9" name="Google Shape;989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0" name="Google Shape;990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1" name="Google Shape;991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2" name="Google Shape;992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3" name="Google Shape;993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4" name="Google Shape;994;p3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5" name="Google Shape;995;p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7701" y="3759677"/>
              <a:ext cx="831647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6" name="Google Shape;996;p3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7" name="Google Shape;997;p3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8" name="Google Shape;998;p3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9" name="Google Shape;999;p3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0" name="Google Shape;1000;p3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1" name="Google Shape;1001;p3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2" name="Google Shape;1002;p3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3" name="Google Shape;1003;p3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4" name="Google Shape;1004;p3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5" name="Google Shape;1005;p3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6" name="Google Shape;1006;p3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7" name="Google Shape;1007;p3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8" name="Google Shape;1008;p3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-2626928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3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29350" y="4525276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3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043870" y="4664966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3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62176" y="3437504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3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09256" y="4274226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3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15542" y="3690302"/>
            <a:ext cx="613281" cy="6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3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217481" y="3109839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3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229337" y="4394382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3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226706" y="3656961"/>
            <a:ext cx="1353315" cy="13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3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700228" y="3656961"/>
            <a:ext cx="914304" cy="9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3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873529" y="3764789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3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520832" y="4182360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05318" y="4244342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3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435672" y="2951070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3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487110" y="405520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3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598254" y="4305311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3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712704" y="393443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3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701251" y="355800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3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306259" y="3926719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3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717031" y="3478276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3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8016631" y="3808986"/>
            <a:ext cx="374905" cy="5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31"/>
          <p:cNvSpPr txBox="1"/>
          <p:nvPr/>
        </p:nvSpPr>
        <p:spPr>
          <a:xfrm>
            <a:off x="4925158" y="2444207"/>
            <a:ext cx="27573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91CA"/>
                </a:solidFill>
                <a:latin typeface="Georgia"/>
                <a:ea typeface="Georgia"/>
                <a:cs typeface="Georgia"/>
                <a:sym typeface="Georgia"/>
              </a:rPr>
              <a:t>Market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91CA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  <a:endParaRPr b="1" sz="3600">
              <a:solidFill>
                <a:srgbClr val="0091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6" name="Google Shape;1036;p32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7" name="Google Shape;10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8" name="Google Shape;1038;p32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1039" name="Google Shape;103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0" name="Google Shape;1040;p32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/>
            </a:p>
          </p:txBody>
        </p:sp>
      </p:grpSp>
      <p:pic>
        <p:nvPicPr>
          <p:cNvPr id="1041" name="Google Shape;104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32"/>
          <p:cNvSpPr/>
          <p:nvPr/>
        </p:nvSpPr>
        <p:spPr>
          <a:xfrm rot="5400000">
            <a:off x="7499717" y="2025823"/>
            <a:ext cx="2806055" cy="2806055"/>
          </a:xfrm>
          <a:prstGeom prst="blockArc">
            <a:avLst>
              <a:gd fmla="val 10884798" name="adj1"/>
              <a:gd fmla="val 21542696" name="adj2"/>
              <a:gd fmla="val 3108" name="adj3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3" name="Google Shape;1043;p32"/>
          <p:cNvSpPr/>
          <p:nvPr/>
        </p:nvSpPr>
        <p:spPr>
          <a:xfrm flipH="1">
            <a:off x="6405352" y="4678280"/>
            <a:ext cx="1764738" cy="138431"/>
          </a:xfrm>
          <a:prstGeom prst="rightArrow">
            <a:avLst>
              <a:gd fmla="val 50000" name="adj1"/>
              <a:gd fmla="val 72226" name="adj2"/>
            </a:avLst>
          </a:prstGeom>
          <a:solidFill>
            <a:srgbClr val="F6C7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4" name="Google Shape;1044;p32"/>
          <p:cNvSpPr/>
          <p:nvPr/>
        </p:nvSpPr>
        <p:spPr>
          <a:xfrm>
            <a:off x="6185183" y="2072141"/>
            <a:ext cx="1764738" cy="138431"/>
          </a:xfrm>
          <a:prstGeom prst="rightArrow">
            <a:avLst>
              <a:gd fmla="val 50000" name="adj1"/>
              <a:gd fmla="val 72226" name="adj2"/>
            </a:avLst>
          </a:prstGeom>
          <a:solidFill>
            <a:srgbClr val="F6C7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5" name="Google Shape;1045;p32"/>
          <p:cNvSpPr/>
          <p:nvPr/>
        </p:nvSpPr>
        <p:spPr>
          <a:xfrm flipH="1">
            <a:off x="3599820" y="4675869"/>
            <a:ext cx="1764738" cy="138431"/>
          </a:xfrm>
          <a:prstGeom prst="rightArrow">
            <a:avLst>
              <a:gd fmla="val 50000" name="adj1"/>
              <a:gd fmla="val 72226" name="adj2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6" name="Google Shape;1046;p32"/>
          <p:cNvSpPr/>
          <p:nvPr/>
        </p:nvSpPr>
        <p:spPr>
          <a:xfrm>
            <a:off x="3361254" y="2062736"/>
            <a:ext cx="1764738" cy="138431"/>
          </a:xfrm>
          <a:prstGeom prst="rightArrow">
            <a:avLst>
              <a:gd fmla="val 50000" name="adj1"/>
              <a:gd fmla="val 72226" name="adj2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7" name="Google Shape;1047;p32"/>
          <p:cNvSpPr/>
          <p:nvPr/>
        </p:nvSpPr>
        <p:spPr>
          <a:xfrm>
            <a:off x="2417270" y="1637688"/>
            <a:ext cx="1049084" cy="1049084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" name="Google Shape;1048;p32"/>
          <p:cNvSpPr/>
          <p:nvPr/>
        </p:nvSpPr>
        <p:spPr>
          <a:xfrm>
            <a:off x="2644765" y="1801418"/>
            <a:ext cx="594092" cy="682686"/>
          </a:xfrm>
          <a:custGeom>
            <a:rect b="b" l="l" r="r" t="t"/>
            <a:pathLst>
              <a:path extrusionOk="0" h="108" w="94">
                <a:moveTo>
                  <a:pt x="25" y="43"/>
                </a:moveTo>
                <a:cubicBezTo>
                  <a:pt x="23" y="43"/>
                  <a:pt x="22" y="42"/>
                  <a:pt x="21" y="41"/>
                </a:cubicBezTo>
                <a:cubicBezTo>
                  <a:pt x="21" y="39"/>
                  <a:pt x="22" y="37"/>
                  <a:pt x="23" y="37"/>
                </a:cubicBezTo>
                <a:cubicBezTo>
                  <a:pt x="25" y="36"/>
                  <a:pt x="27" y="37"/>
                  <a:pt x="27" y="39"/>
                </a:cubicBezTo>
                <a:cubicBezTo>
                  <a:pt x="28" y="41"/>
                  <a:pt x="27" y="43"/>
                  <a:pt x="25" y="43"/>
                </a:cubicBezTo>
                <a:close/>
                <a:moveTo>
                  <a:pt x="52" y="24"/>
                </a:moveTo>
                <a:cubicBezTo>
                  <a:pt x="48" y="24"/>
                  <a:pt x="45" y="26"/>
                  <a:pt x="45" y="30"/>
                </a:cubicBezTo>
                <a:cubicBezTo>
                  <a:pt x="45" y="34"/>
                  <a:pt x="48" y="37"/>
                  <a:pt x="52" y="37"/>
                </a:cubicBezTo>
                <a:cubicBezTo>
                  <a:pt x="56" y="37"/>
                  <a:pt x="59" y="34"/>
                  <a:pt x="59" y="30"/>
                </a:cubicBezTo>
                <a:cubicBezTo>
                  <a:pt x="59" y="26"/>
                  <a:pt x="56" y="24"/>
                  <a:pt x="52" y="24"/>
                </a:cubicBezTo>
                <a:close/>
                <a:moveTo>
                  <a:pt x="94" y="61"/>
                </a:moveTo>
                <a:cubicBezTo>
                  <a:pt x="93" y="58"/>
                  <a:pt x="93" y="58"/>
                  <a:pt x="93" y="58"/>
                </a:cubicBezTo>
                <a:cubicBezTo>
                  <a:pt x="92" y="56"/>
                  <a:pt x="92" y="56"/>
                  <a:pt x="92" y="56"/>
                </a:cubicBezTo>
                <a:cubicBezTo>
                  <a:pt x="92" y="54"/>
                  <a:pt x="92" y="54"/>
                  <a:pt x="92" y="54"/>
                </a:cubicBezTo>
                <a:cubicBezTo>
                  <a:pt x="91" y="52"/>
                  <a:pt x="91" y="52"/>
                  <a:pt x="91" y="52"/>
                </a:cubicBezTo>
                <a:cubicBezTo>
                  <a:pt x="90" y="50"/>
                  <a:pt x="90" y="50"/>
                  <a:pt x="90" y="50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6"/>
                  <a:pt x="89" y="46"/>
                  <a:pt x="89" y="46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39"/>
                  <a:pt x="89" y="39"/>
                  <a:pt x="89" y="39"/>
                </a:cubicBezTo>
                <a:cubicBezTo>
                  <a:pt x="89" y="37"/>
                  <a:pt x="89" y="37"/>
                  <a:pt x="89" y="37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4"/>
                  <a:pt x="87" y="34"/>
                  <a:pt x="87" y="34"/>
                </a:cubicBezTo>
                <a:cubicBezTo>
                  <a:pt x="87" y="32"/>
                  <a:pt x="87" y="32"/>
                  <a:pt x="87" y="32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29"/>
                  <a:pt x="86" y="29"/>
                  <a:pt x="86" y="29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2"/>
                  <a:pt x="83" y="22"/>
                  <a:pt x="83" y="22"/>
                </a:cubicBezTo>
                <a:cubicBezTo>
                  <a:pt x="85" y="21"/>
                  <a:pt x="85" y="21"/>
                  <a:pt x="85" y="21"/>
                </a:cubicBezTo>
                <a:cubicBezTo>
                  <a:pt x="84" y="19"/>
                  <a:pt x="84" y="19"/>
                  <a:pt x="84" y="19"/>
                </a:cubicBezTo>
                <a:cubicBezTo>
                  <a:pt x="83" y="18"/>
                  <a:pt x="83" y="18"/>
                  <a:pt x="83" y="18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2"/>
                  <a:pt x="78" y="12"/>
                  <a:pt x="78" y="12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10"/>
                  <a:pt x="76" y="10"/>
                  <a:pt x="76" y="10"/>
                </a:cubicBezTo>
                <a:cubicBezTo>
                  <a:pt x="79" y="9"/>
                  <a:pt x="79" y="9"/>
                  <a:pt x="79" y="9"/>
                </a:cubicBezTo>
                <a:cubicBezTo>
                  <a:pt x="78" y="8"/>
                  <a:pt x="78" y="8"/>
                  <a:pt x="78" y="8"/>
                </a:cubicBezTo>
                <a:cubicBezTo>
                  <a:pt x="76" y="7"/>
                  <a:pt x="76" y="7"/>
                  <a:pt x="76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8" y="3"/>
                  <a:pt x="68" y="3"/>
                  <a:pt x="68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5" y="2"/>
                  <a:pt x="65" y="2"/>
                  <a:pt x="65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1" y="1"/>
                  <a:pt x="61" y="1"/>
                  <a:pt x="61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2"/>
                  <a:pt x="33" y="2"/>
                  <a:pt x="33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6" y="4"/>
                  <a:pt x="26" y="4"/>
                  <a:pt x="2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52"/>
                  <a:pt x="2" y="52"/>
                  <a:pt x="2" y="52"/>
                </a:cubicBezTo>
                <a:cubicBezTo>
                  <a:pt x="3" y="56"/>
                  <a:pt x="3" y="56"/>
                  <a:pt x="3" y="56"/>
                </a:cubicBezTo>
                <a:cubicBezTo>
                  <a:pt x="11" y="69"/>
                  <a:pt x="11" y="69"/>
                  <a:pt x="11" y="69"/>
                </a:cubicBezTo>
                <a:cubicBezTo>
                  <a:pt x="25" y="83"/>
                  <a:pt x="24" y="97"/>
                  <a:pt x="24" y="97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1"/>
                  <a:pt x="72" y="91"/>
                  <a:pt x="72" y="91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0"/>
                  <a:pt x="73" y="90"/>
                  <a:pt x="7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89"/>
                  <a:pt x="76" y="89"/>
                  <a:pt x="76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9" y="89"/>
                  <a:pt x="79" y="89"/>
                  <a:pt x="79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5" y="90"/>
                  <a:pt x="85" y="90"/>
                  <a:pt x="85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6"/>
                  <a:pt x="89" y="86"/>
                  <a:pt x="89" y="86"/>
                </a:cubicBezTo>
                <a:cubicBezTo>
                  <a:pt x="89" y="85"/>
                  <a:pt x="89" y="85"/>
                  <a:pt x="89" y="85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79"/>
                  <a:pt x="90" y="79"/>
                  <a:pt x="90" y="79"/>
                </a:cubicBezTo>
                <a:cubicBezTo>
                  <a:pt x="91" y="79"/>
                  <a:pt x="91" y="79"/>
                  <a:pt x="91" y="79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71"/>
                  <a:pt x="91" y="71"/>
                  <a:pt x="91" y="71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6"/>
                  <a:pt x="90" y="66"/>
                  <a:pt x="90" y="66"/>
                </a:cubicBezTo>
                <a:cubicBezTo>
                  <a:pt x="90" y="64"/>
                  <a:pt x="90" y="64"/>
                  <a:pt x="90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2" y="63"/>
                  <a:pt x="92" y="63"/>
                  <a:pt x="92" y="63"/>
                </a:cubicBezTo>
                <a:cubicBezTo>
                  <a:pt x="92" y="63"/>
                  <a:pt x="92" y="63"/>
                  <a:pt x="92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2"/>
                  <a:pt x="93" y="62"/>
                  <a:pt x="93" y="62"/>
                </a:cubicBezTo>
                <a:cubicBezTo>
                  <a:pt x="94" y="62"/>
                  <a:pt x="94" y="62"/>
                  <a:pt x="94" y="62"/>
                </a:cubicBezTo>
                <a:cubicBezTo>
                  <a:pt x="94" y="61"/>
                  <a:pt x="94" y="61"/>
                  <a:pt x="94" y="61"/>
                </a:cubicBezTo>
                <a:close/>
                <a:moveTo>
                  <a:pt x="33" y="44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29" y="46"/>
                  <a:pt x="29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9"/>
                  <a:pt x="28" y="49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4" y="47"/>
                  <a:pt x="24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0" y="49"/>
                  <a:pt x="20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9" y="45"/>
                  <a:pt x="19" y="45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5" y="43"/>
                  <a:pt x="15" y="43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7" y="39"/>
                  <a:pt x="17" y="39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5" y="36"/>
                  <a:pt x="15" y="36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9" y="34"/>
                  <a:pt x="19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1" y="31"/>
                  <a:pt x="21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5" y="32"/>
                  <a:pt x="25" y="32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8" y="31"/>
                  <a:pt x="28" y="31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5"/>
                  <a:pt x="30" y="35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3" y="36"/>
                  <a:pt x="33" y="37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2" y="40"/>
                  <a:pt x="32" y="40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3" y="44"/>
                  <a:pt x="33" y="44"/>
                </a:cubicBezTo>
                <a:close/>
                <a:moveTo>
                  <a:pt x="73" y="32"/>
                </a:move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67" y="35"/>
                  <a:pt x="67" y="35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9" y="43"/>
                  <a:pt x="68" y="43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59" y="44"/>
                  <a:pt x="59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5"/>
                  <a:pt x="55" y="50"/>
                  <a:pt x="54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49" y="50"/>
                  <a:pt x="47" y="45"/>
                  <a:pt x="47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4"/>
                  <a:pt x="39" y="46"/>
                  <a:pt x="39" y="46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8" y="37"/>
                  <a:pt x="38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1" y="32"/>
                  <a:pt x="31" y="32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7" y="25"/>
                  <a:pt x="37" y="25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6" y="17"/>
                  <a:pt x="36" y="17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5" y="16"/>
                  <a:pt x="45" y="16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50" y="10"/>
                  <a:pt x="50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7" y="15"/>
                  <a:pt x="57" y="15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6"/>
                  <a:pt x="65" y="14"/>
                  <a:pt x="65" y="14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8"/>
                  <a:pt x="66" y="23"/>
                  <a:pt x="66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73" y="28"/>
                  <a:pt x="73" y="28"/>
                </a:cubicBezTo>
                <a:cubicBezTo>
                  <a:pt x="73" y="32"/>
                  <a:pt x="73" y="32"/>
                  <a:pt x="73" y="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9" name="Google Shape;1049;p32"/>
          <p:cNvSpPr/>
          <p:nvPr/>
        </p:nvSpPr>
        <p:spPr>
          <a:xfrm>
            <a:off x="2435893" y="4162214"/>
            <a:ext cx="1049084" cy="1049084"/>
          </a:xfrm>
          <a:prstGeom prst="ellipse">
            <a:avLst/>
          </a:pr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0" name="Google Shape;1050;p32"/>
          <p:cNvSpPr/>
          <p:nvPr/>
        </p:nvSpPr>
        <p:spPr>
          <a:xfrm>
            <a:off x="2652087" y="4407582"/>
            <a:ext cx="616697" cy="558348"/>
          </a:xfrm>
          <a:custGeom>
            <a:rect b="b" l="l" r="r" t="t"/>
            <a:pathLst>
              <a:path extrusionOk="0" h="260" w="288">
                <a:moveTo>
                  <a:pt x="139" y="57"/>
                </a:moveTo>
                <a:cubicBezTo>
                  <a:pt x="139" y="77"/>
                  <a:pt x="139" y="77"/>
                  <a:pt x="139" y="77"/>
                </a:cubicBezTo>
                <a:cubicBezTo>
                  <a:pt x="139" y="88"/>
                  <a:pt x="108" y="96"/>
                  <a:pt x="70" y="96"/>
                </a:cubicBezTo>
                <a:cubicBezTo>
                  <a:pt x="31" y="96"/>
                  <a:pt x="0" y="88"/>
                  <a:pt x="0" y="7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7"/>
                  <a:pt x="31" y="76"/>
                  <a:pt x="70" y="76"/>
                </a:cubicBezTo>
                <a:cubicBezTo>
                  <a:pt x="108" y="76"/>
                  <a:pt x="139" y="67"/>
                  <a:pt x="139" y="57"/>
                </a:cubicBezTo>
                <a:close/>
                <a:moveTo>
                  <a:pt x="139" y="53"/>
                </a:moveTo>
                <a:cubicBezTo>
                  <a:pt x="139" y="64"/>
                  <a:pt x="108" y="72"/>
                  <a:pt x="70" y="72"/>
                </a:cubicBezTo>
                <a:cubicBezTo>
                  <a:pt x="31" y="72"/>
                  <a:pt x="0" y="64"/>
                  <a:pt x="0" y="53"/>
                </a:cubicBezTo>
                <a:cubicBezTo>
                  <a:pt x="0" y="43"/>
                  <a:pt x="31" y="34"/>
                  <a:pt x="70" y="34"/>
                </a:cubicBezTo>
                <a:cubicBezTo>
                  <a:pt x="108" y="34"/>
                  <a:pt x="139" y="43"/>
                  <a:pt x="139" y="53"/>
                </a:cubicBezTo>
                <a:close/>
                <a:moveTo>
                  <a:pt x="103" y="52"/>
                </a:moveTo>
                <a:cubicBezTo>
                  <a:pt x="42" y="48"/>
                  <a:pt x="42" y="48"/>
                  <a:pt x="42" y="48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5" y="52"/>
                  <a:pt x="49" y="53"/>
                  <a:pt x="47" y="57"/>
                </a:cubicBezTo>
                <a:cubicBezTo>
                  <a:pt x="47" y="58"/>
                  <a:pt x="47" y="58"/>
                  <a:pt x="4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9" y="57"/>
                  <a:pt x="59" y="57"/>
                  <a:pt x="59" y="57"/>
                </a:cubicBezTo>
                <a:cubicBezTo>
                  <a:pt x="60" y="56"/>
                  <a:pt x="60" y="55"/>
                  <a:pt x="59" y="54"/>
                </a:cubicBezTo>
                <a:cubicBezTo>
                  <a:pt x="101" y="56"/>
                  <a:pt x="101" y="56"/>
                  <a:pt x="101" y="56"/>
                </a:cubicBezTo>
                <a:lnTo>
                  <a:pt x="103" y="52"/>
                </a:lnTo>
                <a:close/>
                <a:moveTo>
                  <a:pt x="70" y="101"/>
                </a:moveTo>
                <a:cubicBezTo>
                  <a:pt x="31" y="101"/>
                  <a:pt x="0" y="93"/>
                  <a:pt x="0" y="82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3"/>
                  <a:pt x="31" y="122"/>
                  <a:pt x="70" y="122"/>
                </a:cubicBezTo>
                <a:cubicBezTo>
                  <a:pt x="108" y="122"/>
                  <a:pt x="139" y="113"/>
                  <a:pt x="139" y="103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93"/>
                  <a:pt x="108" y="101"/>
                  <a:pt x="70" y="101"/>
                </a:cubicBezTo>
                <a:close/>
                <a:moveTo>
                  <a:pt x="70" y="127"/>
                </a:moveTo>
                <a:cubicBezTo>
                  <a:pt x="31" y="127"/>
                  <a:pt x="0" y="119"/>
                  <a:pt x="0" y="10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9"/>
                  <a:pt x="31" y="147"/>
                  <a:pt x="70" y="147"/>
                </a:cubicBezTo>
                <a:cubicBezTo>
                  <a:pt x="108" y="147"/>
                  <a:pt x="139" y="139"/>
                  <a:pt x="139" y="128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9" y="119"/>
                  <a:pt x="108" y="127"/>
                  <a:pt x="70" y="127"/>
                </a:cubicBezTo>
                <a:close/>
                <a:moveTo>
                  <a:pt x="70" y="152"/>
                </a:moveTo>
                <a:cubicBezTo>
                  <a:pt x="31" y="152"/>
                  <a:pt x="0" y="144"/>
                  <a:pt x="0" y="13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4"/>
                  <a:pt x="31" y="173"/>
                  <a:pt x="70" y="173"/>
                </a:cubicBezTo>
                <a:cubicBezTo>
                  <a:pt x="108" y="173"/>
                  <a:pt x="139" y="164"/>
                  <a:pt x="139" y="154"/>
                </a:cubicBezTo>
                <a:cubicBezTo>
                  <a:pt x="139" y="133"/>
                  <a:pt x="139" y="133"/>
                  <a:pt x="139" y="133"/>
                </a:cubicBezTo>
                <a:cubicBezTo>
                  <a:pt x="139" y="144"/>
                  <a:pt x="108" y="152"/>
                  <a:pt x="70" y="152"/>
                </a:cubicBezTo>
                <a:close/>
                <a:moveTo>
                  <a:pt x="70" y="177"/>
                </a:moveTo>
                <a:cubicBezTo>
                  <a:pt x="31" y="177"/>
                  <a:pt x="0" y="169"/>
                  <a:pt x="0" y="15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9"/>
                  <a:pt x="31" y="197"/>
                  <a:pt x="70" y="197"/>
                </a:cubicBezTo>
                <a:cubicBezTo>
                  <a:pt x="108" y="197"/>
                  <a:pt x="139" y="189"/>
                  <a:pt x="139" y="178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9" y="169"/>
                  <a:pt x="108" y="177"/>
                  <a:pt x="70" y="177"/>
                </a:cubicBezTo>
                <a:close/>
                <a:moveTo>
                  <a:pt x="70" y="202"/>
                </a:moveTo>
                <a:cubicBezTo>
                  <a:pt x="31" y="202"/>
                  <a:pt x="0" y="193"/>
                  <a:pt x="0" y="18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14"/>
                  <a:pt x="31" y="222"/>
                  <a:pt x="70" y="222"/>
                </a:cubicBezTo>
                <a:cubicBezTo>
                  <a:pt x="108" y="222"/>
                  <a:pt x="139" y="214"/>
                  <a:pt x="139" y="203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39" y="193"/>
                  <a:pt x="108" y="202"/>
                  <a:pt x="70" y="202"/>
                </a:cubicBezTo>
                <a:close/>
                <a:moveTo>
                  <a:pt x="149" y="58"/>
                </a:moveTo>
                <a:cubicBezTo>
                  <a:pt x="150" y="58"/>
                  <a:pt x="150" y="58"/>
                  <a:pt x="150" y="58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61" y="61"/>
                  <a:pt x="174" y="62"/>
                  <a:pt x="188" y="62"/>
                </a:cubicBezTo>
                <a:cubicBezTo>
                  <a:pt x="227" y="62"/>
                  <a:pt x="258" y="53"/>
                  <a:pt x="258" y="4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33"/>
                  <a:pt x="227" y="42"/>
                  <a:pt x="188" y="42"/>
                </a:cubicBezTo>
                <a:cubicBezTo>
                  <a:pt x="150" y="42"/>
                  <a:pt x="118" y="33"/>
                  <a:pt x="118" y="23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5" y="34"/>
                  <a:pt x="150" y="41"/>
                  <a:pt x="150" y="54"/>
                </a:cubicBezTo>
                <a:cubicBezTo>
                  <a:pt x="150" y="56"/>
                  <a:pt x="149" y="57"/>
                  <a:pt x="149" y="58"/>
                </a:cubicBezTo>
                <a:close/>
                <a:moveTo>
                  <a:pt x="118" y="19"/>
                </a:moveTo>
                <a:cubicBezTo>
                  <a:pt x="118" y="8"/>
                  <a:pt x="150" y="0"/>
                  <a:pt x="188" y="0"/>
                </a:cubicBezTo>
                <a:cubicBezTo>
                  <a:pt x="227" y="0"/>
                  <a:pt x="258" y="8"/>
                  <a:pt x="258" y="19"/>
                </a:cubicBezTo>
                <a:cubicBezTo>
                  <a:pt x="258" y="29"/>
                  <a:pt x="227" y="38"/>
                  <a:pt x="188" y="38"/>
                </a:cubicBezTo>
                <a:cubicBezTo>
                  <a:pt x="150" y="38"/>
                  <a:pt x="118" y="29"/>
                  <a:pt x="118" y="19"/>
                </a:cubicBezTo>
                <a:close/>
                <a:moveTo>
                  <a:pt x="155" y="20"/>
                </a:moveTo>
                <a:cubicBezTo>
                  <a:pt x="216" y="24"/>
                  <a:pt x="216" y="24"/>
                  <a:pt x="216" y="24"/>
                </a:cubicBezTo>
                <a:cubicBezTo>
                  <a:pt x="218" y="20"/>
                  <a:pt x="218" y="20"/>
                  <a:pt x="218" y="20"/>
                </a:cubicBezTo>
                <a:cubicBezTo>
                  <a:pt x="216" y="20"/>
                  <a:pt x="216" y="20"/>
                  <a:pt x="216" y="20"/>
                </a:cubicBezTo>
                <a:cubicBezTo>
                  <a:pt x="213" y="20"/>
                  <a:pt x="209" y="19"/>
                  <a:pt x="210" y="15"/>
                </a:cubicBezTo>
                <a:cubicBezTo>
                  <a:pt x="211" y="14"/>
                  <a:pt x="211" y="14"/>
                  <a:pt x="211" y="14"/>
                </a:cubicBezTo>
                <a:cubicBezTo>
                  <a:pt x="200" y="13"/>
                  <a:pt x="200" y="13"/>
                  <a:pt x="200" y="13"/>
                </a:cubicBezTo>
                <a:cubicBezTo>
                  <a:pt x="199" y="15"/>
                  <a:pt x="199" y="15"/>
                  <a:pt x="199" y="15"/>
                </a:cubicBezTo>
                <a:cubicBezTo>
                  <a:pt x="198" y="16"/>
                  <a:pt x="198" y="17"/>
                  <a:pt x="198" y="18"/>
                </a:cubicBezTo>
                <a:cubicBezTo>
                  <a:pt x="157" y="15"/>
                  <a:pt x="157" y="15"/>
                  <a:pt x="157" y="15"/>
                </a:cubicBezTo>
                <a:lnTo>
                  <a:pt x="155" y="20"/>
                </a:lnTo>
                <a:close/>
                <a:moveTo>
                  <a:pt x="188" y="87"/>
                </a:moveTo>
                <a:cubicBezTo>
                  <a:pt x="227" y="87"/>
                  <a:pt x="258" y="79"/>
                  <a:pt x="258" y="6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59"/>
                  <a:pt x="227" y="67"/>
                  <a:pt x="188" y="67"/>
                </a:cubicBezTo>
                <a:cubicBezTo>
                  <a:pt x="174" y="67"/>
                  <a:pt x="161" y="66"/>
                  <a:pt x="150" y="64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50" y="80"/>
                  <a:pt x="149" y="82"/>
                  <a:pt x="149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61" y="86"/>
                  <a:pt x="174" y="87"/>
                  <a:pt x="188" y="87"/>
                </a:cubicBezTo>
                <a:close/>
                <a:moveTo>
                  <a:pt x="150" y="109"/>
                </a:moveTo>
                <a:cubicBezTo>
                  <a:pt x="150" y="110"/>
                  <a:pt x="150" y="110"/>
                  <a:pt x="150" y="110"/>
                </a:cubicBezTo>
                <a:cubicBezTo>
                  <a:pt x="161" y="112"/>
                  <a:pt x="174" y="113"/>
                  <a:pt x="188" y="113"/>
                </a:cubicBezTo>
                <a:cubicBezTo>
                  <a:pt x="227" y="113"/>
                  <a:pt x="258" y="105"/>
                  <a:pt x="258" y="9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58" y="84"/>
                  <a:pt x="227" y="93"/>
                  <a:pt x="188" y="93"/>
                </a:cubicBezTo>
                <a:cubicBezTo>
                  <a:pt x="174" y="93"/>
                  <a:pt x="161" y="92"/>
                  <a:pt x="150" y="90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6"/>
                  <a:pt x="149" y="108"/>
                  <a:pt x="149" y="109"/>
                </a:cubicBezTo>
                <a:lnTo>
                  <a:pt x="150" y="109"/>
                </a:lnTo>
                <a:close/>
                <a:moveTo>
                  <a:pt x="258" y="117"/>
                </a:moveTo>
                <a:cubicBezTo>
                  <a:pt x="258" y="99"/>
                  <a:pt x="258" y="99"/>
                  <a:pt x="258" y="99"/>
                </a:cubicBezTo>
                <a:cubicBezTo>
                  <a:pt x="258" y="105"/>
                  <a:pt x="247" y="111"/>
                  <a:pt x="229" y="114"/>
                </a:cubicBezTo>
                <a:cubicBezTo>
                  <a:pt x="237" y="115"/>
                  <a:pt x="247" y="115"/>
                  <a:pt x="258" y="117"/>
                </a:cubicBezTo>
                <a:close/>
                <a:moveTo>
                  <a:pt x="150" y="127"/>
                </a:moveTo>
                <a:cubicBezTo>
                  <a:pt x="156" y="123"/>
                  <a:pt x="166" y="120"/>
                  <a:pt x="177" y="118"/>
                </a:cubicBezTo>
                <a:cubicBezTo>
                  <a:pt x="167" y="117"/>
                  <a:pt x="158" y="116"/>
                  <a:pt x="150" y="115"/>
                </a:cubicBezTo>
                <a:lnTo>
                  <a:pt x="150" y="127"/>
                </a:lnTo>
                <a:close/>
                <a:moveTo>
                  <a:pt x="218" y="164"/>
                </a:moveTo>
                <a:cubicBezTo>
                  <a:pt x="180" y="164"/>
                  <a:pt x="149" y="155"/>
                  <a:pt x="149" y="145"/>
                </a:cubicBezTo>
                <a:cubicBezTo>
                  <a:pt x="149" y="165"/>
                  <a:pt x="149" y="165"/>
                  <a:pt x="149" y="165"/>
                </a:cubicBezTo>
                <a:cubicBezTo>
                  <a:pt x="149" y="175"/>
                  <a:pt x="180" y="184"/>
                  <a:pt x="218" y="184"/>
                </a:cubicBezTo>
                <a:cubicBezTo>
                  <a:pt x="257" y="184"/>
                  <a:pt x="288" y="175"/>
                  <a:pt x="288" y="16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55"/>
                  <a:pt x="257" y="164"/>
                  <a:pt x="218" y="164"/>
                </a:cubicBezTo>
                <a:close/>
                <a:moveTo>
                  <a:pt x="218" y="122"/>
                </a:moveTo>
                <a:cubicBezTo>
                  <a:pt x="257" y="122"/>
                  <a:pt x="288" y="130"/>
                  <a:pt x="288" y="141"/>
                </a:cubicBezTo>
                <a:cubicBezTo>
                  <a:pt x="288" y="151"/>
                  <a:pt x="257" y="160"/>
                  <a:pt x="218" y="160"/>
                </a:cubicBezTo>
                <a:cubicBezTo>
                  <a:pt x="180" y="160"/>
                  <a:pt x="149" y="151"/>
                  <a:pt x="149" y="141"/>
                </a:cubicBezTo>
                <a:cubicBezTo>
                  <a:pt x="149" y="130"/>
                  <a:pt x="180" y="122"/>
                  <a:pt x="218" y="122"/>
                </a:cubicBezTo>
                <a:close/>
                <a:moveTo>
                  <a:pt x="229" y="140"/>
                </a:moveTo>
                <a:cubicBezTo>
                  <a:pt x="187" y="137"/>
                  <a:pt x="187" y="137"/>
                  <a:pt x="187" y="137"/>
                </a:cubicBezTo>
                <a:cubicBezTo>
                  <a:pt x="185" y="142"/>
                  <a:pt x="185" y="142"/>
                  <a:pt x="185" y="142"/>
                </a:cubicBezTo>
                <a:cubicBezTo>
                  <a:pt x="246" y="146"/>
                  <a:pt x="246" y="146"/>
                  <a:pt x="246" y="146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6" y="142"/>
                  <a:pt x="246" y="142"/>
                  <a:pt x="246" y="142"/>
                </a:cubicBezTo>
                <a:cubicBezTo>
                  <a:pt x="243" y="142"/>
                  <a:pt x="239" y="141"/>
                  <a:pt x="241" y="137"/>
                </a:cubicBezTo>
                <a:cubicBezTo>
                  <a:pt x="241" y="136"/>
                  <a:pt x="241" y="136"/>
                  <a:pt x="241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7"/>
                  <a:pt x="229" y="137"/>
                  <a:pt x="229" y="137"/>
                </a:cubicBezTo>
                <a:cubicBezTo>
                  <a:pt x="229" y="138"/>
                  <a:pt x="228" y="139"/>
                  <a:pt x="229" y="140"/>
                </a:cubicBezTo>
                <a:close/>
                <a:moveTo>
                  <a:pt x="218" y="189"/>
                </a:moveTo>
                <a:cubicBezTo>
                  <a:pt x="180" y="189"/>
                  <a:pt x="149" y="181"/>
                  <a:pt x="149" y="170"/>
                </a:cubicBezTo>
                <a:cubicBezTo>
                  <a:pt x="149" y="190"/>
                  <a:pt x="149" y="190"/>
                  <a:pt x="149" y="190"/>
                </a:cubicBezTo>
                <a:cubicBezTo>
                  <a:pt x="149" y="201"/>
                  <a:pt x="180" y="209"/>
                  <a:pt x="218" y="209"/>
                </a:cubicBezTo>
                <a:cubicBezTo>
                  <a:pt x="257" y="209"/>
                  <a:pt x="288" y="201"/>
                  <a:pt x="288" y="19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88" y="181"/>
                  <a:pt x="257" y="189"/>
                  <a:pt x="218" y="189"/>
                </a:cubicBezTo>
                <a:close/>
                <a:moveTo>
                  <a:pt x="218" y="215"/>
                </a:moveTo>
                <a:cubicBezTo>
                  <a:pt x="180" y="215"/>
                  <a:pt x="149" y="206"/>
                  <a:pt x="149" y="196"/>
                </a:cubicBezTo>
                <a:cubicBezTo>
                  <a:pt x="149" y="216"/>
                  <a:pt x="149" y="216"/>
                  <a:pt x="149" y="216"/>
                </a:cubicBezTo>
                <a:cubicBezTo>
                  <a:pt x="149" y="227"/>
                  <a:pt x="180" y="235"/>
                  <a:pt x="218" y="235"/>
                </a:cubicBezTo>
                <a:cubicBezTo>
                  <a:pt x="257" y="235"/>
                  <a:pt x="288" y="227"/>
                  <a:pt x="288" y="216"/>
                </a:cubicBezTo>
                <a:cubicBezTo>
                  <a:pt x="288" y="196"/>
                  <a:pt x="288" y="196"/>
                  <a:pt x="288" y="196"/>
                </a:cubicBezTo>
                <a:cubicBezTo>
                  <a:pt x="288" y="206"/>
                  <a:pt x="257" y="215"/>
                  <a:pt x="218" y="215"/>
                </a:cubicBezTo>
                <a:close/>
                <a:moveTo>
                  <a:pt x="218" y="240"/>
                </a:moveTo>
                <a:cubicBezTo>
                  <a:pt x="180" y="240"/>
                  <a:pt x="149" y="231"/>
                  <a:pt x="149" y="221"/>
                </a:cubicBezTo>
                <a:cubicBezTo>
                  <a:pt x="149" y="241"/>
                  <a:pt x="149" y="241"/>
                  <a:pt x="149" y="241"/>
                </a:cubicBezTo>
                <a:cubicBezTo>
                  <a:pt x="149" y="252"/>
                  <a:pt x="180" y="260"/>
                  <a:pt x="218" y="260"/>
                </a:cubicBezTo>
                <a:cubicBezTo>
                  <a:pt x="257" y="260"/>
                  <a:pt x="288" y="252"/>
                  <a:pt x="288" y="241"/>
                </a:cubicBezTo>
                <a:cubicBezTo>
                  <a:pt x="288" y="221"/>
                  <a:pt x="288" y="221"/>
                  <a:pt x="288" y="221"/>
                </a:cubicBezTo>
                <a:cubicBezTo>
                  <a:pt x="288" y="231"/>
                  <a:pt x="257" y="240"/>
                  <a:pt x="218" y="2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1" name="Google Shape;1051;p32"/>
          <p:cNvSpPr/>
          <p:nvPr/>
        </p:nvSpPr>
        <p:spPr>
          <a:xfrm>
            <a:off x="5249714" y="1635430"/>
            <a:ext cx="1049084" cy="1049084"/>
          </a:xfrm>
          <a:prstGeom prst="ellipse">
            <a:avLst/>
          </a:pr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052" name="Google Shape;1052;p32"/>
          <p:cNvGrpSpPr/>
          <p:nvPr/>
        </p:nvGrpSpPr>
        <p:grpSpPr>
          <a:xfrm>
            <a:off x="5484365" y="1916194"/>
            <a:ext cx="648359" cy="452254"/>
            <a:chOff x="-60285" y="3175"/>
            <a:chExt cx="1354138" cy="944563"/>
          </a:xfrm>
        </p:grpSpPr>
        <p:sp>
          <p:nvSpPr>
            <p:cNvPr id="1053" name="Google Shape;1053;p32"/>
            <p:cNvSpPr/>
            <p:nvPr/>
          </p:nvSpPr>
          <p:spPr>
            <a:xfrm>
              <a:off x="-42803" y="3175"/>
              <a:ext cx="1255713" cy="804863"/>
            </a:xfrm>
            <a:custGeom>
              <a:rect b="b" l="l" r="r" t="t"/>
              <a:pathLst>
                <a:path extrusionOk="0" h="212" w="332">
                  <a:moveTo>
                    <a:pt x="16" y="212"/>
                  </a:moveTo>
                  <a:cubicBezTo>
                    <a:pt x="316" y="212"/>
                    <a:pt x="316" y="212"/>
                    <a:pt x="316" y="212"/>
                  </a:cubicBezTo>
                  <a:cubicBezTo>
                    <a:pt x="325" y="212"/>
                    <a:pt x="332" y="205"/>
                    <a:pt x="332" y="196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2" y="7"/>
                    <a:pt x="325" y="0"/>
                    <a:pt x="3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0" y="7"/>
                    <a:pt x="0" y="1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5"/>
                    <a:pt x="7" y="212"/>
                    <a:pt x="16" y="212"/>
                  </a:cubicBezTo>
                  <a:close/>
                  <a:moveTo>
                    <a:pt x="22" y="23"/>
                  </a:moveTo>
                  <a:cubicBezTo>
                    <a:pt x="23" y="22"/>
                    <a:pt x="24" y="22"/>
                    <a:pt x="24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22" y="190"/>
                    <a:pt x="22" y="190"/>
                    <a:pt x="22" y="190"/>
                  </a:cubicBezTo>
                  <a:lnTo>
                    <a:pt x="22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09570" y="249238"/>
              <a:ext cx="836614" cy="338137"/>
            </a:xfrm>
            <a:custGeom>
              <a:rect b="b" l="l" r="r" t="t"/>
              <a:pathLst>
                <a:path extrusionOk="0" h="89" w="221">
                  <a:moveTo>
                    <a:pt x="221" y="9"/>
                  </a:moveTo>
                  <a:cubicBezTo>
                    <a:pt x="221" y="9"/>
                    <a:pt x="221" y="9"/>
                    <a:pt x="221" y="9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21" y="9"/>
                    <a:pt x="221" y="8"/>
                    <a:pt x="220" y="7"/>
                  </a:cubicBezTo>
                  <a:cubicBezTo>
                    <a:pt x="220" y="7"/>
                    <a:pt x="220" y="7"/>
                    <a:pt x="220" y="6"/>
                  </a:cubicBezTo>
                  <a:cubicBezTo>
                    <a:pt x="220" y="6"/>
                    <a:pt x="220" y="6"/>
                    <a:pt x="220" y="5"/>
                  </a:cubicBezTo>
                  <a:cubicBezTo>
                    <a:pt x="219" y="5"/>
                    <a:pt x="219" y="5"/>
                    <a:pt x="219" y="4"/>
                  </a:cubicBezTo>
                  <a:cubicBezTo>
                    <a:pt x="219" y="4"/>
                    <a:pt x="219" y="4"/>
                    <a:pt x="218" y="3"/>
                  </a:cubicBezTo>
                  <a:cubicBezTo>
                    <a:pt x="218" y="3"/>
                    <a:pt x="218" y="3"/>
                    <a:pt x="217" y="3"/>
                  </a:cubicBezTo>
                  <a:cubicBezTo>
                    <a:pt x="217" y="3"/>
                    <a:pt x="217" y="2"/>
                    <a:pt x="217" y="2"/>
                  </a:cubicBezTo>
                  <a:cubicBezTo>
                    <a:pt x="215" y="1"/>
                    <a:pt x="214" y="1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212" y="0"/>
                    <a:pt x="211" y="0"/>
                    <a:pt x="211" y="0"/>
                  </a:cubicBezTo>
                  <a:cubicBezTo>
                    <a:pt x="210" y="0"/>
                    <a:pt x="209" y="0"/>
                    <a:pt x="209" y="0"/>
                  </a:cubicBezTo>
                  <a:cubicBezTo>
                    <a:pt x="209" y="0"/>
                    <a:pt x="209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4"/>
                    <a:pt x="184" y="4"/>
                    <a:pt x="184" y="4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6"/>
                    <a:pt x="181" y="6"/>
                    <a:pt x="180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6"/>
                    <a:pt x="179" y="7"/>
                    <a:pt x="179" y="7"/>
                  </a:cubicBezTo>
                  <a:cubicBezTo>
                    <a:pt x="179" y="7"/>
                    <a:pt x="179" y="7"/>
                    <a:pt x="178" y="8"/>
                  </a:cubicBezTo>
                  <a:cubicBezTo>
                    <a:pt x="178" y="8"/>
                    <a:pt x="178" y="8"/>
                    <a:pt x="178" y="9"/>
                  </a:cubicBezTo>
                  <a:cubicBezTo>
                    <a:pt x="178" y="9"/>
                    <a:pt x="177" y="9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4"/>
                    <a:pt x="176" y="14"/>
                    <a:pt x="176" y="15"/>
                  </a:cubicBezTo>
                  <a:cubicBezTo>
                    <a:pt x="176" y="15"/>
                    <a:pt x="176" y="15"/>
                    <a:pt x="176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6"/>
                    <a:pt x="176" y="17"/>
                    <a:pt x="176" y="17"/>
                  </a:cubicBezTo>
                  <a:cubicBezTo>
                    <a:pt x="176" y="17"/>
                    <a:pt x="176" y="17"/>
                    <a:pt x="177" y="18"/>
                  </a:cubicBezTo>
                  <a:cubicBezTo>
                    <a:pt x="177" y="18"/>
                    <a:pt x="177" y="18"/>
                    <a:pt x="177" y="19"/>
                  </a:cubicBezTo>
                  <a:cubicBezTo>
                    <a:pt x="177" y="19"/>
                    <a:pt x="177" y="19"/>
                    <a:pt x="177" y="20"/>
                  </a:cubicBezTo>
                  <a:cubicBezTo>
                    <a:pt x="177" y="20"/>
                    <a:pt x="178" y="20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6" y="29"/>
                  </a:cubicBezTo>
                  <a:cubicBezTo>
                    <a:pt x="76" y="29"/>
                    <a:pt x="76" y="29"/>
                    <a:pt x="75" y="29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4" y="29"/>
                    <a:pt x="74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2" y="28"/>
                    <a:pt x="71" y="28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70" y="28"/>
                    <a:pt x="70" y="28"/>
                    <a:pt x="69" y="28"/>
                  </a:cubicBezTo>
                  <a:cubicBezTo>
                    <a:pt x="69" y="28"/>
                    <a:pt x="69" y="28"/>
                    <a:pt x="68" y="28"/>
                  </a:cubicBezTo>
                  <a:cubicBezTo>
                    <a:pt x="68" y="29"/>
                    <a:pt x="67" y="29"/>
                    <a:pt x="67" y="29"/>
                  </a:cubicBezTo>
                  <a:cubicBezTo>
                    <a:pt x="67" y="29"/>
                    <a:pt x="67" y="29"/>
                    <a:pt x="66" y="29"/>
                  </a:cubicBezTo>
                  <a:cubicBezTo>
                    <a:pt x="66" y="29"/>
                    <a:pt x="66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1" y="72"/>
                    <a:pt x="0" y="79"/>
                    <a:pt x="3" y="84"/>
                  </a:cubicBezTo>
                  <a:cubicBezTo>
                    <a:pt x="5" y="87"/>
                    <a:pt x="9" y="89"/>
                    <a:pt x="12" y="89"/>
                  </a:cubicBezTo>
                  <a:cubicBezTo>
                    <a:pt x="15" y="89"/>
                    <a:pt x="17" y="88"/>
                    <a:pt x="18" y="87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9" y="87"/>
                    <a:pt x="119" y="87"/>
                    <a:pt x="120" y="8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1" y="88"/>
                    <a:pt x="121" y="88"/>
                    <a:pt x="122" y="88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3" y="88"/>
                    <a:pt x="124" y="89"/>
                    <a:pt x="125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89"/>
                    <a:pt x="126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8" y="88"/>
                    <a:pt x="129" y="88"/>
                    <a:pt x="129" y="88"/>
                  </a:cubicBezTo>
                  <a:cubicBezTo>
                    <a:pt x="129" y="87"/>
                    <a:pt x="129" y="87"/>
                    <a:pt x="130" y="87"/>
                  </a:cubicBezTo>
                  <a:cubicBezTo>
                    <a:pt x="130" y="87"/>
                    <a:pt x="131" y="87"/>
                    <a:pt x="131" y="86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2" y="40"/>
                    <a:pt x="193" y="40"/>
                    <a:pt x="193" y="40"/>
                  </a:cubicBezTo>
                  <a:cubicBezTo>
                    <a:pt x="193" y="40"/>
                    <a:pt x="193" y="41"/>
                    <a:pt x="193" y="41"/>
                  </a:cubicBezTo>
                  <a:cubicBezTo>
                    <a:pt x="194" y="41"/>
                    <a:pt x="194" y="41"/>
                    <a:pt x="195" y="42"/>
                  </a:cubicBezTo>
                  <a:cubicBezTo>
                    <a:pt x="195" y="42"/>
                    <a:pt x="195" y="42"/>
                    <a:pt x="196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6" y="42"/>
                    <a:pt x="197" y="42"/>
                    <a:pt x="197" y="43"/>
                  </a:cubicBezTo>
                  <a:cubicBezTo>
                    <a:pt x="197" y="43"/>
                    <a:pt x="198" y="43"/>
                    <a:pt x="198" y="43"/>
                  </a:cubicBezTo>
                  <a:cubicBezTo>
                    <a:pt x="199" y="43"/>
                    <a:pt x="199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1" y="43"/>
                    <a:pt x="202" y="43"/>
                    <a:pt x="203" y="43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4" y="42"/>
                    <a:pt x="205" y="42"/>
                    <a:pt x="206" y="42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8" y="40"/>
                    <a:pt x="208" y="40"/>
                  </a:cubicBezTo>
                  <a:cubicBezTo>
                    <a:pt x="208" y="40"/>
                    <a:pt x="208" y="39"/>
                    <a:pt x="208" y="39"/>
                  </a:cubicBezTo>
                  <a:cubicBezTo>
                    <a:pt x="209" y="39"/>
                    <a:pt x="210" y="38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20" y="15"/>
                    <a:pt x="221" y="14"/>
                    <a:pt x="221" y="14"/>
                  </a:cubicBezTo>
                  <a:cubicBezTo>
                    <a:pt x="221" y="13"/>
                    <a:pt x="221" y="13"/>
                    <a:pt x="221" y="12"/>
                  </a:cubicBezTo>
                  <a:cubicBezTo>
                    <a:pt x="221" y="12"/>
                    <a:pt x="221" y="12"/>
                    <a:pt x="221" y="11"/>
                  </a:cubicBezTo>
                  <a:cubicBezTo>
                    <a:pt x="221" y="11"/>
                    <a:pt x="221" y="10"/>
                    <a:pt x="22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-60285" y="865188"/>
              <a:ext cx="1354138" cy="82550"/>
            </a:xfrm>
            <a:custGeom>
              <a:rect b="b" l="l" r="r" t="t"/>
              <a:pathLst>
                <a:path extrusionOk="0" h="22" w="358">
                  <a:moveTo>
                    <a:pt x="34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53" y="22"/>
                    <a:pt x="358" y="17"/>
                    <a:pt x="358" y="11"/>
                  </a:cubicBezTo>
                  <a:cubicBezTo>
                    <a:pt x="358" y="5"/>
                    <a:pt x="353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056" name="Google Shape;1056;p32"/>
          <p:cNvSpPr/>
          <p:nvPr/>
        </p:nvSpPr>
        <p:spPr>
          <a:xfrm>
            <a:off x="5249714" y="4162214"/>
            <a:ext cx="1049084" cy="1049084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7" name="Google Shape;1057;p32"/>
          <p:cNvSpPr/>
          <p:nvPr/>
        </p:nvSpPr>
        <p:spPr>
          <a:xfrm>
            <a:off x="5400700" y="4412727"/>
            <a:ext cx="751896" cy="470994"/>
          </a:xfrm>
          <a:custGeom>
            <a:rect b="b" l="l" r="r" t="t"/>
            <a:pathLst>
              <a:path extrusionOk="0" h="162" w="260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close/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8" name="Google Shape;1058;p32"/>
          <p:cNvSpPr/>
          <p:nvPr/>
        </p:nvSpPr>
        <p:spPr>
          <a:xfrm>
            <a:off x="8063536" y="1618218"/>
            <a:ext cx="1049084" cy="1049084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059" name="Google Shape;1059;p32"/>
          <p:cNvGrpSpPr/>
          <p:nvPr/>
        </p:nvGrpSpPr>
        <p:grpSpPr>
          <a:xfrm>
            <a:off x="8361872" y="1934266"/>
            <a:ext cx="452412" cy="451411"/>
            <a:chOff x="9166770" y="4602851"/>
            <a:chExt cx="482923" cy="481855"/>
          </a:xfrm>
        </p:grpSpPr>
        <p:sp>
          <p:nvSpPr>
            <p:cNvPr id="1060" name="Google Shape;1060;p32"/>
            <p:cNvSpPr/>
            <p:nvPr/>
          </p:nvSpPr>
          <p:spPr>
            <a:xfrm>
              <a:off x="9457379" y="4895596"/>
              <a:ext cx="192314" cy="189110"/>
            </a:xfrm>
            <a:custGeom>
              <a:rect b="b" l="l" r="r" t="t"/>
              <a:pathLst>
                <a:path extrusionOk="0" h="74" w="75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9166770" y="4602851"/>
              <a:ext cx="356850" cy="358987"/>
            </a:xfrm>
            <a:custGeom>
              <a:rect b="b" l="l" r="r" t="t"/>
              <a:pathLst>
                <a:path extrusionOk="0" h="140" w="139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close/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9241559" y="4677640"/>
              <a:ext cx="105773" cy="104705"/>
            </a:xfrm>
            <a:custGeom>
              <a:rect b="b" l="l" r="r" t="t"/>
              <a:pathLst>
                <a:path extrusionOk="0" h="41" w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063" name="Google Shape;1063;p32"/>
          <p:cNvSpPr/>
          <p:nvPr/>
        </p:nvSpPr>
        <p:spPr>
          <a:xfrm>
            <a:off x="8063536" y="4162214"/>
            <a:ext cx="1049084" cy="1049084"/>
          </a:xfrm>
          <a:prstGeom prst="ellipse">
            <a:avLst/>
          </a:pr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4" name="Google Shape;1064;p32"/>
          <p:cNvSpPr/>
          <p:nvPr/>
        </p:nvSpPr>
        <p:spPr>
          <a:xfrm>
            <a:off x="8355567" y="4382849"/>
            <a:ext cx="510730" cy="555469"/>
          </a:xfrm>
          <a:custGeom>
            <a:rect b="b" l="l" r="r" t="t"/>
            <a:pathLst>
              <a:path extrusionOk="0" h="132" w="100">
                <a:moveTo>
                  <a:pt x="50" y="70"/>
                </a:moveTo>
                <a:cubicBezTo>
                  <a:pt x="39" y="70"/>
                  <a:pt x="30" y="79"/>
                  <a:pt x="30" y="90"/>
                </a:cubicBezTo>
                <a:cubicBezTo>
                  <a:pt x="30" y="102"/>
                  <a:pt x="39" y="111"/>
                  <a:pt x="50" y="111"/>
                </a:cubicBezTo>
                <a:cubicBezTo>
                  <a:pt x="61" y="111"/>
                  <a:pt x="70" y="102"/>
                  <a:pt x="70" y="90"/>
                </a:cubicBezTo>
                <a:cubicBezTo>
                  <a:pt x="70" y="79"/>
                  <a:pt x="61" y="70"/>
                  <a:pt x="50" y="70"/>
                </a:cubicBezTo>
                <a:close/>
                <a:moveTo>
                  <a:pt x="53" y="93"/>
                </a:moveTo>
                <a:cubicBezTo>
                  <a:pt x="53" y="102"/>
                  <a:pt x="53" y="102"/>
                  <a:pt x="53" y="102"/>
                </a:cubicBezTo>
                <a:cubicBezTo>
                  <a:pt x="53" y="104"/>
                  <a:pt x="52" y="105"/>
                  <a:pt x="50" y="105"/>
                </a:cubicBezTo>
                <a:cubicBezTo>
                  <a:pt x="48" y="105"/>
                  <a:pt x="47" y="104"/>
                  <a:pt x="47" y="102"/>
                </a:cubicBezTo>
                <a:cubicBezTo>
                  <a:pt x="47" y="93"/>
                  <a:pt x="47" y="93"/>
                  <a:pt x="47" y="93"/>
                </a:cubicBezTo>
                <a:cubicBezTo>
                  <a:pt x="44" y="91"/>
                  <a:pt x="41" y="88"/>
                  <a:pt x="41" y="84"/>
                </a:cubicBezTo>
                <a:cubicBezTo>
                  <a:pt x="41" y="80"/>
                  <a:pt x="45" y="76"/>
                  <a:pt x="50" y="76"/>
                </a:cubicBezTo>
                <a:cubicBezTo>
                  <a:pt x="55" y="76"/>
                  <a:pt x="59" y="80"/>
                  <a:pt x="59" y="84"/>
                </a:cubicBezTo>
                <a:cubicBezTo>
                  <a:pt x="59" y="88"/>
                  <a:pt x="56" y="91"/>
                  <a:pt x="53" y="93"/>
                </a:cubicBezTo>
                <a:close/>
                <a:moveTo>
                  <a:pt x="86" y="50"/>
                </a:moveTo>
                <a:cubicBezTo>
                  <a:pt x="86" y="36"/>
                  <a:pt x="86" y="36"/>
                  <a:pt x="86" y="36"/>
                </a:cubicBezTo>
                <a:cubicBezTo>
                  <a:pt x="86" y="16"/>
                  <a:pt x="70" y="0"/>
                  <a:pt x="50" y="0"/>
                </a:cubicBezTo>
                <a:cubicBezTo>
                  <a:pt x="30" y="0"/>
                  <a:pt x="14" y="16"/>
                  <a:pt x="14" y="36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3"/>
                  <a:pt x="0" y="60"/>
                  <a:pt x="0" y="69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3"/>
                  <a:pt x="9" y="132"/>
                  <a:pt x="2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91" y="132"/>
                  <a:pt x="100" y="123"/>
                  <a:pt x="100" y="112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0" y="60"/>
                  <a:pt x="94" y="53"/>
                  <a:pt x="86" y="50"/>
                </a:cubicBezTo>
                <a:close/>
                <a:moveTo>
                  <a:pt x="50" y="115"/>
                </a:moveTo>
                <a:cubicBezTo>
                  <a:pt x="36" y="115"/>
                  <a:pt x="25" y="104"/>
                  <a:pt x="25" y="90"/>
                </a:cubicBezTo>
                <a:cubicBezTo>
                  <a:pt x="25" y="77"/>
                  <a:pt x="36" y="66"/>
                  <a:pt x="50" y="66"/>
                </a:cubicBezTo>
                <a:cubicBezTo>
                  <a:pt x="64" y="66"/>
                  <a:pt x="75" y="77"/>
                  <a:pt x="75" y="90"/>
                </a:cubicBezTo>
                <a:cubicBezTo>
                  <a:pt x="75" y="104"/>
                  <a:pt x="64" y="115"/>
                  <a:pt x="50" y="115"/>
                </a:cubicBezTo>
                <a:close/>
                <a:moveTo>
                  <a:pt x="76" y="49"/>
                </a:moveTo>
                <a:cubicBezTo>
                  <a:pt x="24" y="49"/>
                  <a:pt x="24" y="49"/>
                  <a:pt x="24" y="49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2"/>
                  <a:pt x="36" y="11"/>
                  <a:pt x="50" y="11"/>
                </a:cubicBezTo>
                <a:cubicBezTo>
                  <a:pt x="64" y="11"/>
                  <a:pt x="76" y="22"/>
                  <a:pt x="76" y="3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5" name="Google Shape;1065;p32"/>
          <p:cNvSpPr txBox="1"/>
          <p:nvPr/>
        </p:nvSpPr>
        <p:spPr>
          <a:xfrm>
            <a:off x="1374490" y="2699414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Trends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6" name="Google Shape;1066;p32"/>
          <p:cNvSpPr txBox="1"/>
          <p:nvPr/>
        </p:nvSpPr>
        <p:spPr>
          <a:xfrm>
            <a:off x="4157079" y="2684809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Figures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7" name="Google Shape;1067;p32"/>
          <p:cNvSpPr txBox="1"/>
          <p:nvPr/>
        </p:nvSpPr>
        <p:spPr>
          <a:xfrm>
            <a:off x="7038622" y="2684809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8" name="Google Shape;1068;p32"/>
          <p:cNvSpPr txBox="1"/>
          <p:nvPr/>
        </p:nvSpPr>
        <p:spPr>
          <a:xfrm>
            <a:off x="1402430" y="5191246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Financial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9" name="Google Shape;1069;p32"/>
          <p:cNvSpPr txBox="1"/>
          <p:nvPr/>
        </p:nvSpPr>
        <p:spPr>
          <a:xfrm>
            <a:off x="4157079" y="5191246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eorgia"/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Cloud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0" name="Google Shape;1070;p32"/>
          <p:cNvSpPr txBox="1"/>
          <p:nvPr/>
        </p:nvSpPr>
        <p:spPr>
          <a:xfrm>
            <a:off x="7038622" y="5191246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eorgia"/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Security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71" name="Google Shape;107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3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3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3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3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3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3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3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3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3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3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3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32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Market Analysis</a:t>
            </a:r>
            <a:endParaRPr/>
          </a:p>
        </p:txBody>
      </p:sp>
      <p:sp>
        <p:nvSpPr>
          <p:cNvPr id="1094" name="Google Shape;1094;p32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Our Process is Easy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5" name="Google Shape;1095;p32"/>
          <p:cNvSpPr txBox="1"/>
          <p:nvPr/>
        </p:nvSpPr>
        <p:spPr>
          <a:xfrm>
            <a:off x="1789083" y="3094900"/>
            <a:ext cx="2468619" cy="86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3850" lIns="87725" spcFirstLastPara="1" rIns="87725" wrap="square" tIns="43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6" name="Google Shape;1096;p32"/>
          <p:cNvSpPr txBox="1"/>
          <p:nvPr/>
        </p:nvSpPr>
        <p:spPr>
          <a:xfrm>
            <a:off x="4563866" y="3112722"/>
            <a:ext cx="2806054" cy="86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3850" lIns="87725" spcFirstLastPara="1" rIns="87725" wrap="square" tIns="43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I'm convinced that about half of what separates the successful entrepreneurs from the non-successful ones is pure perseverance.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7" name="Google Shape;1097;p32"/>
          <p:cNvSpPr txBox="1"/>
          <p:nvPr/>
        </p:nvSpPr>
        <p:spPr>
          <a:xfrm>
            <a:off x="7434818" y="3113130"/>
            <a:ext cx="2328515" cy="863208"/>
          </a:xfrm>
          <a:prstGeom prst="rect">
            <a:avLst/>
          </a:prstGeom>
          <a:noFill/>
          <a:ln>
            <a:noFill/>
          </a:ln>
        </p:spPr>
        <p:txBody>
          <a:bodyPr anchorCtr="0" anchor="t" bIns="43850" lIns="87725" spcFirstLastPara="1" rIns="87725" wrap="square" tIns="438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A presentation template that helps founders create a visually impressive and effective pitch.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5"/>
          <p:cNvGrpSpPr/>
          <p:nvPr/>
        </p:nvGrpSpPr>
        <p:grpSpPr>
          <a:xfrm>
            <a:off x="927701" y="1006877"/>
            <a:ext cx="4022133" cy="4514871"/>
            <a:chOff x="927701" y="1006877"/>
            <a:chExt cx="4022133" cy="4514871"/>
          </a:xfrm>
        </p:grpSpPr>
        <p:pic>
          <p:nvPicPr>
            <p:cNvPr id="112" name="Google Shape;11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27701" y="3759677"/>
              <a:ext cx="831647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5"/>
            <p:cNvSpPr txBox="1"/>
            <p:nvPr/>
          </p:nvSpPr>
          <p:spPr>
            <a:xfrm rot="5400000">
              <a:off x="1731772" y="3070343"/>
              <a:ext cx="23685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3200" u="none" cap="none" strike="noStrike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CONTENTS</a:t>
              </a:r>
              <a:endParaRPr/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5575926" y="1404827"/>
            <a:ext cx="925704" cy="968483"/>
            <a:chOff x="5575926" y="1404827"/>
            <a:chExt cx="925704" cy="968483"/>
          </a:xfrm>
        </p:grpSpPr>
        <p:pic>
          <p:nvPicPr>
            <p:cNvPr id="134" name="Google Shape;134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5635912" y="140482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5"/>
            <p:cNvSpPr txBox="1"/>
            <p:nvPr/>
          </p:nvSpPr>
          <p:spPr>
            <a:xfrm>
              <a:off x="5575926" y="1569141"/>
              <a:ext cx="8928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/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6612246" y="1568506"/>
            <a:ext cx="4170107" cy="933388"/>
            <a:chOff x="6612246" y="1568506"/>
            <a:chExt cx="4170107" cy="933388"/>
          </a:xfrm>
        </p:grpSpPr>
        <p:sp>
          <p:nvSpPr>
            <p:cNvPr id="137" name="Google Shape;137;p15"/>
            <p:cNvSpPr txBox="1"/>
            <p:nvPr/>
          </p:nvSpPr>
          <p:spPr>
            <a:xfrm>
              <a:off x="6612246" y="1568506"/>
              <a:ext cx="35468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Executive Summary</a:t>
              </a:r>
              <a:endParaRPr b="1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6612246" y="1930456"/>
              <a:ext cx="4170107" cy="571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000" u="none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A complex idea can be conveyed with just a single still image, namely making it possible to absorb large amounts of data quickly.</a:t>
              </a:r>
              <a:endParaRPr b="0" sz="1000" u="none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5537826" y="2509905"/>
            <a:ext cx="983581" cy="968483"/>
            <a:chOff x="5537826" y="2509905"/>
            <a:chExt cx="983581" cy="968483"/>
          </a:xfrm>
        </p:grpSpPr>
        <p:pic>
          <p:nvPicPr>
            <p:cNvPr id="140" name="Google Shape;140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5655689" y="2509905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5"/>
            <p:cNvSpPr txBox="1"/>
            <p:nvPr/>
          </p:nvSpPr>
          <p:spPr>
            <a:xfrm>
              <a:off x="5537826" y="2667691"/>
              <a:ext cx="8928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/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5537826" y="3567815"/>
            <a:ext cx="982901" cy="968483"/>
            <a:chOff x="5537826" y="3567815"/>
            <a:chExt cx="982901" cy="968483"/>
          </a:xfrm>
        </p:grpSpPr>
        <p:pic>
          <p:nvPicPr>
            <p:cNvPr id="143" name="Google Shape;143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5655009" y="3567815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5"/>
            <p:cNvSpPr txBox="1"/>
            <p:nvPr/>
          </p:nvSpPr>
          <p:spPr>
            <a:xfrm>
              <a:off x="5537826" y="3766241"/>
              <a:ext cx="8928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/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5537826" y="4701299"/>
            <a:ext cx="952933" cy="968483"/>
            <a:chOff x="5537826" y="4701299"/>
            <a:chExt cx="952933" cy="968483"/>
          </a:xfrm>
        </p:grpSpPr>
        <p:pic>
          <p:nvPicPr>
            <p:cNvPr id="146" name="Google Shape;146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5625041" y="4701299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5"/>
            <p:cNvSpPr txBox="1"/>
            <p:nvPr/>
          </p:nvSpPr>
          <p:spPr>
            <a:xfrm>
              <a:off x="5537826" y="4864791"/>
              <a:ext cx="8928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/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6574146" y="2667691"/>
            <a:ext cx="4275039" cy="932753"/>
            <a:chOff x="6574146" y="2667691"/>
            <a:chExt cx="4275039" cy="932753"/>
          </a:xfrm>
        </p:grpSpPr>
        <p:sp>
          <p:nvSpPr>
            <p:cNvPr id="149" name="Google Shape;149;p15"/>
            <p:cNvSpPr txBox="1"/>
            <p:nvPr/>
          </p:nvSpPr>
          <p:spPr>
            <a:xfrm>
              <a:off x="6574146" y="3029006"/>
              <a:ext cx="4275039" cy="571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000" u="none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A complex idea can be conveyed with just a single still image, namely making it possible to absorb large amounts of data quickly.</a:t>
              </a:r>
              <a:endParaRPr b="0" sz="1000" u="none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6574146" y="2667691"/>
              <a:ext cx="32175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About Company</a:t>
              </a:r>
              <a:endParaRPr b="1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51" name="Google Shape;151;p15"/>
          <p:cNvGrpSpPr/>
          <p:nvPr/>
        </p:nvGrpSpPr>
        <p:grpSpPr>
          <a:xfrm>
            <a:off x="6574146" y="3766241"/>
            <a:ext cx="4170107" cy="932753"/>
            <a:chOff x="6574146" y="3766241"/>
            <a:chExt cx="4170107" cy="932753"/>
          </a:xfrm>
        </p:grpSpPr>
        <p:sp>
          <p:nvSpPr>
            <p:cNvPr id="152" name="Google Shape;152;p15"/>
            <p:cNvSpPr txBox="1"/>
            <p:nvPr/>
          </p:nvSpPr>
          <p:spPr>
            <a:xfrm>
              <a:off x="6574146" y="4127556"/>
              <a:ext cx="4170107" cy="571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000" u="none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A complex idea can be conveyed with just a single still image, namely making it possible to absorb large amounts of data quickly.</a:t>
              </a:r>
              <a:endParaRPr b="0" sz="1000" u="none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6574147" y="3766241"/>
              <a:ext cx="32556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Product &amp; Service</a:t>
              </a:r>
              <a:endParaRPr b="1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6571243" y="4849868"/>
            <a:ext cx="4173010" cy="947676"/>
            <a:chOff x="6571243" y="4849868"/>
            <a:chExt cx="4173010" cy="947676"/>
          </a:xfrm>
        </p:grpSpPr>
        <p:sp>
          <p:nvSpPr>
            <p:cNvPr id="155" name="Google Shape;155;p15"/>
            <p:cNvSpPr txBox="1"/>
            <p:nvPr/>
          </p:nvSpPr>
          <p:spPr>
            <a:xfrm>
              <a:off x="6574146" y="5226106"/>
              <a:ext cx="4170107" cy="571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000" u="none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A complex idea can be conveyed with just a single still image, namely making it possible to absorb large amounts of data quickly.</a:t>
              </a:r>
              <a:endParaRPr b="0" sz="1000" u="none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6571243" y="4849868"/>
              <a:ext cx="28712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Market Analysis</a:t>
              </a:r>
              <a:endParaRPr b="1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4" name="Google Shape;1104;p33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5" name="Google Shape;11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6" name="Google Shape;1106;p33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1107" name="Google Shape;1107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8" name="Google Shape;1108;p33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/>
            </a:p>
          </p:txBody>
        </p:sp>
      </p:grpSp>
      <p:pic>
        <p:nvPicPr>
          <p:cNvPr id="1109" name="Google Shape;110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0" name="Google Shape;1110;p33"/>
          <p:cNvGrpSpPr/>
          <p:nvPr/>
        </p:nvGrpSpPr>
        <p:grpSpPr>
          <a:xfrm>
            <a:off x="1608392" y="1759825"/>
            <a:ext cx="9031162" cy="2496616"/>
            <a:chOff x="2597150" y="1868488"/>
            <a:chExt cx="7143750" cy="1974851"/>
          </a:xfrm>
        </p:grpSpPr>
        <p:sp>
          <p:nvSpPr>
            <p:cNvPr id="1111" name="Google Shape;1111;p33"/>
            <p:cNvSpPr/>
            <p:nvPr/>
          </p:nvSpPr>
          <p:spPr>
            <a:xfrm>
              <a:off x="2597150" y="1868488"/>
              <a:ext cx="7143750" cy="17462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2597150" y="1885951"/>
              <a:ext cx="7143750" cy="28575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3" name="Google Shape;1113;p33"/>
            <p:cNvSpPr/>
            <p:nvPr/>
          </p:nvSpPr>
          <p:spPr>
            <a:xfrm rot="10800000">
              <a:off x="3551238" y="1898650"/>
              <a:ext cx="165100" cy="1011238"/>
            </a:xfrm>
            <a:custGeom>
              <a:rect b="b" l="l" r="r" t="t"/>
              <a:pathLst>
                <a:path extrusionOk="0" h="2132857" w="379028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cap="flat" cmpd="sng" w="25400">
              <a:solidFill>
                <a:srgbClr val="DBDB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3125788" y="2789239"/>
              <a:ext cx="1016000" cy="1012825"/>
            </a:xfrm>
            <a:prstGeom prst="star8">
              <a:avLst>
                <a:gd fmla="val 42115" name="adj"/>
              </a:avLst>
            </a:prstGeom>
            <a:solidFill>
              <a:srgbClr val="6BAF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eorgia"/>
                <a:buNone/>
              </a:pPr>
              <a:r>
                <a:rPr b="1" i="0" lang="tr-TR" sz="2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3554413" y="2751138"/>
              <a:ext cx="158750" cy="17145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3563938" y="2770189"/>
              <a:ext cx="139700" cy="134937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BCBC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7" name="Google Shape;1117;p33"/>
            <p:cNvSpPr/>
            <p:nvPr/>
          </p:nvSpPr>
          <p:spPr>
            <a:xfrm flipH="1" rot="10800000">
              <a:off x="5233988" y="1898650"/>
              <a:ext cx="165100" cy="1011238"/>
            </a:xfrm>
            <a:custGeom>
              <a:rect b="b" l="l" r="r" t="t"/>
              <a:pathLst>
                <a:path extrusionOk="0" h="2132857" w="379028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cap="flat" cmpd="sng" w="25400">
              <a:solidFill>
                <a:srgbClr val="DBDB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4808539" y="2828926"/>
              <a:ext cx="1012825" cy="1014413"/>
            </a:xfrm>
            <a:prstGeom prst="star8">
              <a:avLst>
                <a:gd fmla="val 42115" name="adj"/>
              </a:avLst>
            </a:prstGeom>
            <a:solidFill>
              <a:srgbClr val="F6C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eorgia"/>
                <a:buNone/>
              </a:pPr>
              <a:r>
                <a:rPr b="1" i="0" lang="tr-TR" sz="2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5230813" y="2776538"/>
              <a:ext cx="158750" cy="17145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5246689" y="2795589"/>
              <a:ext cx="136525" cy="134937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BCBC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1" name="Google Shape;1121;p33"/>
            <p:cNvSpPr/>
            <p:nvPr/>
          </p:nvSpPr>
          <p:spPr>
            <a:xfrm flipH="1" rot="10800000">
              <a:off x="6897688" y="1898650"/>
              <a:ext cx="165100" cy="1011238"/>
            </a:xfrm>
            <a:custGeom>
              <a:rect b="b" l="l" r="r" t="t"/>
              <a:pathLst>
                <a:path extrusionOk="0" h="2132857" w="379028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cap="flat" cmpd="sng" w="25400">
              <a:solidFill>
                <a:srgbClr val="DBDB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6472238" y="2817813"/>
              <a:ext cx="1016000" cy="1014412"/>
            </a:xfrm>
            <a:prstGeom prst="star8">
              <a:avLst>
                <a:gd fmla="val 42115" name="adj"/>
              </a:avLst>
            </a:prstGeom>
            <a:solidFill>
              <a:srgbClr val="6BAF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eorgia"/>
                <a:buNone/>
              </a:pPr>
              <a:r>
                <a:rPr b="1" i="0" lang="tr-TR" sz="2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03</a:t>
              </a: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6897689" y="2776538"/>
              <a:ext cx="155575" cy="17145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6910388" y="2795589"/>
              <a:ext cx="139700" cy="134937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BCBC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 rot="10800000">
              <a:off x="8556625" y="1898650"/>
              <a:ext cx="165100" cy="1011238"/>
            </a:xfrm>
            <a:custGeom>
              <a:rect b="b" l="l" r="r" t="t"/>
              <a:pathLst>
                <a:path extrusionOk="0" h="2132857" w="379028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cap="flat" cmpd="sng" w="25400">
              <a:solidFill>
                <a:srgbClr val="DBDB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8137526" y="2828926"/>
              <a:ext cx="1012825" cy="1014413"/>
            </a:xfrm>
            <a:prstGeom prst="star8">
              <a:avLst>
                <a:gd fmla="val 42115" name="adj"/>
              </a:avLst>
            </a:prstGeom>
            <a:solidFill>
              <a:srgbClr val="F6C7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eorgia"/>
                <a:buNone/>
              </a:pPr>
              <a:r>
                <a:rPr b="1" i="0" lang="tr-TR" sz="2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8555038" y="2754313"/>
              <a:ext cx="157162" cy="169862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8570914" y="2771775"/>
              <a:ext cx="136525" cy="134938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BCBC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eorgia"/>
                <a:buNone/>
              </a:pPr>
              <a:r>
                <a:t/>
              </a:r>
              <a:endParaRPr b="1" i="0" sz="1200" u="none" cap="none" strike="noStrike">
                <a:solidFill>
                  <a:srgbClr val="21A3D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129" name="Google Shape;1129;p33"/>
          <p:cNvSpPr/>
          <p:nvPr/>
        </p:nvSpPr>
        <p:spPr>
          <a:xfrm>
            <a:off x="2117719" y="4258602"/>
            <a:ext cx="1665003" cy="145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Moving from creative ideas to solid strategy and execution, we help your target market resonate fully with your brand. </a:t>
            </a:r>
            <a:endParaRPr b="0" i="0" sz="1100" u="none" cap="none" strike="noStrike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0" name="Google Shape;1130;p33"/>
          <p:cNvSpPr/>
          <p:nvPr/>
        </p:nvSpPr>
        <p:spPr>
          <a:xfrm>
            <a:off x="4224656" y="4258602"/>
            <a:ext cx="1665003" cy="145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Moving from creative ideas to solid strategy and execution, we help your target market resonate fully with your brand. </a:t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1" name="Google Shape;1131;p33"/>
          <p:cNvSpPr/>
          <p:nvPr/>
        </p:nvSpPr>
        <p:spPr>
          <a:xfrm>
            <a:off x="6331592" y="4258602"/>
            <a:ext cx="1665003" cy="145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Moving from creative ideas to solid strategy and execution, we help your target market resonate fully with your brand. </a:t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2" name="Google Shape;1132;p33"/>
          <p:cNvSpPr/>
          <p:nvPr/>
        </p:nvSpPr>
        <p:spPr>
          <a:xfrm>
            <a:off x="8438531" y="4258602"/>
            <a:ext cx="1665003" cy="145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Moving from creative ideas to solid strategy and execution, we help your target market resonate fully with your brand. </a:t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33" name="Google Shape;113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3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3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3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3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3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3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3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3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3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3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3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33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Market Analysis</a:t>
            </a:r>
            <a:endParaRPr/>
          </a:p>
        </p:txBody>
      </p:sp>
      <p:sp>
        <p:nvSpPr>
          <p:cNvPr id="1156" name="Google Shape;1156;p33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Our Process is Easy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3" name="Google Shape;1163;p3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64" name="Google Shape;116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5" name="Google Shape;1165;p34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1166" name="Google Shape;1166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7" name="Google Shape;1167;p34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/>
            </a:p>
          </p:txBody>
        </p:sp>
      </p:grpSp>
      <p:pic>
        <p:nvPicPr>
          <p:cNvPr id="1168" name="Google Shape;116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9" name="Google Shape;1169;p34"/>
          <p:cNvGrpSpPr/>
          <p:nvPr/>
        </p:nvGrpSpPr>
        <p:grpSpPr>
          <a:xfrm>
            <a:off x="785151" y="1572069"/>
            <a:ext cx="10584869" cy="3397906"/>
            <a:chOff x="785151" y="1572069"/>
            <a:chExt cx="10584869" cy="3397906"/>
          </a:xfrm>
        </p:grpSpPr>
        <p:grpSp>
          <p:nvGrpSpPr>
            <p:cNvPr id="1170" name="Google Shape;1170;p34"/>
            <p:cNvGrpSpPr/>
            <p:nvPr/>
          </p:nvGrpSpPr>
          <p:grpSpPr>
            <a:xfrm>
              <a:off x="785151" y="1572069"/>
              <a:ext cx="10584869" cy="3397906"/>
              <a:chOff x="767762" y="2123263"/>
              <a:chExt cx="10587625" cy="3398791"/>
            </a:xfrm>
          </p:grpSpPr>
          <p:cxnSp>
            <p:nvCxnSpPr>
              <p:cNvPr id="1171" name="Google Shape;1171;p34"/>
              <p:cNvCxnSpPr/>
              <p:nvPr/>
            </p:nvCxnSpPr>
            <p:spPr>
              <a:xfrm>
                <a:off x="767762" y="4616195"/>
                <a:ext cx="105876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1172" name="Google Shape;1172;p34"/>
              <p:cNvSpPr/>
              <p:nvPr/>
            </p:nvSpPr>
            <p:spPr>
              <a:xfrm rot="8100000">
                <a:off x="1140164" y="2439194"/>
                <a:ext cx="1519092" cy="1510102"/>
              </a:xfrm>
              <a:prstGeom prst="teardrop">
                <a:avLst>
                  <a:gd fmla="val 100000" name="adj"/>
                </a:avLst>
              </a:prstGeom>
              <a:solidFill>
                <a:srgbClr val="ECF1F5"/>
              </a:solidFill>
              <a:ln cap="flat" cmpd="sng" w="254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3" name="Google Shape;1173;p34"/>
              <p:cNvSpPr/>
              <p:nvPr/>
            </p:nvSpPr>
            <p:spPr>
              <a:xfrm>
                <a:off x="1126489" y="4398430"/>
                <a:ext cx="1546443" cy="432893"/>
              </a:xfrm>
              <a:prstGeom prst="roundRect">
                <a:avLst>
                  <a:gd fmla="val 50000" name="adj"/>
                </a:avLst>
              </a:pr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65">
                    <a:solidFill>
                      <a:srgbClr val="262626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Mobile Apps</a:t>
                </a:r>
                <a:endParaRPr b="1" sz="1365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4" name="Google Shape;1174;p34"/>
              <p:cNvSpPr/>
              <p:nvPr/>
            </p:nvSpPr>
            <p:spPr>
              <a:xfrm>
                <a:off x="801501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89975" spcFirstLastPara="1" rIns="8997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6363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C0C0C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Is the color of gold, butter  and ripe lemons. In the  spectrum of visible light,  yellow is found between  green and orange.</a:t>
                </a:r>
                <a:endParaRPr sz="11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5" name="Google Shape;1175;p34"/>
              <p:cNvSpPr/>
              <p:nvPr/>
            </p:nvSpPr>
            <p:spPr>
              <a:xfrm rot="8100000">
                <a:off x="3902564" y="2439194"/>
                <a:ext cx="1519092" cy="1510102"/>
              </a:xfrm>
              <a:prstGeom prst="teardrop">
                <a:avLst>
                  <a:gd fmla="val 100000" name="adj"/>
                </a:avLst>
              </a:prstGeom>
              <a:solidFill>
                <a:srgbClr val="ECF1F5"/>
              </a:solidFill>
              <a:ln cap="flat" cmpd="sng" w="254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6" name="Google Shape;1176;p34"/>
              <p:cNvSpPr/>
              <p:nvPr/>
            </p:nvSpPr>
            <p:spPr>
              <a:xfrm>
                <a:off x="3888889" y="4398430"/>
                <a:ext cx="1546443" cy="432893"/>
              </a:xfrm>
              <a:prstGeom prst="roundRect">
                <a:avLst>
                  <a:gd fmla="val 50000" name="adj"/>
                </a:avLst>
              </a:pr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65">
                    <a:solidFill>
                      <a:srgbClr val="262626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Web Apps</a:t>
                </a:r>
                <a:endParaRPr b="1" sz="1365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7" name="Google Shape;1177;p34"/>
              <p:cNvSpPr/>
              <p:nvPr/>
            </p:nvSpPr>
            <p:spPr>
              <a:xfrm>
                <a:off x="3563901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89975" spcFirstLastPara="1" rIns="8997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6363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C0C0C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Is the color of gold, butter  and ripe lemons. In the  spectrum of visible light,  yellow is found between  green and orange.</a:t>
                </a:r>
                <a:endParaRPr sz="11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8" name="Google Shape;1178;p34"/>
              <p:cNvSpPr/>
              <p:nvPr/>
            </p:nvSpPr>
            <p:spPr>
              <a:xfrm rot="8100000">
                <a:off x="6664964" y="2439194"/>
                <a:ext cx="1519092" cy="1510102"/>
              </a:xfrm>
              <a:prstGeom prst="teardrop">
                <a:avLst>
                  <a:gd fmla="val 100000" name="adj"/>
                </a:avLst>
              </a:prstGeom>
              <a:solidFill>
                <a:srgbClr val="ECF1F5"/>
              </a:solidFill>
              <a:ln cap="flat" cmpd="sng" w="254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79" name="Google Shape;1179;p34"/>
              <p:cNvSpPr/>
              <p:nvPr/>
            </p:nvSpPr>
            <p:spPr>
              <a:xfrm>
                <a:off x="6326301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89975" spcFirstLastPara="1" rIns="8997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6363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C0C0C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Is the color of gold, butter  and ripe lemons. In the  spectrum of visible light,  yellow is found between  green and orange.</a:t>
                </a:r>
                <a:endParaRPr sz="11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80" name="Google Shape;1180;p34"/>
              <p:cNvSpPr/>
              <p:nvPr/>
            </p:nvSpPr>
            <p:spPr>
              <a:xfrm rot="8100000">
                <a:off x="9427363" y="2439194"/>
                <a:ext cx="1519092" cy="1510102"/>
              </a:xfrm>
              <a:prstGeom prst="teardrop">
                <a:avLst>
                  <a:gd fmla="val 100000" name="adj"/>
                </a:avLst>
              </a:prstGeom>
              <a:solidFill>
                <a:srgbClr val="ECF1F5"/>
              </a:solidFill>
              <a:ln cap="flat" cmpd="sng" w="254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81" name="Google Shape;1181;p34"/>
              <p:cNvSpPr/>
              <p:nvPr/>
            </p:nvSpPr>
            <p:spPr>
              <a:xfrm>
                <a:off x="9413688" y="4398430"/>
                <a:ext cx="1546443" cy="432893"/>
              </a:xfrm>
              <a:prstGeom prst="roundRect">
                <a:avLst>
                  <a:gd fmla="val 50000" name="adj"/>
                </a:avLst>
              </a:pr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65">
                    <a:solidFill>
                      <a:srgbClr val="262626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Opinion</a:t>
                </a:r>
                <a:endParaRPr b="1" sz="1365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182" name="Google Shape;1182;p34"/>
              <p:cNvSpPr/>
              <p:nvPr/>
            </p:nvSpPr>
            <p:spPr>
              <a:xfrm>
                <a:off x="9088700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89975" spcFirstLastPara="1" rIns="8997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6363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C0C0C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Is the color of gold, butter  and ripe lemons. In the  spectrum of visible light,  yellow is found between  green and orange.</a:t>
                </a:r>
                <a:endParaRPr sz="11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1183" name="Google Shape;1183;p34"/>
            <p:cNvSpPr/>
            <p:nvPr/>
          </p:nvSpPr>
          <p:spPr>
            <a:xfrm>
              <a:off x="6825961" y="3847913"/>
              <a:ext cx="1546040" cy="432780"/>
            </a:xfrm>
            <a:prstGeom prst="roundRect">
              <a:avLst>
                <a:gd fmla="val 50000" name="adj"/>
              </a:avLst>
            </a:prstGeom>
            <a:solidFill>
              <a:srgbClr val="FAFAFA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65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Pricing Plan</a:t>
              </a:r>
              <a:endParaRPr b="1" sz="1365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184" name="Google Shape;1184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45886" y="1963535"/>
            <a:ext cx="1311800" cy="136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3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3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3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3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3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3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3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3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3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3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3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3307" y="1944614"/>
            <a:ext cx="1311800" cy="136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89631" y="1926555"/>
            <a:ext cx="1311800" cy="136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5758" y="1941662"/>
            <a:ext cx="1311800" cy="13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34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Market Analysis</a:t>
            </a:r>
            <a:endParaRPr/>
          </a:p>
        </p:txBody>
      </p:sp>
      <p:sp>
        <p:nvSpPr>
          <p:cNvPr id="1211" name="Google Shape;1211;p34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Our Process is Easy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9" name="Google Shape;12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0" name="Google Shape;1220;p35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1221" name="Google Shape;1221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2" name="Google Shape;1222;p35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/>
            </a:p>
          </p:txBody>
        </p:sp>
      </p:grpSp>
      <p:pic>
        <p:nvPicPr>
          <p:cNvPr id="1223" name="Google Shape;122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4" name="Google Shape;1224;p35"/>
          <p:cNvGrpSpPr/>
          <p:nvPr/>
        </p:nvGrpSpPr>
        <p:grpSpPr>
          <a:xfrm>
            <a:off x="4544871" y="2298305"/>
            <a:ext cx="3230210" cy="3231797"/>
            <a:chOff x="4473276" y="2104409"/>
            <a:chExt cx="3230210" cy="3231797"/>
          </a:xfrm>
        </p:grpSpPr>
        <p:sp>
          <p:nvSpPr>
            <p:cNvPr id="1225" name="Google Shape;1225;p35"/>
            <p:cNvSpPr/>
            <p:nvPr/>
          </p:nvSpPr>
          <p:spPr>
            <a:xfrm rot="2700000">
              <a:off x="5084764" y="2201864"/>
              <a:ext cx="223837" cy="1239837"/>
            </a:xfrm>
            <a:custGeom>
              <a:rect b="b" l="l" r="r" t="t"/>
              <a:pathLst>
                <a:path extrusionOk="0" h="1239609" w="225046">
                  <a:moveTo>
                    <a:pt x="0" y="1239609"/>
                  </a:moveTo>
                  <a:lnTo>
                    <a:pt x="0" y="40901"/>
                  </a:lnTo>
                  <a:lnTo>
                    <a:pt x="126998" y="40901"/>
                  </a:lnTo>
                  <a:lnTo>
                    <a:pt x="126998" y="0"/>
                  </a:lnTo>
                  <a:lnTo>
                    <a:pt x="225046" y="56275"/>
                  </a:lnTo>
                  <a:lnTo>
                    <a:pt x="126998" y="112550"/>
                  </a:lnTo>
                  <a:lnTo>
                    <a:pt x="126998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F6C780"/>
            </a:solidFill>
            <a:ln cap="flat" cmpd="sng" w="9525">
              <a:solidFill>
                <a:srgbClr val="F6C7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flipH="1" rot="-8100000">
              <a:off x="4765675" y="3148014"/>
              <a:ext cx="31750" cy="225425"/>
            </a:xfrm>
            <a:prstGeom prst="rect">
              <a:avLst/>
            </a:prstGeom>
            <a:solidFill>
              <a:srgbClr val="6BAFE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-2700000">
              <a:off x="4560889" y="4491039"/>
              <a:ext cx="1239837" cy="223837"/>
            </a:xfrm>
            <a:custGeom>
              <a:rect b="b" l="l" r="r" t="t"/>
              <a:pathLst>
                <a:path extrusionOk="0" h="1239609" w="225045">
                  <a:moveTo>
                    <a:pt x="0" y="1239609"/>
                  </a:moveTo>
                  <a:lnTo>
                    <a:pt x="0" y="40901"/>
                  </a:lnTo>
                  <a:lnTo>
                    <a:pt x="126997" y="40901"/>
                  </a:lnTo>
                  <a:lnTo>
                    <a:pt x="126997" y="0"/>
                  </a:lnTo>
                  <a:lnTo>
                    <a:pt x="225045" y="56275"/>
                  </a:lnTo>
                  <a:lnTo>
                    <a:pt x="126997" y="112550"/>
                  </a:lnTo>
                  <a:lnTo>
                    <a:pt x="126997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flipH="1" rot="8100000">
              <a:off x="5507038" y="5002213"/>
              <a:ext cx="225425" cy="3175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8100000">
              <a:off x="6350000" y="2701926"/>
              <a:ext cx="1239838" cy="225425"/>
            </a:xfrm>
            <a:custGeom>
              <a:rect b="b" l="l" r="r" t="t"/>
              <a:pathLst>
                <a:path extrusionOk="0" h="1239609" w="225045">
                  <a:moveTo>
                    <a:pt x="0" y="1239609"/>
                  </a:moveTo>
                  <a:lnTo>
                    <a:pt x="0" y="40901"/>
                  </a:lnTo>
                  <a:lnTo>
                    <a:pt x="126997" y="40901"/>
                  </a:lnTo>
                  <a:lnTo>
                    <a:pt x="126997" y="0"/>
                  </a:lnTo>
                  <a:lnTo>
                    <a:pt x="225045" y="56275"/>
                  </a:lnTo>
                  <a:lnTo>
                    <a:pt x="126997" y="112550"/>
                  </a:lnTo>
                  <a:lnTo>
                    <a:pt x="126997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flipH="1" rot="-2700000">
              <a:off x="6419056" y="2382044"/>
              <a:ext cx="223838" cy="3175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-8100000">
              <a:off x="6881814" y="3998914"/>
              <a:ext cx="223837" cy="1239837"/>
            </a:xfrm>
            <a:custGeom>
              <a:rect b="b" l="l" r="r" t="t"/>
              <a:pathLst>
                <a:path extrusionOk="0" h="1239609" w="225046">
                  <a:moveTo>
                    <a:pt x="0" y="1239609"/>
                  </a:moveTo>
                  <a:lnTo>
                    <a:pt x="0" y="40901"/>
                  </a:lnTo>
                  <a:lnTo>
                    <a:pt x="126998" y="40901"/>
                  </a:lnTo>
                  <a:lnTo>
                    <a:pt x="126998" y="0"/>
                  </a:lnTo>
                  <a:lnTo>
                    <a:pt x="225046" y="56275"/>
                  </a:lnTo>
                  <a:lnTo>
                    <a:pt x="126998" y="112550"/>
                  </a:lnTo>
                  <a:lnTo>
                    <a:pt x="126998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F6C780"/>
            </a:solidFill>
            <a:ln cap="flat" cmpd="sng" w="9525">
              <a:solidFill>
                <a:srgbClr val="F6C7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flipH="1" rot="2700000">
              <a:off x="7394575" y="4067176"/>
              <a:ext cx="31750" cy="225425"/>
            </a:xfrm>
            <a:prstGeom prst="rect">
              <a:avLst/>
            </a:prstGeom>
            <a:solidFill>
              <a:srgbClr val="6BAFE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flipH="1" rot="8100000">
              <a:off x="6358256" y="3157221"/>
              <a:ext cx="1114425" cy="1114425"/>
            </a:xfrm>
            <a:prstGeom prst="roundRect">
              <a:avLst>
                <a:gd fmla="val 9648" name="adj"/>
              </a:avLst>
            </a:prstGeom>
            <a:solidFill>
              <a:srgbClr val="6BAFE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1234" name="Google Shape;1234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86550" y="3517900"/>
              <a:ext cx="457200" cy="44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5" name="Google Shape;1235;p35"/>
            <p:cNvSpPr/>
            <p:nvPr/>
          </p:nvSpPr>
          <p:spPr>
            <a:xfrm flipH="1" rot="8100000">
              <a:off x="5538789" y="3990976"/>
              <a:ext cx="1114425" cy="1114425"/>
            </a:xfrm>
            <a:prstGeom prst="roundRect">
              <a:avLst>
                <a:gd fmla="val 9648" name="adj"/>
              </a:avLst>
            </a:prstGeom>
            <a:solidFill>
              <a:srgbClr val="F6C78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5875339" y="4337051"/>
              <a:ext cx="441325" cy="379413"/>
            </a:xfrm>
            <a:custGeom>
              <a:rect b="b" l="l" r="r" t="t"/>
              <a:pathLst>
                <a:path extrusionOk="0" h="21446" w="21332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flipH="1" rot="8100000">
              <a:off x="4704081" y="3157221"/>
              <a:ext cx="1114425" cy="1114425"/>
            </a:xfrm>
            <a:prstGeom prst="roundRect">
              <a:avLst>
                <a:gd fmla="val 9648" name="adj"/>
              </a:avLst>
            </a:prstGeom>
            <a:solidFill>
              <a:srgbClr val="6BAFE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4991100" y="3498850"/>
              <a:ext cx="539750" cy="431800"/>
            </a:xfrm>
            <a:custGeom>
              <a:rect b="b" l="l" r="r" t="t"/>
              <a:pathLst>
                <a:path extrusionOk="0" h="21600" w="2160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flipH="1" rot="8100000">
              <a:off x="5538789" y="2335214"/>
              <a:ext cx="1114425" cy="1114425"/>
            </a:xfrm>
            <a:prstGeom prst="roundRect">
              <a:avLst>
                <a:gd fmla="val 9648" name="adj"/>
              </a:avLst>
            </a:prstGeom>
            <a:solidFill>
              <a:srgbClr val="F6C78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5876926" y="2708275"/>
              <a:ext cx="498475" cy="407988"/>
            </a:xfrm>
            <a:custGeom>
              <a:rect b="b" l="l" r="r" t="t"/>
              <a:pathLst>
                <a:path extrusionOk="0" h="312" w="38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241" name="Google Shape;1241;p35"/>
          <p:cNvSpPr txBox="1"/>
          <p:nvPr/>
        </p:nvSpPr>
        <p:spPr>
          <a:xfrm>
            <a:off x="1599922" y="2975116"/>
            <a:ext cx="2652495" cy="62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It is a very sad thing that nowadays there is so little useless information.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2" name="Google Shape;1242;p35"/>
          <p:cNvSpPr txBox="1"/>
          <p:nvPr/>
        </p:nvSpPr>
        <p:spPr>
          <a:xfrm>
            <a:off x="2100421" y="2586764"/>
            <a:ext cx="1641602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Marketing</a:t>
            </a:r>
            <a:endParaRPr b="1" i="0" sz="16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3" name="Google Shape;1243;p35"/>
          <p:cNvSpPr txBox="1"/>
          <p:nvPr/>
        </p:nvSpPr>
        <p:spPr>
          <a:xfrm>
            <a:off x="1599922" y="4919750"/>
            <a:ext cx="2652495" cy="62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It is a very sad thing that nowadays there is so little useless information.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4" name="Google Shape;1244;p35"/>
          <p:cNvSpPr txBox="1"/>
          <p:nvPr/>
        </p:nvSpPr>
        <p:spPr>
          <a:xfrm>
            <a:off x="2100421" y="4530763"/>
            <a:ext cx="1641602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Check List</a:t>
            </a:r>
            <a:endParaRPr b="1" i="0" sz="16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5" name="Google Shape;1245;p35"/>
          <p:cNvSpPr txBox="1"/>
          <p:nvPr/>
        </p:nvSpPr>
        <p:spPr>
          <a:xfrm>
            <a:off x="8036635" y="2970149"/>
            <a:ext cx="2652495" cy="62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It is a very sad thing that nowadays there is so little useless information.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6" name="Google Shape;1246;p35"/>
          <p:cNvSpPr txBox="1"/>
          <p:nvPr/>
        </p:nvSpPr>
        <p:spPr>
          <a:xfrm>
            <a:off x="8537134" y="2581797"/>
            <a:ext cx="1641602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Profitability</a:t>
            </a:r>
            <a:endParaRPr b="1" i="0" sz="16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7" name="Google Shape;1247;p35"/>
          <p:cNvSpPr txBox="1"/>
          <p:nvPr/>
        </p:nvSpPr>
        <p:spPr>
          <a:xfrm>
            <a:off x="8036635" y="4914783"/>
            <a:ext cx="2652495" cy="62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It is a very sad thing that nowadays there is so little useless information.</a:t>
            </a:r>
            <a:endParaRPr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8" name="Google Shape;1248;p35"/>
          <p:cNvSpPr txBox="1"/>
          <p:nvPr/>
        </p:nvSpPr>
        <p:spPr>
          <a:xfrm>
            <a:off x="8537134" y="4526431"/>
            <a:ext cx="1641602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Action Plan</a:t>
            </a:r>
            <a:endParaRPr b="1" i="0" sz="16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49" name="Google Shape;1249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3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3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35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Market Analysis</a:t>
            </a:r>
            <a:endParaRPr/>
          </a:p>
        </p:txBody>
      </p:sp>
      <p:sp>
        <p:nvSpPr>
          <p:cNvPr id="1272" name="Google Shape;1272;p35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Our Process is Easy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9" name="Google Shape;1279;p36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80" name="Google Shape;12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06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1" name="Google Shape;1281;p36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1282" name="Google Shape;1282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3" name="Google Shape;1283;p36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04</a:t>
              </a:r>
              <a:endParaRPr/>
            </a:p>
          </p:txBody>
        </p:sp>
      </p:grpSp>
      <p:pic>
        <p:nvPicPr>
          <p:cNvPr id="1284" name="Google Shape;128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36"/>
          <p:cNvSpPr txBox="1"/>
          <p:nvPr/>
        </p:nvSpPr>
        <p:spPr>
          <a:xfrm>
            <a:off x="2261870" y="2642236"/>
            <a:ext cx="2052638" cy="41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Solutions</a:t>
            </a:r>
            <a:endParaRPr b="1" i="0" sz="16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6" name="Google Shape;1286;p36"/>
          <p:cNvSpPr txBox="1"/>
          <p:nvPr/>
        </p:nvSpPr>
        <p:spPr>
          <a:xfrm>
            <a:off x="2091690" y="3080068"/>
            <a:ext cx="2230438" cy="84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Georgia"/>
              <a:buNone/>
            </a:pPr>
            <a:r>
              <a:t/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87" name="Google Shape;1287;p36"/>
          <p:cNvCxnSpPr/>
          <p:nvPr/>
        </p:nvCxnSpPr>
        <p:spPr>
          <a:xfrm rot="10800000">
            <a:off x="2784146" y="4610599"/>
            <a:ext cx="2503500" cy="297000"/>
          </a:xfrm>
          <a:prstGeom prst="bentConnector3">
            <a:avLst>
              <a:gd fmla="val 33894" name="adj1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288" name="Google Shape;1288;p36"/>
          <p:cNvSpPr/>
          <p:nvPr/>
        </p:nvSpPr>
        <p:spPr>
          <a:xfrm>
            <a:off x="5979796" y="1992949"/>
            <a:ext cx="1338263" cy="1641475"/>
          </a:xfrm>
          <a:custGeom>
            <a:rect b="b" l="l" r="r" t="t"/>
            <a:pathLst>
              <a:path extrusionOk="0" h="21600" w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6BAFE1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9" name="Google Shape;1289;p36"/>
          <p:cNvSpPr/>
          <p:nvPr/>
        </p:nvSpPr>
        <p:spPr>
          <a:xfrm>
            <a:off x="5590859" y="3188336"/>
            <a:ext cx="2135187" cy="1495425"/>
          </a:xfrm>
          <a:custGeom>
            <a:rect b="b" l="l" r="r" t="t"/>
            <a:pathLst>
              <a:path extrusionOk="0" h="21600" w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6C780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0" name="Google Shape;1290;p36"/>
          <p:cNvSpPr/>
          <p:nvPr/>
        </p:nvSpPr>
        <p:spPr>
          <a:xfrm>
            <a:off x="4763771" y="3170873"/>
            <a:ext cx="1287463" cy="1909762"/>
          </a:xfrm>
          <a:custGeom>
            <a:rect b="b" l="l" r="r" t="t"/>
            <a:pathLst>
              <a:path extrusionOk="0" h="21600" w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6BAFE1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1" name="Google Shape;1291;p36"/>
          <p:cNvSpPr/>
          <p:nvPr/>
        </p:nvSpPr>
        <p:spPr>
          <a:xfrm>
            <a:off x="4322445" y="2489835"/>
            <a:ext cx="2160588" cy="1138238"/>
          </a:xfrm>
          <a:custGeom>
            <a:rect b="b" l="l" r="r" t="t"/>
            <a:pathLst>
              <a:path extrusionOk="0" h="21600" w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6C780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92" name="Google Shape;1292;p36"/>
          <p:cNvCxnSpPr/>
          <p:nvPr/>
        </p:nvCxnSpPr>
        <p:spPr>
          <a:xfrm>
            <a:off x="6792596" y="2205673"/>
            <a:ext cx="2570100" cy="284100"/>
          </a:xfrm>
          <a:prstGeom prst="bentConnector3">
            <a:avLst>
              <a:gd fmla="val 34459" name="adj1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293" name="Google Shape;1293;p36"/>
          <p:cNvSpPr txBox="1"/>
          <p:nvPr/>
        </p:nvSpPr>
        <p:spPr>
          <a:xfrm>
            <a:off x="7627622" y="2072323"/>
            <a:ext cx="2020886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Web design</a:t>
            </a:r>
            <a:endParaRPr b="1" i="0" sz="16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4" name="Google Shape;1294;p36"/>
          <p:cNvSpPr txBox="1"/>
          <p:nvPr/>
        </p:nvSpPr>
        <p:spPr>
          <a:xfrm>
            <a:off x="7892734" y="2505711"/>
            <a:ext cx="2249487" cy="842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5" name="Google Shape;1295;p36"/>
          <p:cNvSpPr txBox="1"/>
          <p:nvPr/>
        </p:nvSpPr>
        <p:spPr>
          <a:xfrm>
            <a:off x="2376170" y="4197985"/>
            <a:ext cx="1908404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Devices</a:t>
            </a:r>
            <a:endParaRPr b="1" i="0" sz="16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6" name="Google Shape;1296;p36"/>
          <p:cNvSpPr txBox="1"/>
          <p:nvPr/>
        </p:nvSpPr>
        <p:spPr>
          <a:xfrm>
            <a:off x="2198370" y="4621848"/>
            <a:ext cx="2230438" cy="84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7" name="Google Shape;1297;p36"/>
          <p:cNvSpPr txBox="1"/>
          <p:nvPr/>
        </p:nvSpPr>
        <p:spPr>
          <a:xfrm>
            <a:off x="7853556" y="3810636"/>
            <a:ext cx="1807651" cy="41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Infographics</a:t>
            </a:r>
            <a:endParaRPr b="1" i="0" sz="16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8" name="Google Shape;1298;p36"/>
          <p:cNvSpPr txBox="1"/>
          <p:nvPr/>
        </p:nvSpPr>
        <p:spPr>
          <a:xfrm>
            <a:off x="7905434" y="4240848"/>
            <a:ext cx="2249487" cy="84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tr-TR" sz="11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99" name="Google Shape;1299;p36"/>
          <p:cNvCxnSpPr>
            <a:stCxn id="1289" idx="4"/>
          </p:cNvCxnSpPr>
          <p:nvPr/>
        </p:nvCxnSpPr>
        <p:spPr>
          <a:xfrm>
            <a:off x="7726046" y="4232275"/>
            <a:ext cx="1420800" cy="0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00" name="Google Shape;1300;p36"/>
          <p:cNvCxnSpPr/>
          <p:nvPr/>
        </p:nvCxnSpPr>
        <p:spPr>
          <a:xfrm>
            <a:off x="2665096" y="3059748"/>
            <a:ext cx="1673225" cy="0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301" name="Google Shape;130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3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3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3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3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3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3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3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3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3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3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3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3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3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3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36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Market Analysis</a:t>
            </a:r>
            <a:endParaRPr/>
          </a:p>
        </p:txBody>
      </p:sp>
      <p:sp>
        <p:nvSpPr>
          <p:cNvPr id="1324" name="Google Shape;1324;p36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Our Process is Easy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32" name="Google Shape;13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371" y="487005"/>
            <a:ext cx="6357258" cy="588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37"/>
          <p:cNvSpPr txBox="1"/>
          <p:nvPr/>
        </p:nvSpPr>
        <p:spPr>
          <a:xfrm>
            <a:off x="3487882" y="2322374"/>
            <a:ext cx="49951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3200">
                <a:solidFill>
                  <a:srgbClr val="385623"/>
                </a:solidFill>
                <a:latin typeface="Georgia"/>
                <a:ea typeface="Georgia"/>
                <a:cs typeface="Georgia"/>
                <a:sym typeface="Georgia"/>
              </a:rPr>
              <a:t>Marine presentation</a:t>
            </a:r>
            <a:endParaRPr i="1" sz="3200">
              <a:solidFill>
                <a:srgbClr val="3856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6" name="Google Shape;1336;p37"/>
          <p:cNvSpPr txBox="1"/>
          <p:nvPr/>
        </p:nvSpPr>
        <p:spPr>
          <a:xfrm>
            <a:off x="3467100" y="2871350"/>
            <a:ext cx="48768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0677B7"/>
                </a:solidFill>
                <a:latin typeface="Georgia"/>
                <a:ea typeface="Georgia"/>
                <a:cs typeface="Georgia"/>
                <a:sym typeface="Georgia"/>
              </a:rPr>
              <a:t>Thanks!</a:t>
            </a:r>
            <a:endParaRPr b="1" sz="6600">
              <a:solidFill>
                <a:srgbClr val="067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7" name="Google Shape;1337;p37"/>
          <p:cNvSpPr txBox="1"/>
          <p:nvPr/>
        </p:nvSpPr>
        <p:spPr>
          <a:xfrm>
            <a:off x="3905250" y="4411468"/>
            <a:ext cx="40005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385623"/>
                </a:solidFill>
                <a:latin typeface="Georgia"/>
                <a:ea typeface="Georgia"/>
                <a:cs typeface="Georgia"/>
                <a:sym typeface="Georgia"/>
              </a:rPr>
              <a:t>GoogleSlides.org</a:t>
            </a:r>
            <a:endParaRPr sz="1600">
              <a:solidFill>
                <a:srgbClr val="38562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8"/>
          <p:cNvSpPr/>
          <p:nvPr/>
        </p:nvSpPr>
        <p:spPr>
          <a:xfrm>
            <a:off x="1241485" y="3718501"/>
            <a:ext cx="9908675" cy="2598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3" name="Google Shape;1343;p38"/>
          <p:cNvSpPr/>
          <p:nvPr/>
        </p:nvSpPr>
        <p:spPr>
          <a:xfrm>
            <a:off x="1587" y="1831485"/>
            <a:ext cx="12188828" cy="1818775"/>
          </a:xfrm>
          <a:prstGeom prst="rect">
            <a:avLst/>
          </a:prstGeom>
          <a:solidFill>
            <a:srgbClr val="0091CA"/>
          </a:solidFill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38"/>
          <p:cNvSpPr/>
          <p:nvPr/>
        </p:nvSpPr>
        <p:spPr>
          <a:xfrm>
            <a:off x="943639" y="2093227"/>
            <a:ext cx="5300157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5" name="Google Shape;1345;p38"/>
          <p:cNvSpPr/>
          <p:nvPr/>
        </p:nvSpPr>
        <p:spPr>
          <a:xfrm>
            <a:off x="6720254" y="2118125"/>
            <a:ext cx="5300159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6" name="Google Shape;1346;p38"/>
          <p:cNvSpPr txBox="1"/>
          <p:nvPr/>
        </p:nvSpPr>
        <p:spPr>
          <a:xfrm>
            <a:off x="2680737" y="530036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166" name="Google Shape;16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7701" y="3759677"/>
              <a:ext cx="831647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16"/>
          <p:cNvSpPr txBox="1"/>
          <p:nvPr/>
        </p:nvSpPr>
        <p:spPr>
          <a:xfrm>
            <a:off x="4925158" y="2444207"/>
            <a:ext cx="27573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91CA"/>
                </a:solidFill>
                <a:latin typeface="Georgia"/>
                <a:ea typeface="Georgia"/>
                <a:cs typeface="Georgia"/>
                <a:sym typeface="Georgia"/>
              </a:rPr>
              <a:t>Executive Summary</a:t>
            </a:r>
            <a:endParaRPr b="1" sz="3600">
              <a:solidFill>
                <a:srgbClr val="0091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7" name="Google Shape;187;p1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29350" y="4525276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043870" y="4664966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62176" y="3437504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09256" y="4274226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15542" y="3690302"/>
            <a:ext cx="613281" cy="6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217481" y="3109839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229337" y="4394382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226706" y="3656961"/>
            <a:ext cx="1353315" cy="13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700228" y="3656961"/>
            <a:ext cx="914304" cy="9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873529" y="3764789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520832" y="4182360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05318" y="4244342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435672" y="2951070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487110" y="405520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598254" y="4305311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712704" y="393443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701251" y="355800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306259" y="3926719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717031" y="3478276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8016631" y="3808986"/>
            <a:ext cx="374905" cy="51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7"/>
          <p:cNvGrpSpPr/>
          <p:nvPr/>
        </p:nvGrpSpPr>
        <p:grpSpPr>
          <a:xfrm>
            <a:off x="572126" y="388257"/>
            <a:ext cx="5206428" cy="968483"/>
            <a:chOff x="572126" y="388257"/>
            <a:chExt cx="5206428" cy="968483"/>
          </a:xfrm>
        </p:grpSpPr>
        <p:pic>
          <p:nvPicPr>
            <p:cNvPr id="217" name="Google Shape;217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7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/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1608447" y="551936"/>
              <a:ext cx="35246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Executive Summary</a:t>
              </a:r>
              <a:endParaRPr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20" name="Google Shape;220;p17"/>
            <p:cNvSpPr txBox="1"/>
            <p:nvPr/>
          </p:nvSpPr>
          <p:spPr>
            <a:xfrm>
              <a:off x="1607272" y="913886"/>
              <a:ext cx="4171282" cy="320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Instructions for Use!</a:t>
              </a:r>
              <a:endParaRPr i="1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221" name="Google Shape;2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561013" y="256376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09339" y="6137524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51235" y="6127069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26722" y="6196754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93485" y="5969153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86658" y="575518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5977" y="5897812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60828" y="5690804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240749" y="5769811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30557" y="6094562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56045" y="5897812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443071" y="5950285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39592" y="5779610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366677" y="5912157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313260" y="6163644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0610" y="6160093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611214" y="5972354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77809" y="6140412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686648" y="6034959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740839" y="5829471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2465" y="5969153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667389" y="6007348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868302" y="5757590"/>
            <a:ext cx="481585" cy="563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17"/>
          <p:cNvGrpSpPr/>
          <p:nvPr/>
        </p:nvGrpSpPr>
        <p:grpSpPr>
          <a:xfrm>
            <a:off x="1694300" y="2922592"/>
            <a:ext cx="2619375" cy="2619375"/>
            <a:chOff x="1694300" y="2922592"/>
            <a:chExt cx="2619375" cy="2619375"/>
          </a:xfrm>
        </p:grpSpPr>
        <p:sp>
          <p:nvSpPr>
            <p:cNvPr id="245" name="Google Shape;245;p17"/>
            <p:cNvSpPr/>
            <p:nvPr/>
          </p:nvSpPr>
          <p:spPr>
            <a:xfrm>
              <a:off x="1694300" y="2922592"/>
              <a:ext cx="2619375" cy="2619375"/>
            </a:xfrm>
            <a:prstGeom prst="ellipse">
              <a:avLst/>
            </a:prstGeom>
            <a:solidFill>
              <a:srgbClr val="F6C780"/>
            </a:solidFill>
            <a:ln>
              <a:noFill/>
            </a:ln>
            <a:effectLst>
              <a:outerShdw blurRad="50800" rotWithShape="0" algn="tr" dir="8100000" dist="25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Georgia"/>
                <a:buNone/>
              </a:pPr>
              <a:r>
                <a:t/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1910194" y="3138486"/>
              <a:ext cx="2187580" cy="21875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Georgia"/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AppStore</a:t>
              </a:r>
              <a:endParaRPr b="1" i="0" sz="20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7" name="Google Shape;247;p17"/>
          <p:cNvSpPr/>
          <p:nvPr/>
        </p:nvSpPr>
        <p:spPr>
          <a:xfrm>
            <a:off x="6264713" y="3417892"/>
            <a:ext cx="384175" cy="384175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4164448" y="2906714"/>
            <a:ext cx="565151" cy="565151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9" name="Google Shape;249;p17"/>
          <p:cNvGrpSpPr/>
          <p:nvPr/>
        </p:nvGrpSpPr>
        <p:grpSpPr>
          <a:xfrm>
            <a:off x="4537512" y="3592516"/>
            <a:ext cx="1235075" cy="1235075"/>
            <a:chOff x="4537512" y="3592516"/>
            <a:chExt cx="1235075" cy="1235075"/>
          </a:xfrm>
        </p:grpSpPr>
        <p:sp>
          <p:nvSpPr>
            <p:cNvPr id="250" name="Google Shape;250;p17"/>
            <p:cNvSpPr/>
            <p:nvPr/>
          </p:nvSpPr>
          <p:spPr>
            <a:xfrm>
              <a:off x="4537512" y="3592516"/>
              <a:ext cx="1235075" cy="1235075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  <a:effectLst>
              <a:outerShdw blurRad="50800" rotWithShape="0" algn="tr" dir="8100000" dist="25400">
                <a:srgbClr val="A5A5A5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Georgia"/>
                <a:buNone/>
              </a:pPr>
              <a:r>
                <a:t/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4623491" y="3678435"/>
              <a:ext cx="1064651" cy="10646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Georgia"/>
                <a:buNone/>
              </a:pPr>
              <a:r>
                <a:rPr b="1" i="0" lang="tr-TR" sz="1200" u="none" cap="none" strike="noStrike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Tablet</a:t>
              </a:r>
              <a:endParaRPr b="1" i="0" sz="12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52" name="Google Shape;252;p17"/>
          <p:cNvSpPr/>
          <p:nvPr/>
        </p:nvSpPr>
        <p:spPr>
          <a:xfrm>
            <a:off x="4945498" y="4975230"/>
            <a:ext cx="382588" cy="384175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3878696" y="5167312"/>
            <a:ext cx="668339" cy="668339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5464613" y="4713292"/>
            <a:ext cx="276225" cy="276225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4296211" y="5818188"/>
            <a:ext cx="314325" cy="312739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17"/>
          <p:cNvSpPr/>
          <p:nvPr/>
        </p:nvSpPr>
        <p:spPr>
          <a:xfrm>
            <a:off x="8069700" y="2632076"/>
            <a:ext cx="265113" cy="265112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57" name="Google Shape;257;p17"/>
          <p:cNvGrpSpPr/>
          <p:nvPr/>
        </p:nvGrpSpPr>
        <p:grpSpPr>
          <a:xfrm>
            <a:off x="5328087" y="1938341"/>
            <a:ext cx="1235075" cy="1585913"/>
            <a:chOff x="5328087" y="1938341"/>
            <a:chExt cx="1235075" cy="1585913"/>
          </a:xfrm>
        </p:grpSpPr>
        <p:sp>
          <p:nvSpPr>
            <p:cNvPr id="258" name="Google Shape;258;p17"/>
            <p:cNvSpPr/>
            <p:nvPr/>
          </p:nvSpPr>
          <p:spPr>
            <a:xfrm>
              <a:off x="6198034" y="1938341"/>
              <a:ext cx="265112" cy="265113"/>
            </a:xfrm>
            <a:custGeom>
              <a:rect b="b" l="l" r="r" t="t"/>
              <a:pathLst>
                <a:path extrusionOk="0" h="1235076" w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Georgia"/>
                <a:buNone/>
              </a:pPr>
              <a:r>
                <a:t/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5328087" y="2289179"/>
              <a:ext cx="1235075" cy="1235075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  <a:effectLst>
              <a:outerShdw blurRad="50800" rotWithShape="0" algn="tr" dir="8100000" dist="25400">
                <a:srgbClr val="A5A5A5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Georgia"/>
                <a:buNone/>
              </a:pPr>
              <a:r>
                <a:t/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5398560" y="2374388"/>
              <a:ext cx="1064651" cy="10646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Georgia"/>
                <a:buNone/>
              </a:pPr>
              <a:r>
                <a:rPr b="1" lang="tr-TR" sz="12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Mobile</a:t>
              </a:r>
              <a:endParaRPr b="1" i="0" sz="12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61" name="Google Shape;261;p17"/>
          <p:cNvGrpSpPr/>
          <p:nvPr/>
        </p:nvGrpSpPr>
        <p:grpSpPr>
          <a:xfrm>
            <a:off x="6717148" y="2938464"/>
            <a:ext cx="1235075" cy="1235075"/>
            <a:chOff x="6717148" y="2938464"/>
            <a:chExt cx="1235075" cy="1235075"/>
          </a:xfrm>
        </p:grpSpPr>
        <p:sp>
          <p:nvSpPr>
            <p:cNvPr id="262" name="Google Shape;262;p17"/>
            <p:cNvSpPr/>
            <p:nvPr/>
          </p:nvSpPr>
          <p:spPr>
            <a:xfrm>
              <a:off x="6717148" y="2938464"/>
              <a:ext cx="1235075" cy="1235075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  <a:effectLst>
              <a:outerShdw blurRad="50800" rotWithShape="0" algn="tr" dir="8100000" dist="25400">
                <a:srgbClr val="A5A5A5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Georgia"/>
                <a:buNone/>
              </a:pPr>
              <a:r>
                <a:t/>
              </a:r>
              <a:endParaRPr b="0" i="0" sz="12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801708" y="3023276"/>
              <a:ext cx="1064651" cy="10646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Georgia"/>
                <a:buNone/>
              </a:pPr>
              <a:r>
                <a:rPr b="1" lang="tr-TR" sz="12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Desktop</a:t>
              </a:r>
              <a:endParaRPr b="1" i="0" sz="1200" u="none" cap="none" strike="noStrik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64" name="Google Shape;264;p17"/>
          <p:cNvSpPr/>
          <p:nvPr/>
        </p:nvSpPr>
        <p:spPr>
          <a:xfrm>
            <a:off x="8010960" y="2997205"/>
            <a:ext cx="382587" cy="384175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6418698" y="2203772"/>
            <a:ext cx="382588" cy="384175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4764525" y="3063879"/>
            <a:ext cx="276225" cy="274637"/>
          </a:xfrm>
          <a:custGeom>
            <a:rect b="b" l="l" r="r" t="t"/>
            <a:pathLst>
              <a:path extrusionOk="0" h="1235076" w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1909051" y="2050696"/>
            <a:ext cx="2884803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Show and explain your  web, app or software  projects using these  gadget templates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5710049" y="4413391"/>
            <a:ext cx="2942667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Show and explain your  web, app or software  projects using these  gadget templates</a:t>
            </a:r>
            <a:endParaRPr sz="12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6364090" y="1769001"/>
            <a:ext cx="3047205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Show and explain your  web, app or software  projects using these  gadget templates</a:t>
            </a:r>
            <a:endParaRPr sz="12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8062800" y="3131946"/>
            <a:ext cx="2942667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Show and explain your  web, app or software  projects using these  gadget templates</a:t>
            </a:r>
            <a:endParaRPr sz="12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8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280" name="Google Shape;28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18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/>
            </a:p>
          </p:txBody>
        </p:sp>
      </p:grpSp>
      <p:pic>
        <p:nvPicPr>
          <p:cNvPr id="282" name="Google Shape;28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/>
          <p:nvPr/>
        </p:nvSpPr>
        <p:spPr>
          <a:xfrm>
            <a:off x="6661579" y="4030719"/>
            <a:ext cx="903287" cy="1690687"/>
          </a:xfrm>
          <a:custGeom>
            <a:rect b="b" l="l" r="r" t="t"/>
            <a:pathLst>
              <a:path extrusionOk="0" h="1615441" w="863600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6361225" y="2867082"/>
            <a:ext cx="903287" cy="2867025"/>
          </a:xfrm>
          <a:custGeom>
            <a:rect b="b" l="l" r="r" t="t"/>
            <a:pathLst>
              <a:path extrusionOk="0" h="2741461" w="863600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4949934" y="4943528"/>
            <a:ext cx="903288" cy="781051"/>
          </a:xfrm>
          <a:custGeom>
            <a:rect b="b" l="l" r="r" t="t"/>
            <a:pathLst>
              <a:path extrusionOk="0" h="746809" w="863600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8" name="Google Shape;308;p18"/>
          <p:cNvSpPr/>
          <p:nvPr/>
        </p:nvSpPr>
        <p:spPr>
          <a:xfrm flipH="1">
            <a:off x="5285213" y="3811641"/>
            <a:ext cx="903288" cy="1909763"/>
          </a:xfrm>
          <a:custGeom>
            <a:rect b="b" l="l" r="r" t="t"/>
            <a:pathLst>
              <a:path extrusionOk="0" h="1825043" w="863600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9" name="Google Shape;309;p18"/>
          <p:cNvSpPr/>
          <p:nvPr/>
        </p:nvSpPr>
        <p:spPr>
          <a:xfrm flipH="1">
            <a:off x="4654979" y="2182870"/>
            <a:ext cx="903287" cy="3538537"/>
          </a:xfrm>
          <a:custGeom>
            <a:rect b="b" l="l" r="r" t="t"/>
            <a:pathLst>
              <a:path extrusionOk="0" h="3383233" w="863600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547881"/>
                </a:lnTo>
                <a:lnTo>
                  <a:pt x="0" y="1615441"/>
                </a:lnTo>
                <a:lnTo>
                  <a:pt x="1" y="3383233"/>
                </a:lnTo>
                <a:lnTo>
                  <a:pt x="140965" y="3383233"/>
                </a:lnTo>
                <a:lnTo>
                  <a:pt x="140965" y="1547881"/>
                </a:lnTo>
                <a:lnTo>
                  <a:pt x="140964" y="154788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7534705" y="3854506"/>
            <a:ext cx="504825" cy="504825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1" i="0" lang="tr-TR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7212440" y="2674991"/>
            <a:ext cx="506413" cy="506412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1" i="0" lang="tr-TR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 flipH="1">
            <a:off x="4510198" y="4775256"/>
            <a:ext cx="506412" cy="506413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1" i="0" lang="tr-TR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endParaRPr/>
          </a:p>
        </p:txBody>
      </p:sp>
      <p:sp>
        <p:nvSpPr>
          <p:cNvPr id="313" name="Google Shape;313;p18"/>
          <p:cNvSpPr/>
          <p:nvPr/>
        </p:nvSpPr>
        <p:spPr>
          <a:xfrm flipH="1">
            <a:off x="4812142" y="3633843"/>
            <a:ext cx="504825" cy="506412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1" i="0" lang="tr-TR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endParaRPr/>
          </a:p>
        </p:txBody>
      </p:sp>
      <p:sp>
        <p:nvSpPr>
          <p:cNvPr id="314" name="Google Shape;314;p18"/>
          <p:cNvSpPr/>
          <p:nvPr/>
        </p:nvSpPr>
        <p:spPr>
          <a:xfrm flipH="1">
            <a:off x="4237464" y="2003480"/>
            <a:ext cx="506413" cy="506413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1" i="0" lang="tr-TR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endParaRPr/>
          </a:p>
        </p:txBody>
      </p:sp>
      <p:cxnSp>
        <p:nvCxnSpPr>
          <p:cNvPr id="315" name="Google Shape;315;p18"/>
          <p:cNvCxnSpPr/>
          <p:nvPr/>
        </p:nvCxnSpPr>
        <p:spPr>
          <a:xfrm>
            <a:off x="3302428" y="5724579"/>
            <a:ext cx="5775325" cy="0"/>
          </a:xfrm>
          <a:prstGeom prst="straightConnector1">
            <a:avLst/>
          </a:prstGeom>
          <a:noFill/>
          <a:ln cap="flat" cmpd="sng" w="9525">
            <a:solidFill>
              <a:srgbClr val="B2B2B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6" name="Google Shape;316;p18"/>
          <p:cNvSpPr/>
          <p:nvPr/>
        </p:nvSpPr>
        <p:spPr>
          <a:xfrm>
            <a:off x="1624559" y="4816843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7933799" y="4166865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1640906" y="3643276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7732198" y="2501119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1639566" y="2495233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Executive Summary</a:t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0" name="Google Shape;3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412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9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332" name="Google Shape;33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1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/>
            </a:p>
          </p:txBody>
        </p:sp>
      </p:grpSp>
      <p:pic>
        <p:nvPicPr>
          <p:cNvPr id="334" name="Google Shape;33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79938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"/>
          <p:cNvSpPr/>
          <p:nvPr/>
        </p:nvSpPr>
        <p:spPr>
          <a:xfrm>
            <a:off x="1361440" y="3013266"/>
            <a:ext cx="8944610" cy="1400829"/>
          </a:xfrm>
          <a:custGeom>
            <a:rect b="b" l="l" r="r" t="t"/>
            <a:pathLst>
              <a:path extrusionOk="0" h="2206" w="14086">
                <a:moveTo>
                  <a:pt x="0" y="1373"/>
                </a:moveTo>
                <a:cubicBezTo>
                  <a:pt x="291" y="1162"/>
                  <a:pt x="855" y="344"/>
                  <a:pt x="1709" y="475"/>
                </a:cubicBezTo>
                <a:cubicBezTo>
                  <a:pt x="2563" y="606"/>
                  <a:pt x="3115" y="2017"/>
                  <a:pt x="4272" y="2030"/>
                </a:cubicBezTo>
                <a:cubicBezTo>
                  <a:pt x="5429" y="2043"/>
                  <a:pt x="8111" y="-204"/>
                  <a:pt x="8851" y="15"/>
                </a:cubicBezTo>
                <a:cubicBezTo>
                  <a:pt x="9591" y="234"/>
                  <a:pt x="10980" y="804"/>
                  <a:pt x="12027" y="1242"/>
                </a:cubicBezTo>
                <a:cubicBezTo>
                  <a:pt x="13074" y="1680"/>
                  <a:pt x="13738" y="2038"/>
                  <a:pt x="14086" y="2206"/>
                </a:cubicBezTo>
              </a:path>
            </a:pathLst>
          </a:custGeom>
          <a:noFill/>
          <a:ln cap="flat" cmpd="sng" w="3810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58" name="Google Shape;358;p19"/>
          <p:cNvGrpSpPr/>
          <p:nvPr/>
        </p:nvGrpSpPr>
        <p:grpSpPr>
          <a:xfrm rot="3732786">
            <a:off x="1925955" y="2872740"/>
            <a:ext cx="520065" cy="941705"/>
            <a:chOff x="3798888" y="2143125"/>
            <a:chExt cx="450850" cy="841375"/>
          </a:xfrm>
        </p:grpSpPr>
        <p:sp>
          <p:nvSpPr>
            <p:cNvPr id="359" name="Google Shape;359;p19"/>
            <p:cNvSpPr/>
            <p:nvPr/>
          </p:nvSpPr>
          <p:spPr>
            <a:xfrm>
              <a:off x="3817938" y="2308225"/>
              <a:ext cx="431800" cy="676275"/>
            </a:xfrm>
            <a:custGeom>
              <a:rect b="b" l="l" r="r" t="t"/>
              <a:pathLst>
                <a:path extrusionOk="0" h="180" w="115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4029075" y="2143125"/>
              <a:ext cx="104775" cy="142875"/>
            </a:xfrm>
            <a:custGeom>
              <a:rect b="b" l="l" r="r" t="t"/>
              <a:pathLst>
                <a:path extrusionOk="0" h="38" w="2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3941763" y="2209800"/>
              <a:ext cx="76200" cy="87313"/>
            </a:xfrm>
            <a:custGeom>
              <a:rect b="b" l="l" r="r" t="t"/>
              <a:pathLst>
                <a:path extrusionOk="0" h="23" w="20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3867150" y="2262188"/>
              <a:ext cx="68262" cy="71438"/>
            </a:xfrm>
            <a:custGeom>
              <a:rect b="b" l="l" r="r" t="t"/>
              <a:pathLst>
                <a:path extrusionOk="0" h="19" w="18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3814763" y="2330450"/>
              <a:ext cx="60325" cy="63500"/>
            </a:xfrm>
            <a:custGeom>
              <a:rect b="b" l="l" r="r" t="t"/>
              <a:pathLst>
                <a:path extrusionOk="0" h="17" w="16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3798888" y="2405063"/>
              <a:ext cx="46037" cy="53975"/>
            </a:xfrm>
            <a:custGeom>
              <a:rect b="b" l="l" r="r" t="t"/>
              <a:pathLst>
                <a:path extrusionOk="0" h="14" w="12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65" name="Google Shape;365;p19"/>
          <p:cNvGrpSpPr/>
          <p:nvPr/>
        </p:nvGrpSpPr>
        <p:grpSpPr>
          <a:xfrm flipH="1" rot="7067211">
            <a:off x="3746081" y="3660878"/>
            <a:ext cx="774700" cy="1403350"/>
            <a:chOff x="3798888" y="2143125"/>
            <a:chExt cx="450850" cy="841375"/>
          </a:xfrm>
        </p:grpSpPr>
        <p:sp>
          <p:nvSpPr>
            <p:cNvPr id="366" name="Google Shape;366;p19"/>
            <p:cNvSpPr/>
            <p:nvPr/>
          </p:nvSpPr>
          <p:spPr>
            <a:xfrm>
              <a:off x="3817938" y="2308225"/>
              <a:ext cx="431800" cy="676275"/>
            </a:xfrm>
            <a:custGeom>
              <a:rect b="b" l="l" r="r" t="t"/>
              <a:pathLst>
                <a:path extrusionOk="0" h="180" w="115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4029075" y="2143125"/>
              <a:ext cx="104775" cy="142875"/>
            </a:xfrm>
            <a:custGeom>
              <a:rect b="b" l="l" r="r" t="t"/>
              <a:pathLst>
                <a:path extrusionOk="0" h="38" w="2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3941763" y="2209800"/>
              <a:ext cx="76200" cy="87313"/>
            </a:xfrm>
            <a:custGeom>
              <a:rect b="b" l="l" r="r" t="t"/>
              <a:pathLst>
                <a:path extrusionOk="0" h="23" w="20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3867150" y="2262188"/>
              <a:ext cx="68262" cy="71438"/>
            </a:xfrm>
            <a:custGeom>
              <a:rect b="b" l="l" r="r" t="t"/>
              <a:pathLst>
                <a:path extrusionOk="0" h="19" w="18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3814763" y="2330450"/>
              <a:ext cx="60325" cy="63500"/>
            </a:xfrm>
            <a:custGeom>
              <a:rect b="b" l="l" r="r" t="t"/>
              <a:pathLst>
                <a:path extrusionOk="0" h="17" w="16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3798888" y="2405063"/>
              <a:ext cx="46037" cy="53975"/>
            </a:xfrm>
            <a:custGeom>
              <a:rect b="b" l="l" r="r" t="t"/>
              <a:pathLst>
                <a:path extrusionOk="0" h="14" w="12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72" name="Google Shape;372;p19"/>
          <p:cNvGrpSpPr/>
          <p:nvPr/>
        </p:nvGrpSpPr>
        <p:grpSpPr>
          <a:xfrm rot="3972787">
            <a:off x="6388140" y="2139930"/>
            <a:ext cx="999420" cy="1811448"/>
            <a:chOff x="3798888" y="2143125"/>
            <a:chExt cx="450850" cy="841375"/>
          </a:xfrm>
        </p:grpSpPr>
        <p:sp>
          <p:nvSpPr>
            <p:cNvPr id="373" name="Google Shape;373;p19"/>
            <p:cNvSpPr/>
            <p:nvPr/>
          </p:nvSpPr>
          <p:spPr>
            <a:xfrm>
              <a:off x="3817938" y="2308225"/>
              <a:ext cx="431800" cy="676275"/>
            </a:xfrm>
            <a:custGeom>
              <a:rect b="b" l="l" r="r" t="t"/>
              <a:pathLst>
                <a:path extrusionOk="0" h="180" w="115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4029075" y="2143125"/>
              <a:ext cx="104775" cy="142875"/>
            </a:xfrm>
            <a:custGeom>
              <a:rect b="b" l="l" r="r" t="t"/>
              <a:pathLst>
                <a:path extrusionOk="0" h="38" w="2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3941763" y="2209800"/>
              <a:ext cx="76200" cy="87313"/>
            </a:xfrm>
            <a:custGeom>
              <a:rect b="b" l="l" r="r" t="t"/>
              <a:pathLst>
                <a:path extrusionOk="0" h="23" w="20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3867150" y="2262188"/>
              <a:ext cx="68262" cy="71438"/>
            </a:xfrm>
            <a:custGeom>
              <a:rect b="b" l="l" r="r" t="t"/>
              <a:pathLst>
                <a:path extrusionOk="0" h="19" w="18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3814763" y="2330450"/>
              <a:ext cx="60325" cy="63500"/>
            </a:xfrm>
            <a:custGeom>
              <a:rect b="b" l="l" r="r" t="t"/>
              <a:pathLst>
                <a:path extrusionOk="0" h="17" w="16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3798888" y="2405063"/>
              <a:ext cx="46037" cy="53975"/>
            </a:xfrm>
            <a:custGeom>
              <a:rect b="b" l="l" r="r" t="t"/>
              <a:pathLst>
                <a:path extrusionOk="0" h="14" w="12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79" name="Google Shape;379;p19"/>
          <p:cNvGrpSpPr/>
          <p:nvPr/>
        </p:nvGrpSpPr>
        <p:grpSpPr>
          <a:xfrm flipH="1" rot="5622066">
            <a:off x="9452326" y="3156678"/>
            <a:ext cx="1076960" cy="1951990"/>
            <a:chOff x="3798888" y="2143125"/>
            <a:chExt cx="450850" cy="841375"/>
          </a:xfrm>
        </p:grpSpPr>
        <p:sp>
          <p:nvSpPr>
            <p:cNvPr id="380" name="Google Shape;380;p19"/>
            <p:cNvSpPr/>
            <p:nvPr/>
          </p:nvSpPr>
          <p:spPr>
            <a:xfrm>
              <a:off x="3817938" y="2308225"/>
              <a:ext cx="431800" cy="676275"/>
            </a:xfrm>
            <a:custGeom>
              <a:rect b="b" l="l" r="r" t="t"/>
              <a:pathLst>
                <a:path extrusionOk="0" h="180" w="115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4029075" y="2143125"/>
              <a:ext cx="104775" cy="142875"/>
            </a:xfrm>
            <a:custGeom>
              <a:rect b="b" l="l" r="r" t="t"/>
              <a:pathLst>
                <a:path extrusionOk="0" h="38" w="2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3941763" y="2209800"/>
              <a:ext cx="76200" cy="87313"/>
            </a:xfrm>
            <a:custGeom>
              <a:rect b="b" l="l" r="r" t="t"/>
              <a:pathLst>
                <a:path extrusionOk="0" h="23" w="20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3867150" y="2262188"/>
              <a:ext cx="68262" cy="71438"/>
            </a:xfrm>
            <a:custGeom>
              <a:rect b="b" l="l" r="r" t="t"/>
              <a:pathLst>
                <a:path extrusionOk="0" h="19" w="18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3814763" y="2330450"/>
              <a:ext cx="60325" cy="63500"/>
            </a:xfrm>
            <a:custGeom>
              <a:rect b="b" l="l" r="r" t="t"/>
              <a:pathLst>
                <a:path extrusionOk="0" h="17" w="16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3798888" y="2405063"/>
              <a:ext cx="46037" cy="53975"/>
            </a:xfrm>
            <a:custGeom>
              <a:rect b="b" l="l" r="r" t="t"/>
              <a:pathLst>
                <a:path extrusionOk="0" h="14" w="12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386" name="Google Shape;386;p19"/>
          <p:cNvSpPr txBox="1"/>
          <p:nvPr/>
        </p:nvSpPr>
        <p:spPr>
          <a:xfrm>
            <a:off x="198575" y="3993463"/>
            <a:ext cx="273197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Powerpoint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933817" y="4426656"/>
            <a:ext cx="2529115" cy="70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5749308" y="3861096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Keynote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9" name="Google Shape;389;p19"/>
          <p:cNvSpPr txBox="1"/>
          <p:nvPr/>
        </p:nvSpPr>
        <p:spPr>
          <a:xfrm>
            <a:off x="2777337" y="2380721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Web Design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19"/>
          <p:cNvSpPr txBox="1"/>
          <p:nvPr/>
        </p:nvSpPr>
        <p:spPr>
          <a:xfrm>
            <a:off x="8361455" y="2118399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Development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1" name="Google Shape;391;p19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Executive Summary</a:t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2689090" y="2682840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763914" y="4427025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5" name="Google Shape;395;p19"/>
          <p:cNvSpPr/>
          <p:nvPr/>
        </p:nvSpPr>
        <p:spPr>
          <a:xfrm>
            <a:off x="5655232" y="4303329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8269583" y="2506703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4" name="Google Shape;4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20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406" name="Google Shape;40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20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01</a:t>
              </a:r>
              <a:endParaRPr/>
            </a:p>
          </p:txBody>
        </p:sp>
      </p:grpSp>
      <p:pic>
        <p:nvPicPr>
          <p:cNvPr id="408" name="Google Shape;40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0"/>
          <p:cNvSpPr/>
          <p:nvPr/>
        </p:nvSpPr>
        <p:spPr>
          <a:xfrm>
            <a:off x="4723232" y="2672236"/>
            <a:ext cx="1055587" cy="1055912"/>
          </a:xfrm>
          <a:prstGeom prst="roundRect">
            <a:avLst>
              <a:gd fmla="val 8503" name="adj"/>
            </a:avLst>
          </a:prstGeom>
          <a:solidFill>
            <a:srgbClr val="F6C7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5984001" y="1642267"/>
            <a:ext cx="1719280" cy="1719811"/>
          </a:xfrm>
          <a:prstGeom prst="roundRect">
            <a:avLst>
              <a:gd fmla="val 8503" name="adj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Georgia"/>
              <a:buNone/>
            </a:pPr>
            <a:r>
              <a:t/>
            </a:r>
            <a:endParaRPr b="0" i="0" sz="4100" u="none" cap="none" strike="noStrike">
              <a:solidFill>
                <a:srgbClr val="F2F2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5987917" y="3523658"/>
            <a:ext cx="1129180" cy="1129528"/>
          </a:xfrm>
          <a:prstGeom prst="roundRect">
            <a:avLst>
              <a:gd fmla="val 8503" name="adj"/>
            </a:avLst>
          </a:prstGeom>
          <a:solidFill>
            <a:srgbClr val="F6C7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Georgia"/>
              <a:buNone/>
            </a:pPr>
            <a:r>
              <a:t/>
            </a:r>
            <a:endParaRPr b="0" i="0" sz="1500" u="none" cap="none" strike="noStrike">
              <a:solidFill>
                <a:srgbClr val="F2F2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4488717" y="3980858"/>
            <a:ext cx="1340267" cy="1340680"/>
          </a:xfrm>
          <a:prstGeom prst="roundRect">
            <a:avLst>
              <a:gd fmla="val 8503" name="adj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t/>
            </a:r>
            <a:endParaRPr b="0" i="0" sz="3600" u="none" cap="none" strike="noStrike">
              <a:solidFill>
                <a:srgbClr val="F2F2F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5" name="Google Shape;435;p20"/>
          <p:cNvSpPr/>
          <p:nvPr/>
        </p:nvSpPr>
        <p:spPr>
          <a:xfrm rot="-5400000">
            <a:off x="4105809" y="2703767"/>
            <a:ext cx="457200" cy="394138"/>
          </a:xfrm>
          <a:prstGeom prst="triangle">
            <a:avLst>
              <a:gd fmla="val 50000" name="adj"/>
            </a:avLst>
          </a:pr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6" name="Google Shape;436;p20"/>
          <p:cNvSpPr/>
          <p:nvPr/>
        </p:nvSpPr>
        <p:spPr>
          <a:xfrm rot="-5400000">
            <a:off x="3904115" y="4012389"/>
            <a:ext cx="457200" cy="394138"/>
          </a:xfrm>
          <a:prstGeom prst="triangle">
            <a:avLst>
              <a:gd fmla="val 50000" name="adj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7" name="Google Shape;437;p20"/>
          <p:cNvSpPr/>
          <p:nvPr/>
        </p:nvSpPr>
        <p:spPr>
          <a:xfrm flipH="1" rot="5400000">
            <a:off x="7826766" y="1673798"/>
            <a:ext cx="457200" cy="394138"/>
          </a:xfrm>
          <a:prstGeom prst="triangle">
            <a:avLst>
              <a:gd fmla="val 50000" name="adj"/>
            </a:avLst>
          </a:prstGeom>
          <a:solidFill>
            <a:srgbClr val="6BA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8" name="Google Shape;438;p20"/>
          <p:cNvSpPr/>
          <p:nvPr/>
        </p:nvSpPr>
        <p:spPr>
          <a:xfrm flipH="1" rot="5400000">
            <a:off x="7244497" y="3555189"/>
            <a:ext cx="457200" cy="394138"/>
          </a:xfrm>
          <a:prstGeom prst="triangle">
            <a:avLst>
              <a:gd fmla="val 50000" name="adj"/>
            </a:avLst>
          </a:prstGeom>
          <a:solidFill>
            <a:srgbClr val="F6C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9" name="Google Shape;439;p20"/>
          <p:cNvSpPr txBox="1"/>
          <p:nvPr/>
        </p:nvSpPr>
        <p:spPr>
          <a:xfrm>
            <a:off x="8340342" y="1675007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eorgia"/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Users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889511" y="2279925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eorgia"/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Files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1" name="Google Shape;441;p20"/>
          <p:cNvSpPr txBox="1"/>
          <p:nvPr/>
        </p:nvSpPr>
        <p:spPr>
          <a:xfrm>
            <a:off x="7739015" y="3537288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eorgia"/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Database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2" name="Google Shape;442;p20"/>
          <p:cNvSpPr txBox="1"/>
          <p:nvPr/>
        </p:nvSpPr>
        <p:spPr>
          <a:xfrm>
            <a:off x="743005" y="3948185"/>
            <a:ext cx="3107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eorgia"/>
              <a:buNone/>
            </a:pPr>
            <a:r>
              <a:rPr b="1" lang="tr-TR" sz="18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Upload</a:t>
            </a:r>
            <a:endParaRPr b="1" i="0" sz="18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5041347" y="2955697"/>
            <a:ext cx="519686" cy="459258"/>
          </a:xfrm>
          <a:custGeom>
            <a:rect b="b" l="l" r="r" t="t"/>
            <a:pathLst>
              <a:path extrusionOk="0" h="21600" w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6558115" y="2271032"/>
            <a:ext cx="571052" cy="462280"/>
          </a:xfrm>
          <a:custGeom>
            <a:rect b="b" l="l" r="r" t="t"/>
            <a:pathLst>
              <a:path extrusionOk="0" h="21600" w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6338346" y="3797969"/>
            <a:ext cx="474366" cy="504582"/>
          </a:xfrm>
          <a:custGeom>
            <a:rect b="b" l="l" r="r" t="t"/>
            <a:pathLst>
              <a:path extrusionOk="0" h="21600" w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6" name="Google Shape;446;p20"/>
          <p:cNvSpPr/>
          <p:nvPr/>
        </p:nvSpPr>
        <p:spPr>
          <a:xfrm>
            <a:off x="4941230" y="4421569"/>
            <a:ext cx="471344" cy="459258"/>
          </a:xfrm>
          <a:custGeom>
            <a:rect b="b" l="l" r="r" t="t"/>
            <a:pathLst>
              <a:path extrusionOk="0" h="21600" w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9025" lIns="19025" spcFirstLastPara="1" rIns="19025" wrap="square" tIns="1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7" name="Google Shape;447;p20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Executive Summary</a:t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8" name="Google Shape;448;p20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9" name="Google Shape;449;p20"/>
          <p:cNvSpPr/>
          <p:nvPr/>
        </p:nvSpPr>
        <p:spPr>
          <a:xfrm>
            <a:off x="1152349" y="2632564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0" name="Google Shape;450;p20"/>
          <p:cNvSpPr/>
          <p:nvPr/>
        </p:nvSpPr>
        <p:spPr>
          <a:xfrm>
            <a:off x="1018531" y="4340406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1" name="Google Shape;451;p20"/>
          <p:cNvSpPr/>
          <p:nvPr/>
        </p:nvSpPr>
        <p:spPr>
          <a:xfrm>
            <a:off x="7673664" y="3957020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2" name="Google Shape;452;p20"/>
          <p:cNvSpPr/>
          <p:nvPr/>
        </p:nvSpPr>
        <p:spPr>
          <a:xfrm>
            <a:off x="8264354" y="2033533"/>
            <a:ext cx="2969976" cy="783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Click on the button under the  presentation preview that says "Use as  Google Slides Theme".</a:t>
            </a:r>
            <a:endParaRPr b="0" i="0" sz="1200" u="none" cap="none" strike="noStrike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9" name="Google Shape;459;p21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0" name="Google Shape;4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21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462" name="Google Shape;46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7701" y="3759677"/>
              <a:ext cx="831647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2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2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2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2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2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2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2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2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2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2" name="Google Shape;482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29350" y="4525276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043870" y="4664966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62176" y="3437504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09256" y="4274226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15542" y="3690302"/>
            <a:ext cx="613281" cy="6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217481" y="3109839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229337" y="4394382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226706" y="3656961"/>
            <a:ext cx="1353315" cy="13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700228" y="3656961"/>
            <a:ext cx="914304" cy="95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873529" y="3764789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520832" y="4182360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05318" y="4244342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435672" y="2951070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487110" y="405520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598254" y="4305311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712704" y="393443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701251" y="355800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306259" y="3926719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717031" y="3478276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8016631" y="3808986"/>
            <a:ext cx="374905" cy="51816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1"/>
          <p:cNvSpPr txBox="1"/>
          <p:nvPr/>
        </p:nvSpPr>
        <p:spPr>
          <a:xfrm>
            <a:off x="4925158" y="2444207"/>
            <a:ext cx="27573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91CA"/>
                </a:solidFill>
                <a:latin typeface="Georgia"/>
                <a:ea typeface="Georgia"/>
                <a:cs typeface="Georgia"/>
                <a:sym typeface="Georgia"/>
              </a:rPr>
              <a:t>About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091CA"/>
                </a:solidFill>
                <a:latin typeface="Georgia"/>
                <a:ea typeface="Georgia"/>
                <a:cs typeface="Georgia"/>
                <a:sym typeface="Georgia"/>
              </a:rPr>
              <a:t>Company</a:t>
            </a:r>
            <a:endParaRPr b="1" sz="3600">
              <a:solidFill>
                <a:srgbClr val="0091C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0" name="Google Shape;510;p22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  <a:effectLst>
            <a:outerShdw blurRad="1397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1" name="Google Shape;5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8257"/>
            <a:ext cx="12192000" cy="2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" name="Google Shape;512;p22"/>
          <p:cNvGrpSpPr/>
          <p:nvPr/>
        </p:nvGrpSpPr>
        <p:grpSpPr>
          <a:xfrm>
            <a:off x="572126" y="388257"/>
            <a:ext cx="925704" cy="968483"/>
            <a:chOff x="572126" y="388257"/>
            <a:chExt cx="925704" cy="968483"/>
          </a:xfrm>
        </p:grpSpPr>
        <p:pic>
          <p:nvPicPr>
            <p:cNvPr id="513" name="Google Shape;513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112" y="388257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22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02</a:t>
              </a:r>
              <a:endParaRPr/>
            </a:p>
          </p:txBody>
        </p:sp>
      </p:grpSp>
      <p:pic>
        <p:nvPicPr>
          <p:cNvPr id="515" name="Google Shape;51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61523" y="2699657"/>
            <a:ext cx="16059809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8" name="Google Shape;538;p22"/>
          <p:cNvGrpSpPr/>
          <p:nvPr/>
        </p:nvGrpSpPr>
        <p:grpSpPr>
          <a:xfrm>
            <a:off x="751242" y="1454946"/>
            <a:ext cx="10077377" cy="4570819"/>
            <a:chOff x="1054375" y="2435096"/>
            <a:chExt cx="10118185" cy="3471772"/>
          </a:xfrm>
        </p:grpSpPr>
        <p:sp>
          <p:nvSpPr>
            <p:cNvPr id="539" name="Google Shape;539;p22"/>
            <p:cNvSpPr/>
            <p:nvPr/>
          </p:nvSpPr>
          <p:spPr>
            <a:xfrm>
              <a:off x="7183722" y="2970901"/>
              <a:ext cx="1128476" cy="217537"/>
            </a:xfrm>
            <a:custGeom>
              <a:rect b="b" l="l" r="r" t="t"/>
              <a:pathLst>
                <a:path extrusionOk="0" h="217715" w="1190172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med" w="med" type="oval"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0" name="Google Shape;540;p22"/>
            <p:cNvSpPr txBox="1"/>
            <p:nvPr/>
          </p:nvSpPr>
          <p:spPr>
            <a:xfrm>
              <a:off x="8500631" y="2435096"/>
              <a:ext cx="2671929" cy="643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Speakers Introduction</a:t>
              </a:r>
              <a:endParaRPr b="1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1" name="Google Shape;541;p22"/>
            <p:cNvSpPr txBox="1"/>
            <p:nvPr/>
          </p:nvSpPr>
          <p:spPr>
            <a:xfrm>
              <a:off x="8500631" y="3180500"/>
              <a:ext cx="2671929" cy="1005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Is the color of gold, butter  and ripe lemons. In the  spectrum of visible light,  yellow is found between  green and orange.</a:t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 flipH="1">
              <a:off x="3914736" y="2970901"/>
              <a:ext cx="1126360" cy="217537"/>
            </a:xfrm>
            <a:custGeom>
              <a:rect b="b" l="l" r="r" t="t"/>
              <a:pathLst>
                <a:path extrusionOk="0" h="217715" w="1190172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med" w="med" type="oval"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3" name="Google Shape;543;p22"/>
            <p:cNvSpPr txBox="1"/>
            <p:nvPr/>
          </p:nvSpPr>
          <p:spPr>
            <a:xfrm flipH="1">
              <a:off x="1054375" y="2435097"/>
              <a:ext cx="2671929" cy="643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Opening Cerenomy</a:t>
              </a:r>
              <a:endParaRPr b="1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4" name="Google Shape;544;p22"/>
            <p:cNvSpPr txBox="1"/>
            <p:nvPr/>
          </p:nvSpPr>
          <p:spPr>
            <a:xfrm flipH="1">
              <a:off x="1054375" y="3180500"/>
              <a:ext cx="2671929" cy="1005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Is the color of gold, butter  and ripe lemons. In the  spectrum of visible light,  yellow is found between  green and orange.</a:t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 flipH="1" rot="10800000">
              <a:off x="7183722" y="4450794"/>
              <a:ext cx="1128476" cy="217537"/>
            </a:xfrm>
            <a:custGeom>
              <a:rect b="b" l="l" r="r" t="t"/>
              <a:pathLst>
                <a:path extrusionOk="0" h="217715" w="1190172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med" w="med" type="oval"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 rot="10800000">
              <a:off x="3914736" y="4450794"/>
              <a:ext cx="1126360" cy="217537"/>
            </a:xfrm>
            <a:custGeom>
              <a:rect b="b" l="l" r="r" t="t"/>
              <a:pathLst>
                <a:path extrusionOk="0" h="217715" w="1190172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med" w="med" type="oval"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4763017" y="2801907"/>
              <a:ext cx="1162607" cy="871929"/>
            </a:xfrm>
            <a:custGeom>
              <a:rect b="b" l="l" r="r" t="t"/>
              <a:pathLst>
                <a:path extrusionOk="0" h="1090749" w="1090749">
                  <a:moveTo>
                    <a:pt x="1090749" y="0"/>
                  </a:moveTo>
                  <a:lnTo>
                    <a:pt x="1090749" y="520353"/>
                  </a:lnTo>
                  <a:lnTo>
                    <a:pt x="1054097" y="529777"/>
                  </a:lnTo>
                  <a:cubicBezTo>
                    <a:pt x="804459" y="607423"/>
                    <a:pt x="607423" y="804459"/>
                    <a:pt x="529777" y="1054097"/>
                  </a:cubicBezTo>
                  <a:lnTo>
                    <a:pt x="520353" y="1090749"/>
                  </a:lnTo>
                  <a:lnTo>
                    <a:pt x="0" y="1090749"/>
                  </a:lnTo>
                  <a:lnTo>
                    <a:pt x="9646" y="1027542"/>
                  </a:lnTo>
                  <a:cubicBezTo>
                    <a:pt x="114196" y="516617"/>
                    <a:pt x="516617" y="114196"/>
                    <a:pt x="1027542" y="9646"/>
                  </a:cubicBezTo>
                  <a:lnTo>
                    <a:pt x="1090749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324182" y="2801907"/>
              <a:ext cx="1162607" cy="871929"/>
            </a:xfrm>
            <a:custGeom>
              <a:rect b="b" l="l" r="r" t="t"/>
              <a:pathLst>
                <a:path extrusionOk="0" h="1090749" w="1090749">
                  <a:moveTo>
                    <a:pt x="0" y="0"/>
                  </a:moveTo>
                  <a:lnTo>
                    <a:pt x="63206" y="9646"/>
                  </a:lnTo>
                  <a:cubicBezTo>
                    <a:pt x="574131" y="114196"/>
                    <a:pt x="976552" y="516617"/>
                    <a:pt x="1081102" y="1027542"/>
                  </a:cubicBezTo>
                  <a:lnTo>
                    <a:pt x="1090749" y="1090749"/>
                  </a:lnTo>
                  <a:lnTo>
                    <a:pt x="570395" y="1090749"/>
                  </a:lnTo>
                  <a:lnTo>
                    <a:pt x="560971" y="1054097"/>
                  </a:lnTo>
                  <a:cubicBezTo>
                    <a:pt x="483326" y="804459"/>
                    <a:pt x="286290" y="607423"/>
                    <a:pt x="36651" y="529777"/>
                  </a:cubicBezTo>
                  <a:lnTo>
                    <a:pt x="0" y="520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4734326" y="3994264"/>
              <a:ext cx="1162607" cy="871929"/>
            </a:xfrm>
            <a:custGeom>
              <a:rect b="b" l="l" r="r" t="t"/>
              <a:pathLst>
                <a:path extrusionOk="0" h="1090749" w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6324182" y="3994263"/>
              <a:ext cx="1162605" cy="871928"/>
            </a:xfrm>
            <a:custGeom>
              <a:rect b="b" l="l" r="r" t="t"/>
              <a:pathLst>
                <a:path extrusionOk="0" h="1090748" w="1090748">
                  <a:moveTo>
                    <a:pt x="570395" y="0"/>
                  </a:moveTo>
                  <a:lnTo>
                    <a:pt x="1090748" y="0"/>
                  </a:lnTo>
                  <a:lnTo>
                    <a:pt x="1081102" y="63206"/>
                  </a:lnTo>
                  <a:cubicBezTo>
                    <a:pt x="976552" y="574131"/>
                    <a:pt x="574131" y="976552"/>
                    <a:pt x="63206" y="1081102"/>
                  </a:cubicBezTo>
                  <a:lnTo>
                    <a:pt x="0" y="1090748"/>
                  </a:lnTo>
                  <a:lnTo>
                    <a:pt x="0" y="570395"/>
                  </a:lnTo>
                  <a:lnTo>
                    <a:pt x="36651" y="560971"/>
                  </a:lnTo>
                  <a:cubicBezTo>
                    <a:pt x="286290" y="483326"/>
                    <a:pt x="483326" y="286290"/>
                    <a:pt x="560971" y="36651"/>
                  </a:cubicBezTo>
                  <a:lnTo>
                    <a:pt x="570395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txBody>
            <a:bodyPr anchorCtr="0" anchor="ctr" bIns="54425" lIns="108850" spcFirstLastPara="1" rIns="108850" wrap="square" tIns="54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1" name="Google Shape;551;p22"/>
            <p:cNvSpPr txBox="1"/>
            <p:nvPr/>
          </p:nvSpPr>
          <p:spPr>
            <a:xfrm>
              <a:off x="8500631" y="4156346"/>
              <a:ext cx="2671929" cy="643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Break time</a:t>
              </a:r>
              <a:endParaRPr b="1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2" name="Google Shape;552;p22"/>
            <p:cNvSpPr txBox="1"/>
            <p:nvPr/>
          </p:nvSpPr>
          <p:spPr>
            <a:xfrm>
              <a:off x="8500631" y="4900160"/>
              <a:ext cx="2671929" cy="1006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Is the color of gold, butter  and ripe lemons. In the  spectrum of visible light,  yellow is found between  green and orange.</a:t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3" name="Google Shape;553;p22"/>
            <p:cNvSpPr txBox="1"/>
            <p:nvPr/>
          </p:nvSpPr>
          <p:spPr>
            <a:xfrm flipH="1">
              <a:off x="1054375" y="4156346"/>
              <a:ext cx="2671929" cy="643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262626"/>
                  </a:solidFill>
                  <a:latin typeface="Georgia"/>
                  <a:ea typeface="Georgia"/>
                  <a:cs typeface="Georgia"/>
                  <a:sym typeface="Georgia"/>
                </a:rPr>
                <a:t>Opening</a:t>
              </a:r>
              <a:endParaRPr b="1" sz="20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4" name="Google Shape;554;p22"/>
            <p:cNvSpPr txBox="1"/>
            <p:nvPr/>
          </p:nvSpPr>
          <p:spPr>
            <a:xfrm flipH="1">
              <a:off x="1054375" y="4900160"/>
              <a:ext cx="2671929" cy="1006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C0C0C"/>
                  </a:solidFill>
                  <a:latin typeface="Georgia"/>
                  <a:ea typeface="Georgia"/>
                  <a:cs typeface="Georgia"/>
                  <a:sym typeface="Georgia"/>
                </a:rPr>
                <a:t>Is the color of gold, butter  and ripe lemons. In the  spectrum of visible light,  yellow is found between  green and orange.</a:t>
              </a:r>
              <a:endParaRPr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555" name="Google Shape;555;p22"/>
          <p:cNvSpPr txBox="1"/>
          <p:nvPr/>
        </p:nvSpPr>
        <p:spPr>
          <a:xfrm>
            <a:off x="1608447" y="551936"/>
            <a:ext cx="35246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About Company</a:t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1607272" y="913886"/>
            <a:ext cx="4171282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0C0C0C"/>
                </a:solidFill>
                <a:latin typeface="Georgia"/>
                <a:ea typeface="Georgia"/>
                <a:cs typeface="Georgia"/>
                <a:sym typeface="Georgia"/>
              </a:rPr>
              <a:t>Instructions for Use!</a:t>
            </a:r>
            <a:endParaRPr i="1" sz="1200">
              <a:solidFill>
                <a:srgbClr val="0C0C0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e Powerpoint Template -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