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png"/><Relationship Id="rId17" Type="http://schemas.openxmlformats.org/officeDocument/2006/relationships/image" Target="../media/image-1-17.svg"/><Relationship Id="rId18" Type="http://schemas.openxmlformats.org/officeDocument/2006/relationships/image" Target="../media/image-1-18.png"/><Relationship Id="rId19" Type="http://schemas.openxmlformats.org/officeDocument/2006/relationships/image" Target="../media/image-1-19.svg"/><Relationship Id="rId20" Type="http://schemas.openxmlformats.org/officeDocument/2006/relationships/image" Target="../media/image-1-20.png"/><Relationship Id="rId21" Type="http://schemas.openxmlformats.org/officeDocument/2006/relationships/image" Target="../media/image-1-21.svg"/><Relationship Id="rId22" Type="http://schemas.openxmlformats.org/officeDocument/2006/relationships/image" Target="../media/image-1-22.png"/><Relationship Id="rId23" Type="http://schemas.openxmlformats.org/officeDocument/2006/relationships/image" Target="../media/image-1-23.svg"/><Relationship Id="rId24" Type="http://schemas.openxmlformats.org/officeDocument/2006/relationships/image" Target="../media/image-1-24.png"/><Relationship Id="rId25" Type="http://schemas.openxmlformats.org/officeDocument/2006/relationships/image" Target="../media/image-1-25.svg"/><Relationship Id="rId26" Type="http://schemas.openxmlformats.org/officeDocument/2006/relationships/image" Target="../media/image-1-26.png"/><Relationship Id="rId27" Type="http://schemas.openxmlformats.org/officeDocument/2006/relationships/image" Target="../media/image-1-27.svg"/><Relationship Id="rId28" Type="http://schemas.openxmlformats.org/officeDocument/2006/relationships/image" Target="../media/image-1-28.png"/><Relationship Id="rId29" Type="http://schemas.openxmlformats.org/officeDocument/2006/relationships/image" Target="../media/image-1-29.svg"/><Relationship Id="rId30" Type="http://schemas.openxmlformats.org/officeDocument/2006/relationships/image" Target="../media/image-1-30.png"/><Relationship Id="rId31" Type="http://schemas.openxmlformats.org/officeDocument/2006/relationships/image" Target="../media/image-1-31.svg"/><Relationship Id="rId32" Type="http://schemas.openxmlformats.org/officeDocument/2006/relationships/image" Target="../media/image-1-32.png"/><Relationship Id="rId33" Type="http://schemas.openxmlformats.org/officeDocument/2006/relationships/image" Target="../media/image-1-33.svg"/><Relationship Id="rId34" Type="http://schemas.openxmlformats.org/officeDocument/2006/relationships/slideLayout" Target="../slideLayouts/slideLayout1.xml"/><Relationship Id="rId3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svg"/><Relationship Id="rId19" Type="http://schemas.openxmlformats.org/officeDocument/2006/relationships/image" Target="../media/image-10-19.png"/><Relationship Id="rId20" Type="http://schemas.openxmlformats.org/officeDocument/2006/relationships/image" Target="../media/image-10-20.svg"/><Relationship Id="rId21" Type="http://schemas.openxmlformats.org/officeDocument/2006/relationships/image" Target="../media/image-10-21.png"/><Relationship Id="rId22" Type="http://schemas.openxmlformats.org/officeDocument/2006/relationships/image" Target="../media/image-10-22.svg"/><Relationship Id="rId23" Type="http://schemas.openxmlformats.org/officeDocument/2006/relationships/image" Target="../media/image-10-23.png"/><Relationship Id="rId24" Type="http://schemas.openxmlformats.org/officeDocument/2006/relationships/image" Target="../media/image-10-24.svg"/><Relationship Id="rId25" Type="http://schemas.openxmlformats.org/officeDocument/2006/relationships/image" Target="../media/image-10-25.png"/><Relationship Id="rId26" Type="http://schemas.openxmlformats.org/officeDocument/2006/relationships/image" Target="../media/image-10-26.svg"/><Relationship Id="rId27" Type="http://schemas.openxmlformats.org/officeDocument/2006/relationships/image" Target="../media/image-10-27.png"/><Relationship Id="rId28" Type="http://schemas.openxmlformats.org/officeDocument/2006/relationships/image" Target="../media/image-10-28.svg"/><Relationship Id="rId29" Type="http://schemas.openxmlformats.org/officeDocument/2006/relationships/image" Target="../media/image-10-29.png"/><Relationship Id="rId30" Type="http://schemas.openxmlformats.org/officeDocument/2006/relationships/image" Target="../media/image-10-30.svg"/><Relationship Id="rId31" Type="http://schemas.openxmlformats.org/officeDocument/2006/relationships/image" Target="../media/image-10-31.png"/><Relationship Id="rId32" Type="http://schemas.openxmlformats.org/officeDocument/2006/relationships/image" Target="../media/image-10-32.svg"/><Relationship Id="rId33" Type="http://schemas.openxmlformats.org/officeDocument/2006/relationships/image" Target="../media/image-10-33.png"/><Relationship Id="rId34" Type="http://schemas.openxmlformats.org/officeDocument/2006/relationships/image" Target="../media/image-10-34.svg"/><Relationship Id="rId35" Type="http://schemas.openxmlformats.org/officeDocument/2006/relationships/image" Target="../media/image-10-35.png"/><Relationship Id="rId36" Type="http://schemas.openxmlformats.org/officeDocument/2006/relationships/image" Target="../media/image-10-36.svg"/><Relationship Id="rId37" Type="http://schemas.openxmlformats.org/officeDocument/2006/relationships/image" Target="../media/image-10-37.png"/><Relationship Id="rId38" Type="http://schemas.openxmlformats.org/officeDocument/2006/relationships/image" Target="../media/image-10-38.svg"/><Relationship Id="rId39" Type="http://schemas.openxmlformats.org/officeDocument/2006/relationships/image" Target="../media/image-10-39.png"/><Relationship Id="rId40" Type="http://schemas.openxmlformats.org/officeDocument/2006/relationships/image" Target="../media/image-10-40.svg"/><Relationship Id="rId41" Type="http://schemas.openxmlformats.org/officeDocument/2006/relationships/image" Target="../media/image-10-41.png"/><Relationship Id="rId42" Type="http://schemas.openxmlformats.org/officeDocument/2006/relationships/image" Target="../media/image-10-42.svg"/><Relationship Id="rId43" Type="http://schemas.openxmlformats.org/officeDocument/2006/relationships/image" Target="../media/image-10-43.png"/><Relationship Id="rId44" Type="http://schemas.openxmlformats.org/officeDocument/2006/relationships/image" Target="../media/image-10-44.svg"/><Relationship Id="rId45" Type="http://schemas.openxmlformats.org/officeDocument/2006/relationships/image" Target="../media/image-10-45.png"/><Relationship Id="rId46" Type="http://schemas.openxmlformats.org/officeDocument/2006/relationships/image" Target="../media/image-10-46.svg"/><Relationship Id="rId47" Type="http://schemas.openxmlformats.org/officeDocument/2006/relationships/image" Target="../media/image-10-47.png"/><Relationship Id="rId48" Type="http://schemas.openxmlformats.org/officeDocument/2006/relationships/image" Target="../media/image-10-48.svg"/><Relationship Id="rId49" Type="http://schemas.openxmlformats.org/officeDocument/2006/relationships/image" Target="../media/image-10-49.png"/><Relationship Id="rId50" Type="http://schemas.openxmlformats.org/officeDocument/2006/relationships/image" Target="../media/image-10-50.svg"/><Relationship Id="rId51" Type="http://schemas.openxmlformats.org/officeDocument/2006/relationships/image" Target="../media/image-10-51.png"/><Relationship Id="rId52" Type="http://schemas.openxmlformats.org/officeDocument/2006/relationships/image" Target="../media/image-10-52.svg"/><Relationship Id="rId53" Type="http://schemas.openxmlformats.org/officeDocument/2006/relationships/image" Target="../media/image-10-53.png"/><Relationship Id="rId54" Type="http://schemas.openxmlformats.org/officeDocument/2006/relationships/image" Target="../media/image-10-54.svg"/><Relationship Id="rId55" Type="http://schemas.openxmlformats.org/officeDocument/2006/relationships/image" Target="../media/image-10-55.png"/><Relationship Id="rId56" Type="http://schemas.openxmlformats.org/officeDocument/2006/relationships/image" Target="../media/image-10-56.svg"/><Relationship Id="rId57" Type="http://schemas.openxmlformats.org/officeDocument/2006/relationships/image" Target="../media/image-10-57.png"/><Relationship Id="rId58" Type="http://schemas.openxmlformats.org/officeDocument/2006/relationships/image" Target="../media/image-10-58.svg"/><Relationship Id="rId59" Type="http://schemas.openxmlformats.org/officeDocument/2006/relationships/image" Target="../media/image-10-59.png"/><Relationship Id="rId60" Type="http://schemas.openxmlformats.org/officeDocument/2006/relationships/image" Target="../media/image-10-60.svg"/><Relationship Id="rId61" Type="http://schemas.openxmlformats.org/officeDocument/2006/relationships/image" Target="../media/image-10-61.png"/><Relationship Id="rId62" Type="http://schemas.openxmlformats.org/officeDocument/2006/relationships/slideLayout" Target="../slideLayouts/slideLayout1.xml"/><Relationship Id="rId6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image" Target="../media/image-11-18.png"/><Relationship Id="rId19" Type="http://schemas.openxmlformats.org/officeDocument/2006/relationships/image" Target="../media/image-11-19.sv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image" Target="../media/image-11-22.png"/><Relationship Id="rId23" Type="http://schemas.openxmlformats.org/officeDocument/2006/relationships/image" Target="../media/image-11-23.svg"/><Relationship Id="rId24" Type="http://schemas.openxmlformats.org/officeDocument/2006/relationships/slideLayout" Target="../slideLayouts/slideLayout1.xml"/><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pn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image" Target="../media/image-12-20.png"/><Relationship Id="rId21" Type="http://schemas.openxmlformats.org/officeDocument/2006/relationships/image" Target="../media/image-12-21.png"/><Relationship Id="rId22" Type="http://schemas.openxmlformats.org/officeDocument/2006/relationships/image" Target="../media/image-12-22.svg"/><Relationship Id="rId23" Type="http://schemas.openxmlformats.org/officeDocument/2006/relationships/image" Target="../media/image-12-23.png"/><Relationship Id="rId24" Type="http://schemas.openxmlformats.org/officeDocument/2006/relationships/image" Target="../media/image-12-24.png"/><Relationship Id="rId25" Type="http://schemas.openxmlformats.org/officeDocument/2006/relationships/image" Target="../media/image-12-25.svg"/><Relationship Id="rId26" Type="http://schemas.openxmlformats.org/officeDocument/2006/relationships/image" Target="../media/image-12-26.png"/><Relationship Id="rId27" Type="http://schemas.openxmlformats.org/officeDocument/2006/relationships/image" Target="../media/image-12-27.png"/><Relationship Id="rId28" Type="http://schemas.openxmlformats.org/officeDocument/2006/relationships/image" Target="../media/image-12-28.svg"/><Relationship Id="rId29" Type="http://schemas.openxmlformats.org/officeDocument/2006/relationships/slideLayout" Target="../slideLayouts/slideLayout1.xml"/><Relationship Id="rId3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image" Target="../media/image-13-16.png"/><Relationship Id="rId17" Type="http://schemas.openxmlformats.org/officeDocument/2006/relationships/image" Target="../media/image-13-17.svg"/><Relationship Id="rId18" Type="http://schemas.openxmlformats.org/officeDocument/2006/relationships/image" Target="../media/image-13-18.png"/><Relationship Id="rId19" Type="http://schemas.openxmlformats.org/officeDocument/2006/relationships/image" Target="../media/image-13-19.svg"/><Relationship Id="rId20" Type="http://schemas.openxmlformats.org/officeDocument/2006/relationships/slideLayout" Target="../slideLayouts/slideLayout1.xml"/><Relationship Id="rId2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slideLayout" Target="../slideLayouts/slideLayout1.xml"/><Relationship Id="rId1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slideLayout" Target="../slideLayouts/slideLayout1.xml"/><Relationship Id="rId1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slideLayout" Target="../slideLayouts/slideLayout1.xml"/><Relationship Id="rId2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png"/><Relationship Id="rId17" Type="http://schemas.openxmlformats.org/officeDocument/2006/relationships/image" Target="../media/image-17-17.svg"/><Relationship Id="rId18" Type="http://schemas.openxmlformats.org/officeDocument/2006/relationships/image" Target="../media/image-17-18.png"/><Relationship Id="rId19" Type="http://schemas.openxmlformats.org/officeDocument/2006/relationships/image" Target="../media/image-17-19.svg"/><Relationship Id="rId20" Type="http://schemas.openxmlformats.org/officeDocument/2006/relationships/slideLayout" Target="../slideLayouts/slideLayout1.xml"/><Relationship Id="rId2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svg"/><Relationship Id="rId15" Type="http://schemas.openxmlformats.org/officeDocument/2006/relationships/image" Target="../media/image-18-15.png"/><Relationship Id="rId16" Type="http://schemas.openxmlformats.org/officeDocument/2006/relationships/image" Target="../media/image-18-16.png"/><Relationship Id="rId17" Type="http://schemas.openxmlformats.org/officeDocument/2006/relationships/image" Target="../media/image-18-17.svg"/><Relationship Id="rId18" Type="http://schemas.openxmlformats.org/officeDocument/2006/relationships/image" Target="../media/image-18-18.png"/><Relationship Id="rId19" Type="http://schemas.openxmlformats.org/officeDocument/2006/relationships/image" Target="../media/image-18-19.svg"/><Relationship Id="rId20" Type="http://schemas.openxmlformats.org/officeDocument/2006/relationships/slideLayout" Target="../slideLayouts/slideLayout1.xml"/><Relationship Id="rId2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svg"/><Relationship Id="rId15" Type="http://schemas.openxmlformats.org/officeDocument/2006/relationships/image" Target="../media/image-19-15.png"/><Relationship Id="rId16" Type="http://schemas.openxmlformats.org/officeDocument/2006/relationships/image" Target="../media/image-19-16.png"/><Relationship Id="rId17" Type="http://schemas.openxmlformats.org/officeDocument/2006/relationships/image" Target="../media/image-19-17.svg"/><Relationship Id="rId18" Type="http://schemas.openxmlformats.org/officeDocument/2006/relationships/slideLayout" Target="../slideLayouts/slideLayout1.xml"/><Relationship Id="rId1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slideLayout" Target="../slideLayouts/slideLayout1.xml"/><Relationship Id="rId1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image" Target="../media/image-20-18.png"/><Relationship Id="rId19" Type="http://schemas.openxmlformats.org/officeDocument/2006/relationships/image" Target="../media/image-20-19.svg"/><Relationship Id="rId20" Type="http://schemas.openxmlformats.org/officeDocument/2006/relationships/image" Target="../media/image-20-20.png"/><Relationship Id="rId21" Type="http://schemas.openxmlformats.org/officeDocument/2006/relationships/image" Target="../media/image-20-21.svg"/><Relationship Id="rId22" Type="http://schemas.openxmlformats.org/officeDocument/2006/relationships/image" Target="../media/image-20-22.png"/><Relationship Id="rId23" Type="http://schemas.openxmlformats.org/officeDocument/2006/relationships/image" Target="../media/image-20-23.svg"/><Relationship Id="rId24" Type="http://schemas.openxmlformats.org/officeDocument/2006/relationships/slideLayout" Target="../slideLayouts/slideLayout1.xml"/><Relationship Id="rId2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slideLayout" Target="../slideLayouts/slideLayout1.xml"/><Relationship Id="rId20"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sv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image" Target="../media/image-22-26.png"/><Relationship Id="rId27" Type="http://schemas.openxmlformats.org/officeDocument/2006/relationships/image" Target="../media/image-22-27.png"/><Relationship Id="rId28" Type="http://schemas.openxmlformats.org/officeDocument/2006/relationships/image" Target="../media/image-22-28.svg"/><Relationship Id="rId29" Type="http://schemas.openxmlformats.org/officeDocument/2006/relationships/slideLayout" Target="../slideLayouts/slideLayout1.xml"/><Relationship Id="rId3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73" Type="http://schemas.openxmlformats.org/officeDocument/2006/relationships/hyperlink" Target="https://eatemp.com/powerpoint-org-chart-template/"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svg"/><Relationship Id="rId19" Type="http://schemas.openxmlformats.org/officeDocument/2006/relationships/image" Target="../media/image-23-19.pn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image" Target="../media/image-23-22.png"/><Relationship Id="rId23" Type="http://schemas.openxmlformats.org/officeDocument/2006/relationships/image" Target="../media/image-23-23.png"/><Relationship Id="rId24" Type="http://schemas.openxmlformats.org/officeDocument/2006/relationships/image" Target="../media/image-23-24.svg"/><Relationship Id="rId25" Type="http://schemas.openxmlformats.org/officeDocument/2006/relationships/image" Target="../media/image-23-25.png"/><Relationship Id="rId26" Type="http://schemas.openxmlformats.org/officeDocument/2006/relationships/image" Target="../media/image-23-26.png"/><Relationship Id="rId27" Type="http://schemas.openxmlformats.org/officeDocument/2006/relationships/image" Target="../media/image-23-27.svg"/><Relationship Id="rId28" Type="http://schemas.openxmlformats.org/officeDocument/2006/relationships/image" Target="../media/image-23-28.png"/><Relationship Id="rId29" Type="http://schemas.openxmlformats.org/officeDocument/2006/relationships/image" Target="../media/image-23-29.png"/><Relationship Id="rId30" Type="http://schemas.openxmlformats.org/officeDocument/2006/relationships/image" Target="../media/image-23-30.svg"/><Relationship Id="rId31" Type="http://schemas.openxmlformats.org/officeDocument/2006/relationships/image" Target="../media/image-23-31.png"/><Relationship Id="rId32" Type="http://schemas.openxmlformats.org/officeDocument/2006/relationships/image" Target="../media/image-23-32.png"/><Relationship Id="rId33" Type="http://schemas.openxmlformats.org/officeDocument/2006/relationships/image" Target="../media/image-23-33.svg"/><Relationship Id="rId34" Type="http://schemas.openxmlformats.org/officeDocument/2006/relationships/image" Target="../media/image-23-34.png"/><Relationship Id="rId35" Type="http://schemas.openxmlformats.org/officeDocument/2006/relationships/image" Target="../media/image-23-35.png"/><Relationship Id="rId36" Type="http://schemas.openxmlformats.org/officeDocument/2006/relationships/image" Target="../media/image-23-36.svg"/><Relationship Id="rId37" Type="http://schemas.openxmlformats.org/officeDocument/2006/relationships/image" Target="../media/image-23-37.png"/><Relationship Id="rId38" Type="http://schemas.openxmlformats.org/officeDocument/2006/relationships/image" Target="../media/image-23-38.png"/><Relationship Id="rId39" Type="http://schemas.openxmlformats.org/officeDocument/2006/relationships/image" Target="../media/image-23-39.svg"/><Relationship Id="rId40" Type="http://schemas.openxmlformats.org/officeDocument/2006/relationships/image" Target="../media/image-23-40.png"/><Relationship Id="rId41" Type="http://schemas.openxmlformats.org/officeDocument/2006/relationships/image" Target="../media/image-23-41.png"/><Relationship Id="rId42" Type="http://schemas.openxmlformats.org/officeDocument/2006/relationships/image" Target="../media/image-23-42.svg"/><Relationship Id="rId43" Type="http://schemas.openxmlformats.org/officeDocument/2006/relationships/image" Target="../media/image-23-43.png"/><Relationship Id="rId44" Type="http://schemas.openxmlformats.org/officeDocument/2006/relationships/image" Target="../media/image-23-44.png"/><Relationship Id="rId45" Type="http://schemas.openxmlformats.org/officeDocument/2006/relationships/image" Target="../media/image-23-45.svg"/><Relationship Id="rId46" Type="http://schemas.openxmlformats.org/officeDocument/2006/relationships/image" Target="../media/image-23-46.png"/><Relationship Id="rId47" Type="http://schemas.openxmlformats.org/officeDocument/2006/relationships/image" Target="../media/image-23-47.png"/><Relationship Id="rId48" Type="http://schemas.openxmlformats.org/officeDocument/2006/relationships/image" Target="../media/image-23-48.svg"/><Relationship Id="rId49" Type="http://schemas.openxmlformats.org/officeDocument/2006/relationships/image" Target="../media/image-23-49.png"/><Relationship Id="rId50" Type="http://schemas.openxmlformats.org/officeDocument/2006/relationships/image" Target="../media/image-23-50.svg"/><Relationship Id="rId51" Type="http://schemas.openxmlformats.org/officeDocument/2006/relationships/image" Target="../media/image-23-51.png"/><Relationship Id="rId52" Type="http://schemas.openxmlformats.org/officeDocument/2006/relationships/image" Target="../media/image-23-52.svg"/><Relationship Id="rId53" Type="http://schemas.openxmlformats.org/officeDocument/2006/relationships/image" Target="../media/image-23-53.png"/><Relationship Id="rId54" Type="http://schemas.openxmlformats.org/officeDocument/2006/relationships/image" Target="../media/image-23-54.svg"/><Relationship Id="rId55" Type="http://schemas.openxmlformats.org/officeDocument/2006/relationships/image" Target="../media/image-23-55.png"/><Relationship Id="rId56" Type="http://schemas.openxmlformats.org/officeDocument/2006/relationships/image" Target="../media/image-23-56.svg"/><Relationship Id="rId57" Type="http://schemas.openxmlformats.org/officeDocument/2006/relationships/image" Target="../media/image-23-57.png"/><Relationship Id="rId58" Type="http://schemas.openxmlformats.org/officeDocument/2006/relationships/image" Target="../media/image-23-58.svg"/><Relationship Id="rId59" Type="http://schemas.openxmlformats.org/officeDocument/2006/relationships/image" Target="../media/image-23-59.png"/><Relationship Id="rId60" Type="http://schemas.openxmlformats.org/officeDocument/2006/relationships/image" Target="../media/image-23-60.svg"/><Relationship Id="rId61" Type="http://schemas.openxmlformats.org/officeDocument/2006/relationships/image" Target="../media/image-23-61.png"/><Relationship Id="rId62" Type="http://schemas.openxmlformats.org/officeDocument/2006/relationships/image" Target="../media/image-23-62.svg"/><Relationship Id="rId63" Type="http://schemas.openxmlformats.org/officeDocument/2006/relationships/image" Target="../media/image-23-63.png"/><Relationship Id="rId64" Type="http://schemas.openxmlformats.org/officeDocument/2006/relationships/image" Target="../media/image-23-64.svg"/><Relationship Id="rId65" Type="http://schemas.openxmlformats.org/officeDocument/2006/relationships/image" Target="../media/image-23-65.png"/><Relationship Id="rId66" Type="http://schemas.openxmlformats.org/officeDocument/2006/relationships/image" Target="../media/image-23-66.svg"/><Relationship Id="rId67" Type="http://schemas.openxmlformats.org/officeDocument/2006/relationships/image" Target="../media/image-23-67.png"/><Relationship Id="rId68" Type="http://schemas.openxmlformats.org/officeDocument/2006/relationships/image" Target="../media/image-23-68.svg"/><Relationship Id="rId69" Type="http://schemas.openxmlformats.org/officeDocument/2006/relationships/image" Target="../media/image-23-69.png"/><Relationship Id="rId70" Type="http://schemas.openxmlformats.org/officeDocument/2006/relationships/image" Target="../media/image-23-70.svg"/><Relationship Id="rId71" Type="http://schemas.openxmlformats.org/officeDocument/2006/relationships/image" Target="../media/image-23-71.png"/><Relationship Id="rId72" Type="http://schemas.openxmlformats.org/officeDocument/2006/relationships/image" Target="../media/image-23-72.svg"/><Relationship Id="rId74" Type="http://schemas.openxmlformats.org/officeDocument/2006/relationships/slideLayout" Target="../slideLayouts/slideLayout1.xml"/><Relationship Id="rId75"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6"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svg"/><Relationship Id="rId11" Type="http://schemas.openxmlformats.org/officeDocument/2006/relationships/image" Target="../media/image-24-11.png"/><Relationship Id="rId12" Type="http://schemas.openxmlformats.org/officeDocument/2006/relationships/image" Target="../media/image-24-12.svg"/><Relationship Id="rId13" Type="http://schemas.openxmlformats.org/officeDocument/2006/relationships/image" Target="../media/image-24-13.png"/><Relationship Id="rId14" Type="http://schemas.openxmlformats.org/officeDocument/2006/relationships/image" Target="../media/image-24-14.svg"/><Relationship Id="rId15" Type="http://schemas.openxmlformats.org/officeDocument/2006/relationships/image" Target="../media/image-24-15.png"/><Relationship Id="rId17" Type="http://schemas.openxmlformats.org/officeDocument/2006/relationships/image" Target="../media/image-24-16.png"/><Relationship Id="rId18" Type="http://schemas.openxmlformats.org/officeDocument/2006/relationships/image" Target="../media/image-24-17.svg"/><Relationship Id="rId19" Type="http://schemas.openxmlformats.org/officeDocument/2006/relationships/slideLayout" Target="../slideLayouts/slideLayout1.xml"/><Relationship Id="rId20"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image" Target="../media/image-3-20.png"/><Relationship Id="rId21" Type="http://schemas.openxmlformats.org/officeDocument/2006/relationships/image" Target="../media/image-3-21.svg"/><Relationship Id="rId22" Type="http://schemas.openxmlformats.org/officeDocument/2006/relationships/image" Target="../media/image-3-22.png"/><Relationship Id="rId23" Type="http://schemas.openxmlformats.org/officeDocument/2006/relationships/image" Target="../media/image-3-23.svg"/><Relationship Id="rId24" Type="http://schemas.openxmlformats.org/officeDocument/2006/relationships/image" Target="../media/image-3-24.png"/><Relationship Id="rId25" Type="http://schemas.openxmlformats.org/officeDocument/2006/relationships/image" Target="../media/image-3-25.svg"/><Relationship Id="rId26" Type="http://schemas.openxmlformats.org/officeDocument/2006/relationships/image" Target="../media/image-3-26.png"/><Relationship Id="rId27" Type="http://schemas.openxmlformats.org/officeDocument/2006/relationships/image" Target="../media/image-3-27.svg"/><Relationship Id="rId28" Type="http://schemas.openxmlformats.org/officeDocument/2006/relationships/slideLayout" Target="../slideLayouts/slideLayout1.xml"/><Relationship Id="rId2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image" Target="../media/image-4-16.png"/><Relationship Id="rId17" Type="http://schemas.openxmlformats.org/officeDocument/2006/relationships/image" Target="../media/image-4-17.svg"/><Relationship Id="rId18" Type="http://schemas.openxmlformats.org/officeDocument/2006/relationships/slideLayout" Target="../slideLayouts/slideLayout1.xml"/><Relationship Id="rId1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slideLayout" Target="../slideLayouts/slideLayout1.xml"/><Relationship Id="rId1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image" Target="../media/image-6-18.png"/><Relationship Id="rId19" Type="http://schemas.openxmlformats.org/officeDocument/2006/relationships/image" Target="../media/image-6-19.sv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slideLayout" Target="../slideLayouts/slideLayout1.xml"/><Relationship Id="rId2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png"/><Relationship Id="rId17" Type="http://schemas.openxmlformats.org/officeDocument/2006/relationships/image" Target="../media/image-7-17.svg"/><Relationship Id="rId18" Type="http://schemas.openxmlformats.org/officeDocument/2006/relationships/image" Target="../media/image-7-18.png"/><Relationship Id="rId19" Type="http://schemas.openxmlformats.org/officeDocument/2006/relationships/image" Target="../media/image-7-19.svg"/><Relationship Id="rId20" Type="http://schemas.openxmlformats.org/officeDocument/2006/relationships/image" Target="../media/image-7-20.png"/><Relationship Id="rId21" Type="http://schemas.openxmlformats.org/officeDocument/2006/relationships/image" Target="../media/image-7-21.svg"/><Relationship Id="rId22" Type="http://schemas.openxmlformats.org/officeDocument/2006/relationships/image" Target="../media/image-7-22.png"/><Relationship Id="rId23" Type="http://schemas.openxmlformats.org/officeDocument/2006/relationships/image" Target="../media/image-7-23.svg"/><Relationship Id="rId24" Type="http://schemas.openxmlformats.org/officeDocument/2006/relationships/slideLayout" Target="../slideLayouts/slideLayout1.xml"/><Relationship Id="rId2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sv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slideLayout" Target="../slideLayouts/slideLayout1.xml"/><Relationship Id="rId1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slideLayout" Target="../slideLayouts/slideLayout1.xml"/><Relationship Id="rId1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3"/>
            <a:ext cx="5180716" cy="518006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5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4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6312689" y="4533900"/>
            <a:ext cx="11761670" cy="4635500"/>
          </a:xfrm>
          <a:prstGeom prst="rect">
            <a:avLst/>
          </a:prstGeom>
          <a:noFill/>
          <a:ln/>
        </p:spPr>
      </p:sp>
      <p:sp>
        <p:nvSpPr>
          <p:cNvPr id="10" name="Text 1"/>
          <p:cNvSpPr/>
          <p:nvPr/>
        </p:nvSpPr>
        <p:spPr>
          <a:xfrm>
            <a:off x="8186173" y="4533900"/>
            <a:ext cx="9030829" cy="4673600"/>
          </a:xfrm>
          <a:prstGeom prst="rect">
            <a:avLst/>
          </a:prstGeom>
          <a:noFill/>
          <a:ln/>
        </p:spPr>
        <p:txBody>
          <a:bodyPr wrap="square" lIns="0" tIns="0" rIns="0" bIns="0" rtlCol="0" anchor="t"/>
          <a:lstStyle/>
          <a:p>
            <a:pPr algn="l" indent="0" marL="0">
              <a:buNone/>
            </a:pPr>
            <a:r>
              <a:rPr lang="en-US" sz="24000" dirty="0">
                <a:solidFill>
                  <a:srgbClr val="48ABAE">
                    <a:alpha val="100000"/>
                  </a:srgbClr>
                </a:solidFill>
                <a:latin typeface="Bebas Neue Regular" pitchFamily="34" charset="0"/>
                <a:ea typeface="Bebas Neue Regular" pitchFamily="34" charset="-122"/>
                <a:cs typeface="Bebas Neue Regular" pitchFamily="34" charset="-120"/>
              </a:rPr>
              <a:t>Medical</a:t>
            </a:r>
            <a:endParaRPr lang="en-US" sz="24000" dirty="0"/>
          </a:p>
        </p:txBody>
      </p:sp>
      <p:sp>
        <p:nvSpPr>
          <p:cNvPr id="11" name="Text 2"/>
          <p:cNvSpPr/>
          <p:nvPr/>
        </p:nvSpPr>
        <p:spPr>
          <a:xfrm>
            <a:off x="6312689" y="8191500"/>
            <a:ext cx="12032637" cy="1248833"/>
          </a:xfrm>
          <a:prstGeom prst="rect">
            <a:avLst/>
          </a:prstGeom>
          <a:noFill/>
          <a:ln/>
        </p:spPr>
        <p:txBody>
          <a:bodyPr wrap="square" lIns="0" tIns="0" rIns="0" bIns="0" rtlCol="0" anchor="t"/>
          <a:lstStyle/>
          <a:p>
            <a:pPr algn="l" indent="0" marL="0">
              <a:buNone/>
            </a:pPr>
            <a:r>
              <a:rPr lang="en-US" sz="6400" spc="256" kern="0" dirty="0">
                <a:solidFill>
                  <a:srgbClr val="000000">
                    <a:alpha val="100000"/>
                  </a:srgbClr>
                </a:solidFill>
                <a:latin typeface="Inter Bold" pitchFamily="34" charset="0"/>
                <a:ea typeface="Inter Bold" pitchFamily="34" charset="-122"/>
                <a:cs typeface="Inter Bold" pitchFamily="34" charset="-120"/>
              </a:rPr>
              <a:t>Free Presentation Template</a:t>
            </a:r>
            <a:endParaRPr lang="en-US" sz="6400" dirty="0"/>
          </a:p>
        </p:txBody>
      </p:sp>
      <p:sp>
        <p:nvSpPr>
          <p:cNvPr id="12" name="Shape 3"/>
          <p:cNvSpPr/>
          <p:nvPr/>
        </p:nvSpPr>
        <p:spPr>
          <a:xfrm>
            <a:off x="23370921" y="10515600"/>
            <a:ext cx="1016127" cy="3200400"/>
          </a:xfrm>
          <a:prstGeom prst="rect">
            <a:avLst/>
          </a:prstGeom>
          <a:noFill/>
          <a:ln/>
        </p:spPr>
      </p:sp>
      <p:pic>
        <p:nvPicPr>
          <p:cNvPr id="13"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074359" y="9004300"/>
            <a:ext cx="3636719" cy="3636264"/>
          </a:xfrm>
          <a:prstGeom prst="rect">
            <a:avLst/>
          </a:prstGeom>
        </p:spPr>
      </p:pic>
      <p:pic>
        <p:nvPicPr>
          <p:cNvPr id="15"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293167" y="9221422"/>
            <a:ext cx="3175397" cy="3175000"/>
          </a:xfrm>
          <a:prstGeom prst="rect">
            <a:avLst/>
          </a:prstGeom>
        </p:spPr>
      </p:pic>
      <p:pic>
        <p:nvPicPr>
          <p:cNvPr id="16"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772946" y="9779000"/>
            <a:ext cx="2159270" cy="2006600"/>
          </a:xfrm>
          <a:prstGeom prst="rect">
            <a:avLst/>
          </a:prstGeom>
        </p:spPr>
      </p:pic>
      <p:pic>
        <p:nvPicPr>
          <p:cNvPr id="17"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997149" y="596900"/>
            <a:ext cx="3636719" cy="3633216"/>
          </a:xfrm>
          <a:prstGeom prst="rect">
            <a:avLst/>
          </a:prstGeom>
        </p:spPr>
      </p:pic>
      <p:pic>
        <p:nvPicPr>
          <p:cNvPr id="18"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214562" y="813131"/>
            <a:ext cx="3175400" cy="3175000"/>
          </a:xfrm>
          <a:prstGeom prst="rect">
            <a:avLst/>
          </a:prstGeom>
        </p:spPr>
      </p:pic>
      <p:pic>
        <p:nvPicPr>
          <p:cNvPr id="19"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4721140" y="1371600"/>
            <a:ext cx="2108464" cy="1993900"/>
          </a:xfrm>
          <a:prstGeom prst="rect">
            <a:avLst/>
          </a:prstGeom>
        </p:spPr>
      </p:pic>
      <p:pic>
        <p:nvPicPr>
          <p:cNvPr id="20"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790924" y="4229100"/>
            <a:ext cx="3636719" cy="3633216"/>
          </a:xfrm>
          <a:prstGeom prst="rect">
            <a:avLst/>
          </a:prstGeom>
        </p:spPr>
      </p:pic>
      <p:pic>
        <p:nvPicPr>
          <p:cNvPr id="21"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009735" y="4445459"/>
            <a:ext cx="3175397" cy="3174999"/>
          </a:xfrm>
          <a:prstGeom prst="rect">
            <a:avLst/>
          </a:prstGeom>
        </p:spPr>
      </p:pic>
      <p:pic>
        <p:nvPicPr>
          <p:cNvPr id="22"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553019" y="4851400"/>
            <a:ext cx="2070359" cy="218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314689" y="0"/>
            <a:ext cx="10072359" cy="13716000"/>
          </a:xfrm>
          <a:prstGeom prst="rect">
            <a:avLst/>
          </a:prstGeom>
        </p:spPr>
      </p:pic>
      <p:sp>
        <p:nvSpPr>
          <p:cNvPr id="10" name="Text 0"/>
          <p:cNvSpPr/>
          <p:nvPr/>
        </p:nvSpPr>
        <p:spPr>
          <a:xfrm>
            <a:off x="2019552" y="1231900"/>
            <a:ext cx="14996341" cy="27770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The Magic of Dragons: </a:t>
            </a:r>
            <a:endParaRPr lang="en-US" sz="8000" dirty="0"/>
          </a:p>
          <a:p>
            <a:pPr algn="l"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A Research</a:t>
            </a:r>
            <a:endParaRPr lang="en-US" sz="8000" dirty="0"/>
          </a:p>
        </p:txBody>
      </p:sp>
      <p:sp>
        <p:nvSpPr>
          <p:cNvPr id="11" name="Shape 1"/>
          <p:cNvSpPr/>
          <p:nvPr/>
        </p:nvSpPr>
        <p:spPr>
          <a:xfrm>
            <a:off x="2171971" y="4724400"/>
            <a:ext cx="8941918" cy="6180901"/>
          </a:xfrm>
          <a:prstGeom prst="rect">
            <a:avLst/>
          </a:prstGeom>
          <a:noFill/>
          <a:ln/>
        </p:spPr>
      </p:sp>
      <p:sp>
        <p:nvSpPr>
          <p:cNvPr id="12" name="Text 2"/>
          <p:cNvSpPr/>
          <p:nvPr/>
        </p:nvSpPr>
        <p:spPr>
          <a:xfrm>
            <a:off x="2440286" y="9952000"/>
            <a:ext cx="216821"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3"/>
          <p:cNvSpPr/>
          <p:nvPr/>
        </p:nvSpPr>
        <p:spPr>
          <a:xfrm>
            <a:off x="2785490"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4"/>
          <p:cNvSpPr/>
          <p:nvPr/>
        </p:nvSpPr>
        <p:spPr>
          <a:xfrm>
            <a:off x="3924564"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5"/>
          <p:cNvSpPr/>
          <p:nvPr/>
        </p:nvSpPr>
        <p:spPr>
          <a:xfrm>
            <a:off x="5063635"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6"/>
          <p:cNvSpPr/>
          <p:nvPr/>
        </p:nvSpPr>
        <p:spPr>
          <a:xfrm>
            <a:off x="6202710"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7"/>
          <p:cNvSpPr/>
          <p:nvPr/>
        </p:nvSpPr>
        <p:spPr>
          <a:xfrm>
            <a:off x="7341828"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8"/>
          <p:cNvSpPr/>
          <p:nvPr/>
        </p:nvSpPr>
        <p:spPr>
          <a:xfrm>
            <a:off x="8480902"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9"/>
          <p:cNvSpPr/>
          <p:nvPr/>
        </p:nvSpPr>
        <p:spPr>
          <a:xfrm>
            <a:off x="9619976"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0"/>
          <p:cNvSpPr/>
          <p:nvPr/>
        </p:nvSpPr>
        <p:spPr>
          <a:xfrm>
            <a:off x="10735468" y="10575106"/>
            <a:ext cx="257645" cy="422713"/>
          </a:xfrm>
          <a:prstGeom prst="rect">
            <a:avLst/>
          </a:prstGeom>
          <a:noFill/>
          <a:ln/>
        </p:spPr>
        <p:txBody>
          <a:bodyPr wrap="square" lIns="0" tIns="0" rIns="0" bIns="0" rtlCol="0" anchor="t"/>
          <a:lstStyle/>
          <a:p>
            <a:pPr algn="l" indent="0" marL="0">
              <a:buNone/>
            </a:pPr>
            <a:r>
              <a:rPr lang="en-US" sz="2185" dirty="0">
                <a:solidFill>
                  <a:srgbClr val="48ABAE">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1"/>
          <p:cNvSpPr/>
          <p:nvPr/>
        </p:nvSpPr>
        <p:spPr>
          <a:xfrm>
            <a:off x="2306151" y="9434599"/>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2"/>
          <p:cNvSpPr/>
          <p:nvPr/>
        </p:nvSpPr>
        <p:spPr>
          <a:xfrm>
            <a:off x="2306151" y="8917099"/>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3"/>
          <p:cNvSpPr/>
          <p:nvPr/>
        </p:nvSpPr>
        <p:spPr>
          <a:xfrm>
            <a:off x="2306151" y="8399661"/>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4"/>
          <p:cNvSpPr/>
          <p:nvPr/>
        </p:nvSpPr>
        <p:spPr>
          <a:xfrm>
            <a:off x="2306151" y="7882124"/>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5"/>
          <p:cNvSpPr/>
          <p:nvPr/>
        </p:nvSpPr>
        <p:spPr>
          <a:xfrm>
            <a:off x="2306151" y="7364797"/>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6"/>
          <p:cNvSpPr/>
          <p:nvPr/>
        </p:nvSpPr>
        <p:spPr>
          <a:xfrm>
            <a:off x="2306151" y="6847309"/>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7"/>
          <p:cNvSpPr/>
          <p:nvPr/>
        </p:nvSpPr>
        <p:spPr>
          <a:xfrm>
            <a:off x="2306151" y="6330007"/>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18"/>
          <p:cNvSpPr/>
          <p:nvPr/>
        </p:nvSpPr>
        <p:spPr>
          <a:xfrm>
            <a:off x="2306151" y="5812557"/>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19"/>
          <p:cNvSpPr/>
          <p:nvPr/>
        </p:nvSpPr>
        <p:spPr>
          <a:xfrm>
            <a:off x="2306151" y="5295019"/>
            <a:ext cx="356539"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0"/>
          <p:cNvSpPr/>
          <p:nvPr/>
        </p:nvSpPr>
        <p:spPr>
          <a:xfrm>
            <a:off x="2171971" y="4777532"/>
            <a:ext cx="483555" cy="356494"/>
          </a:xfrm>
          <a:prstGeom prst="rect">
            <a:avLst/>
          </a:prstGeom>
          <a:noFill/>
          <a:ln/>
        </p:spPr>
        <p:txBody>
          <a:bodyPr wrap="square" lIns="0" tIns="0" rIns="0" bIns="0" rtlCol="0" anchor="t"/>
          <a:lstStyle/>
          <a:p>
            <a:pPr algn="l" indent="0" marL="0">
              <a:buNone/>
            </a:pPr>
            <a:r>
              <a:rPr lang="en-US" sz="1821" dirty="0">
                <a:solidFill>
                  <a:srgbClr val="48ABAE">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22298" y="4724400"/>
            <a:ext cx="8291591" cy="5511006"/>
          </a:xfrm>
          <a:prstGeom prst="rect">
            <a:avLst/>
          </a:prstGeom>
        </p:spPr>
      </p:pic>
      <p:pic>
        <p:nvPicPr>
          <p:cNvPr id="32"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66598" y="5137956"/>
            <a:ext cx="11567" cy="5258445"/>
          </a:xfrm>
          <a:prstGeom prst="rect">
            <a:avLst/>
          </a:prstGeom>
        </p:spPr>
      </p:pic>
      <p:pic>
        <p:nvPicPr>
          <p:cNvPr id="33"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105111" y="5137956"/>
            <a:ext cx="11567" cy="5258445"/>
          </a:xfrm>
          <a:prstGeom prst="rect">
            <a:avLst/>
          </a:prstGeom>
        </p:spPr>
      </p:pic>
      <p:pic>
        <p:nvPicPr>
          <p:cNvPr id="34"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243627" y="5137956"/>
            <a:ext cx="11567" cy="5258445"/>
          </a:xfrm>
          <a:prstGeom prst="rect">
            <a:avLst/>
          </a:prstGeom>
        </p:spPr>
      </p:pic>
      <p:pic>
        <p:nvPicPr>
          <p:cNvPr id="35"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382140" y="5137956"/>
            <a:ext cx="11567" cy="5258445"/>
          </a:xfrm>
          <a:prstGeom prst="rect">
            <a:avLst/>
          </a:prstGeom>
        </p:spPr>
      </p:pic>
      <p:pic>
        <p:nvPicPr>
          <p:cNvPr id="36"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20660" y="5137956"/>
            <a:ext cx="11567" cy="5258445"/>
          </a:xfrm>
          <a:prstGeom prst="rect">
            <a:avLst/>
          </a:prstGeom>
        </p:spPr>
      </p:pic>
      <p:pic>
        <p:nvPicPr>
          <p:cNvPr id="37"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659173" y="5137956"/>
            <a:ext cx="11567" cy="5258445"/>
          </a:xfrm>
          <a:prstGeom prst="rect">
            <a:avLst/>
          </a:prstGeom>
        </p:spPr>
      </p:pic>
      <p:pic>
        <p:nvPicPr>
          <p:cNvPr id="38"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797686" y="5137956"/>
            <a:ext cx="11567" cy="5258445"/>
          </a:xfrm>
          <a:prstGeom prst="rect">
            <a:avLst/>
          </a:prstGeom>
        </p:spPr>
      </p:pic>
      <p:pic>
        <p:nvPicPr>
          <p:cNvPr id="39" name="Image 16"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809370" y="6436358"/>
            <a:ext cx="8050168" cy="2373585"/>
          </a:xfrm>
          <a:prstGeom prst="rect">
            <a:avLst/>
          </a:prstGeom>
        </p:spPr>
      </p:pic>
      <p:pic>
        <p:nvPicPr>
          <p:cNvPr id="40" name="Image 17"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822974" y="7312037"/>
            <a:ext cx="8044028" cy="2268525"/>
          </a:xfrm>
          <a:prstGeom prst="rect">
            <a:avLst/>
          </a:prstGeom>
        </p:spPr>
      </p:pic>
      <p:pic>
        <p:nvPicPr>
          <p:cNvPr id="41" name="Image 18"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895582" y="7008143"/>
            <a:ext cx="153591" cy="153566"/>
          </a:xfrm>
          <a:prstGeom prst="rect">
            <a:avLst/>
          </a:prstGeom>
        </p:spPr>
      </p:pic>
      <p:pic>
        <p:nvPicPr>
          <p:cNvPr id="42" name="Image 19"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895582" y="7933630"/>
            <a:ext cx="153591" cy="153566"/>
          </a:xfrm>
          <a:prstGeom prst="rect">
            <a:avLst/>
          </a:prstGeom>
        </p:spPr>
      </p:pic>
      <p:pic>
        <p:nvPicPr>
          <p:cNvPr id="43" name="Image 20"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034099" y="6603777"/>
            <a:ext cx="153591" cy="153566"/>
          </a:xfrm>
          <a:prstGeom prst="rect">
            <a:avLst/>
          </a:prstGeom>
        </p:spPr>
      </p:pic>
      <p:pic>
        <p:nvPicPr>
          <p:cNvPr id="44" name="Image 21"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034099" y="8368010"/>
            <a:ext cx="153591" cy="153566"/>
          </a:xfrm>
          <a:prstGeom prst="rect">
            <a:avLst/>
          </a:prstGeom>
        </p:spPr>
      </p:pic>
      <p:pic>
        <p:nvPicPr>
          <p:cNvPr id="45" name="Image 22"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6172615" y="8685299"/>
            <a:ext cx="153591" cy="153566"/>
          </a:xfrm>
          <a:prstGeom prst="rect">
            <a:avLst/>
          </a:prstGeom>
        </p:spPr>
      </p:pic>
      <p:pic>
        <p:nvPicPr>
          <p:cNvPr id="46" name="Image 23"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6172615" y="7264338"/>
            <a:ext cx="153591" cy="153566"/>
          </a:xfrm>
          <a:prstGeom prst="rect">
            <a:avLst/>
          </a:prstGeom>
        </p:spPr>
      </p:pic>
      <p:pic>
        <p:nvPicPr>
          <p:cNvPr id="47" name="Image 24"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315755" y="7685720"/>
            <a:ext cx="153591" cy="153566"/>
          </a:xfrm>
          <a:prstGeom prst="rect">
            <a:avLst/>
          </a:prstGeom>
        </p:spPr>
      </p:pic>
      <p:pic>
        <p:nvPicPr>
          <p:cNvPr id="48" name="Image 25"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315755" y="7373131"/>
            <a:ext cx="153591" cy="153566"/>
          </a:xfrm>
          <a:prstGeom prst="rect">
            <a:avLst/>
          </a:prstGeom>
        </p:spPr>
      </p:pic>
      <p:pic>
        <p:nvPicPr>
          <p:cNvPr id="49" name="Image 26"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449644" y="8620088"/>
            <a:ext cx="153591" cy="153566"/>
          </a:xfrm>
          <a:prstGeom prst="rect">
            <a:avLst/>
          </a:prstGeom>
        </p:spPr>
      </p:pic>
      <p:pic>
        <p:nvPicPr>
          <p:cNvPr id="50" name="Image 27"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449644" y="8029389"/>
            <a:ext cx="153591" cy="153566"/>
          </a:xfrm>
          <a:prstGeom prst="rect">
            <a:avLst/>
          </a:prstGeom>
        </p:spPr>
      </p:pic>
      <p:pic>
        <p:nvPicPr>
          <p:cNvPr id="51" name="Image 28"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592787" y="7924949"/>
            <a:ext cx="153591" cy="153566"/>
          </a:xfrm>
          <a:prstGeom prst="rect">
            <a:avLst/>
          </a:prstGeom>
        </p:spPr>
      </p:pic>
      <p:pic>
        <p:nvPicPr>
          <p:cNvPr id="52" name="Image 29"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592787" y="7525283"/>
            <a:ext cx="153591" cy="153566"/>
          </a:xfrm>
          <a:prstGeom prst="rect">
            <a:avLst/>
          </a:prstGeom>
        </p:spPr>
      </p:pic>
      <p:sp>
        <p:nvSpPr>
          <p:cNvPr id="53" name="Shape 21"/>
          <p:cNvSpPr/>
          <p:nvPr/>
        </p:nvSpPr>
        <p:spPr>
          <a:xfrm>
            <a:off x="2705438" y="11468100"/>
            <a:ext cx="7874984" cy="1828800"/>
          </a:xfrm>
          <a:prstGeom prst="rect">
            <a:avLst/>
          </a:prstGeom>
          <a:noFill/>
          <a:ln/>
        </p:spPr>
      </p:sp>
      <p:sp>
        <p:nvSpPr>
          <p:cNvPr id="54" name="Shape 22"/>
          <p:cNvSpPr/>
          <p:nvPr/>
        </p:nvSpPr>
        <p:spPr>
          <a:xfrm>
            <a:off x="2705438" y="11468100"/>
            <a:ext cx="7874984" cy="1828800"/>
          </a:xfrm>
          <a:prstGeom prst="rect">
            <a:avLst/>
          </a:prstGeom>
          <a:noFill/>
          <a:ln/>
        </p:spPr>
      </p:sp>
      <p:sp>
        <p:nvSpPr>
          <p:cNvPr id="55" name="Text 23"/>
          <p:cNvSpPr/>
          <p:nvPr/>
        </p:nvSpPr>
        <p:spPr>
          <a:xfrm>
            <a:off x="2705438" y="11468100"/>
            <a:ext cx="8078210"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Spellcasting Progress</a:t>
            </a:r>
            <a:endParaRPr lang="en-US" sz="4800" dirty="0"/>
          </a:p>
        </p:txBody>
      </p:sp>
      <p:sp>
        <p:nvSpPr>
          <p:cNvPr id="56" name="Text 24"/>
          <p:cNvSpPr/>
          <p:nvPr/>
        </p:nvSpPr>
        <p:spPr>
          <a:xfrm>
            <a:off x="2705438" y="12306300"/>
            <a:ext cx="8010468"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number of spells cast per year</a:t>
            </a:r>
            <a:endParaRPr lang="en-US" sz="3200" dirty="0"/>
          </a:p>
        </p:txBody>
      </p:sp>
      <p:sp>
        <p:nvSpPr>
          <p:cNvPr id="57" name="Shape 25"/>
          <p:cNvSpPr/>
          <p:nvPr/>
        </p:nvSpPr>
        <p:spPr>
          <a:xfrm>
            <a:off x="23370921" y="10515600"/>
            <a:ext cx="1016127" cy="3200400"/>
          </a:xfrm>
          <a:prstGeom prst="rect">
            <a:avLst/>
          </a:prstGeom>
          <a:noFill/>
          <a:ln/>
        </p:spPr>
      </p:sp>
      <p:pic>
        <p:nvPicPr>
          <p:cNvPr id="58" name="Image 30" descr=" ">    </p:cNvPr>
          <p:cNvPicPr>
            <a:picLocks noChangeAspect="1"/>
          </p:cNvPicPr>
          <p:nvPr/>
        </p:nvPicPr>
        <p:blipFill>
          <a:blip r:embed="rId61"/>
          <a:stretch>
            <a:fillRect/>
          </a:stretch>
        </p:blipFill>
        <p:spPr>
          <a:xfrm>
            <a:off x="23523340" y="10820400"/>
            <a:ext cx="711289" cy="2590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07438" y="5422900"/>
            <a:ext cx="7786073" cy="8293100"/>
          </a:xfrm>
          <a:prstGeom prst="rect">
            <a:avLst/>
          </a:prstGeom>
        </p:spPr>
      </p:pic>
      <p:sp>
        <p:nvSpPr>
          <p:cNvPr id="12" name="Text 1"/>
          <p:cNvSpPr/>
          <p:nvPr/>
        </p:nvSpPr>
        <p:spPr>
          <a:xfrm>
            <a:off x="2171971" y="1828800"/>
            <a:ext cx="12849773"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The Elves: A Glimpse into Their World</a:t>
            </a:r>
            <a:endParaRPr lang="en-US" sz="8000" dirty="0"/>
          </a:p>
        </p:txBody>
      </p:sp>
      <p:sp>
        <p:nvSpPr>
          <p:cNvPr id="13" name="Text 2"/>
          <p:cNvSpPr/>
          <p:nvPr/>
        </p:nvSpPr>
        <p:spPr>
          <a:xfrm>
            <a:off x="2171971" y="3517900"/>
            <a:ext cx="21639271"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14" name="Shape 3"/>
          <p:cNvSpPr/>
          <p:nvPr/>
        </p:nvSpPr>
        <p:spPr>
          <a:xfrm>
            <a:off x="2171971" y="6858000"/>
            <a:ext cx="4064508" cy="5454641"/>
          </a:xfrm>
          <a:prstGeom prst="rect">
            <a:avLst/>
          </a:prstGeom>
          <a:noFill/>
          <a:ln/>
        </p:spPr>
      </p:sp>
      <p:pic>
        <p:nvPicPr>
          <p:cNvPr id="15"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71971" y="6858000"/>
            <a:ext cx="1308130" cy="1682738"/>
          </a:xfrm>
          <a:prstGeom prst="rect">
            <a:avLst/>
          </a:prstGeom>
        </p:spPr>
      </p:pic>
      <p:sp>
        <p:nvSpPr>
          <p:cNvPr id="16" name="Shape 4"/>
          <p:cNvSpPr/>
          <p:nvPr/>
        </p:nvSpPr>
        <p:spPr>
          <a:xfrm>
            <a:off x="2171971" y="8845538"/>
            <a:ext cx="4064508" cy="3467100"/>
          </a:xfrm>
          <a:prstGeom prst="rect">
            <a:avLst/>
          </a:prstGeom>
          <a:noFill/>
          <a:ln/>
        </p:spPr>
      </p:sp>
      <p:sp>
        <p:nvSpPr>
          <p:cNvPr id="17" name="Text 5"/>
          <p:cNvSpPr/>
          <p:nvPr/>
        </p:nvSpPr>
        <p:spPr>
          <a:xfrm>
            <a:off x="2171971" y="8845538"/>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Art of Archery": Discover the intricacies of the Art of Archery as practiced by the graceful and precise elves.</a:t>
            </a:r>
            <a:endParaRPr lang="en-US" sz="3200" dirty="0"/>
          </a:p>
        </p:txBody>
      </p:sp>
      <p:sp>
        <p:nvSpPr>
          <p:cNvPr id="18" name="Shape 6"/>
          <p:cNvSpPr/>
          <p:nvPr/>
        </p:nvSpPr>
        <p:spPr>
          <a:xfrm>
            <a:off x="6642930" y="6858000"/>
            <a:ext cx="4064508" cy="5454649"/>
          </a:xfrm>
          <a:prstGeom prst="rect">
            <a:avLst/>
          </a:prstGeom>
          <a:noFill/>
          <a:ln/>
        </p:spPr>
      </p:sp>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42930" y="6858000"/>
            <a:ext cx="845564" cy="1682750"/>
          </a:xfrm>
          <a:prstGeom prst="rect">
            <a:avLst/>
          </a:prstGeom>
        </p:spPr>
      </p:pic>
      <p:sp>
        <p:nvSpPr>
          <p:cNvPr id="20" name="Shape 7"/>
          <p:cNvSpPr/>
          <p:nvPr/>
        </p:nvSpPr>
        <p:spPr>
          <a:xfrm>
            <a:off x="6642930" y="8845550"/>
            <a:ext cx="4064508" cy="3467100"/>
          </a:xfrm>
          <a:prstGeom prst="rect">
            <a:avLst/>
          </a:prstGeom>
          <a:noFill/>
          <a:ln/>
        </p:spPr>
      </p:sp>
      <p:sp>
        <p:nvSpPr>
          <p:cNvPr id="21" name="Text 8"/>
          <p:cNvSpPr/>
          <p:nvPr/>
        </p:nvSpPr>
        <p:spPr>
          <a:xfrm>
            <a:off x="6642930" y="884555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Music of the Elves": Immerse yourself in the enchanting music of the elves, whose songs have the power to heal.</a:t>
            </a:r>
            <a:endParaRPr lang="en-US" sz="3200" dirty="0"/>
          </a:p>
        </p:txBody>
      </p:sp>
      <p:sp>
        <p:nvSpPr>
          <p:cNvPr id="22" name="Shape 9"/>
          <p:cNvSpPr/>
          <p:nvPr/>
        </p:nvSpPr>
        <p:spPr>
          <a:xfrm>
            <a:off x="18899962" y="6858000"/>
            <a:ext cx="4064508" cy="5454654"/>
          </a:xfrm>
          <a:prstGeom prst="rect">
            <a:avLst/>
          </a:prstGeom>
          <a:noFill/>
          <a:ln/>
        </p:spPr>
      </p:sp>
      <p:pic>
        <p:nvPicPr>
          <p:cNvPr id="23"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899962" y="6858000"/>
            <a:ext cx="758625" cy="1682750"/>
          </a:xfrm>
          <a:prstGeom prst="rect">
            <a:avLst/>
          </a:prstGeom>
        </p:spPr>
      </p:pic>
      <p:sp>
        <p:nvSpPr>
          <p:cNvPr id="24" name="Shape 10"/>
          <p:cNvSpPr/>
          <p:nvPr/>
        </p:nvSpPr>
        <p:spPr>
          <a:xfrm>
            <a:off x="18899962" y="8845550"/>
            <a:ext cx="4064508" cy="3467100"/>
          </a:xfrm>
          <a:prstGeom prst="rect">
            <a:avLst/>
          </a:prstGeom>
          <a:noFill/>
          <a:ln/>
        </p:spPr>
      </p:sp>
      <p:sp>
        <p:nvSpPr>
          <p:cNvPr id="25" name="Text 11"/>
          <p:cNvSpPr/>
          <p:nvPr/>
        </p:nvSpPr>
        <p:spPr>
          <a:xfrm>
            <a:off x="18899962" y="8845550"/>
            <a:ext cx="4199992" cy="36025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0084569"/>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9086602"/>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619857"/>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841252"/>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107569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120269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2667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stretch>
            <a:fillRect/>
          </a:stretch>
        </p:blipFill>
        <p:spPr>
          <a:xfrm>
            <a:off x="1727416" y="2324100"/>
            <a:ext cx="20932139" cy="10375900"/>
          </a:xfrm>
          <a:prstGeom prst="rect">
            <a:avLst/>
          </a:prstGeom>
        </p:spPr>
      </p:pic>
      <p:pic>
        <p:nvPicPr>
          <p:cNvPr id="12" name="Image 9" descr=" ">    </p:cNvPr>
          <p:cNvPicPr>
            <a:picLocks noChangeAspect="1"/>
          </p:cNvPicPr>
          <p:nvPr/>
        </p:nvPicPr>
        <p:blipFill>
          <a:blip r:embed="rId17"/>
          <a:stretch>
            <a:fillRect/>
          </a:stretch>
        </p:blipFill>
        <p:spPr>
          <a:xfrm>
            <a:off x="1727416" y="2324100"/>
            <a:ext cx="5715662" cy="10375900"/>
          </a:xfrm>
          <a:prstGeom prst="rect">
            <a:avLst/>
          </a:prstGeom>
        </p:spPr>
      </p:pic>
      <p:pic>
        <p:nvPicPr>
          <p:cNvPr id="13"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27413" y="2324100"/>
            <a:ext cx="5715659" cy="2844800"/>
          </a:xfrm>
          <a:prstGeom prst="rect">
            <a:avLst/>
          </a:prstGeom>
        </p:spPr>
      </p:pic>
      <p:sp>
        <p:nvSpPr>
          <p:cNvPr id="14" name="Shape 1"/>
          <p:cNvSpPr/>
          <p:nvPr/>
        </p:nvSpPr>
        <p:spPr>
          <a:xfrm>
            <a:off x="2476782" y="3073400"/>
            <a:ext cx="4229629" cy="4229100"/>
          </a:xfrm>
          <a:prstGeom prst="roundRect">
            <a:avLst>
              <a:gd name="adj" fmla="val 100108"/>
            </a:avLst>
          </a:prstGeom>
          <a:solidFill>
            <a:srgbClr val="C0E9F4">
              <a:alpha val="100000"/>
            </a:srgbClr>
          </a:solidFill>
          <a:ln/>
        </p:spPr>
      </p:sp>
      <p:sp>
        <p:nvSpPr>
          <p:cNvPr id="15" name="Text 2"/>
          <p:cNvSpPr/>
          <p:nvPr/>
        </p:nvSpPr>
        <p:spPr>
          <a:xfrm>
            <a:off x="4020025" y="3359150"/>
            <a:ext cx="2159270" cy="46736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ebas Neue Regular" pitchFamily="34" charset="0"/>
                <a:ea typeface="Bebas Neue Regular" pitchFamily="34" charset="-122"/>
                <a:cs typeface="Bebas Neue Regular" pitchFamily="34" charset="-120"/>
              </a:rPr>
              <a:t>S</a:t>
            </a:r>
            <a:endParaRPr lang="en-US" sz="24000" dirty="0"/>
          </a:p>
        </p:txBody>
      </p:sp>
      <p:sp>
        <p:nvSpPr>
          <p:cNvPr id="16" name="Shape 3"/>
          <p:cNvSpPr/>
          <p:nvPr/>
        </p:nvSpPr>
        <p:spPr>
          <a:xfrm>
            <a:off x="2298963" y="9017000"/>
            <a:ext cx="4572572" cy="3530600"/>
          </a:xfrm>
          <a:prstGeom prst="rect">
            <a:avLst/>
          </a:prstGeom>
          <a:noFill/>
          <a:ln/>
        </p:spPr>
      </p:sp>
      <p:sp>
        <p:nvSpPr>
          <p:cNvPr id="17" name="Shape 4"/>
          <p:cNvSpPr/>
          <p:nvPr/>
        </p:nvSpPr>
        <p:spPr>
          <a:xfrm>
            <a:off x="2298963" y="9017000"/>
            <a:ext cx="4572572" cy="3530600"/>
          </a:xfrm>
          <a:prstGeom prst="rect">
            <a:avLst/>
          </a:prstGeom>
          <a:noFill/>
          <a:ln/>
        </p:spPr>
      </p:sp>
      <p:sp>
        <p:nvSpPr>
          <p:cNvPr id="18" name="Shape 5"/>
          <p:cNvSpPr/>
          <p:nvPr/>
        </p:nvSpPr>
        <p:spPr>
          <a:xfrm>
            <a:off x="2298963" y="9017000"/>
            <a:ext cx="4572572" cy="3530600"/>
          </a:xfrm>
          <a:prstGeom prst="rect">
            <a:avLst/>
          </a:prstGeom>
          <a:noFill/>
          <a:ln/>
        </p:spPr>
      </p:sp>
      <p:sp>
        <p:nvSpPr>
          <p:cNvPr id="19" name="Text 6"/>
          <p:cNvSpPr/>
          <p:nvPr/>
        </p:nvSpPr>
        <p:spPr>
          <a:xfrm>
            <a:off x="2298963" y="90170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Strengths</a:t>
            </a:r>
            <a:endParaRPr lang="en-US" sz="3600" dirty="0"/>
          </a:p>
        </p:txBody>
      </p:sp>
      <p:sp>
        <p:nvSpPr>
          <p:cNvPr id="20" name="Text 7"/>
          <p:cNvSpPr/>
          <p:nvPr/>
        </p:nvSpPr>
        <p:spPr>
          <a:xfrm>
            <a:off x="2298963" y="9766300"/>
            <a:ext cx="4708055" cy="2916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Rare event causes unpredictable magic.</a:t>
            </a:r>
            <a:endParaRPr lang="en-US" sz="3200" dirty="0"/>
          </a:p>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1" name="Image 11" descr=" ">    </p:cNvPr>
          <p:cNvPicPr>
            <a:picLocks noChangeAspect="1"/>
          </p:cNvPicPr>
          <p:nvPr/>
        </p:nvPicPr>
        <p:blipFill>
          <a:blip r:embed="rId20"/>
          <a:stretch>
            <a:fillRect/>
          </a:stretch>
        </p:blipFill>
        <p:spPr>
          <a:xfrm>
            <a:off x="6808026" y="2324100"/>
            <a:ext cx="5715662" cy="10375900"/>
          </a:xfrm>
          <a:prstGeom prst="rect">
            <a:avLst/>
          </a:prstGeom>
        </p:spPr>
      </p:pic>
      <p:pic>
        <p:nvPicPr>
          <p:cNvPr id="22"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808029" y="5168900"/>
            <a:ext cx="5715659" cy="2844800"/>
          </a:xfrm>
          <a:prstGeom prst="rect">
            <a:avLst/>
          </a:prstGeom>
        </p:spPr>
      </p:pic>
      <p:sp>
        <p:nvSpPr>
          <p:cNvPr id="23" name="Shape 8"/>
          <p:cNvSpPr/>
          <p:nvPr/>
        </p:nvSpPr>
        <p:spPr>
          <a:xfrm>
            <a:off x="7557392" y="3073400"/>
            <a:ext cx="4229629" cy="4229100"/>
          </a:xfrm>
          <a:prstGeom prst="roundRect">
            <a:avLst>
              <a:gd name="adj" fmla="val 100108"/>
            </a:avLst>
          </a:prstGeom>
          <a:solidFill>
            <a:srgbClr val="48ABAE">
              <a:alpha val="100000"/>
            </a:srgbClr>
          </a:solidFill>
          <a:ln/>
        </p:spPr>
      </p:sp>
      <p:sp>
        <p:nvSpPr>
          <p:cNvPr id="24" name="Text 9"/>
          <p:cNvSpPr/>
          <p:nvPr/>
        </p:nvSpPr>
        <p:spPr>
          <a:xfrm>
            <a:off x="8821200" y="3359150"/>
            <a:ext cx="2718140" cy="46736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ebas Neue Regular" pitchFamily="34" charset="0"/>
                <a:ea typeface="Bebas Neue Regular" pitchFamily="34" charset="-122"/>
                <a:cs typeface="Bebas Neue Regular" pitchFamily="34" charset="-120"/>
              </a:rPr>
              <a:t>W</a:t>
            </a:r>
            <a:endParaRPr lang="en-US" sz="24000" dirty="0"/>
          </a:p>
        </p:txBody>
      </p:sp>
      <p:sp>
        <p:nvSpPr>
          <p:cNvPr id="25" name="Shape 10"/>
          <p:cNvSpPr/>
          <p:nvPr/>
        </p:nvSpPr>
        <p:spPr>
          <a:xfrm>
            <a:off x="7379573" y="9017000"/>
            <a:ext cx="4572572" cy="3530600"/>
          </a:xfrm>
          <a:prstGeom prst="rect">
            <a:avLst/>
          </a:prstGeom>
          <a:noFill/>
          <a:ln/>
        </p:spPr>
      </p:sp>
      <p:sp>
        <p:nvSpPr>
          <p:cNvPr id="26" name="Shape 11"/>
          <p:cNvSpPr/>
          <p:nvPr/>
        </p:nvSpPr>
        <p:spPr>
          <a:xfrm>
            <a:off x="7379573" y="9017000"/>
            <a:ext cx="4572572" cy="3530600"/>
          </a:xfrm>
          <a:prstGeom prst="rect">
            <a:avLst/>
          </a:prstGeom>
          <a:noFill/>
          <a:ln/>
        </p:spPr>
      </p:sp>
      <p:sp>
        <p:nvSpPr>
          <p:cNvPr id="27" name="Shape 12"/>
          <p:cNvSpPr/>
          <p:nvPr/>
        </p:nvSpPr>
        <p:spPr>
          <a:xfrm>
            <a:off x="7379573" y="9017000"/>
            <a:ext cx="4572572" cy="3530600"/>
          </a:xfrm>
          <a:prstGeom prst="rect">
            <a:avLst/>
          </a:prstGeom>
          <a:noFill/>
          <a:ln/>
        </p:spPr>
      </p:sp>
      <p:sp>
        <p:nvSpPr>
          <p:cNvPr id="28" name="Text 13"/>
          <p:cNvSpPr/>
          <p:nvPr/>
        </p:nvSpPr>
        <p:spPr>
          <a:xfrm>
            <a:off x="7379573" y="90170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Weaknesses</a:t>
            </a:r>
            <a:endParaRPr lang="en-US" sz="3600" dirty="0"/>
          </a:p>
        </p:txBody>
      </p:sp>
      <p:sp>
        <p:nvSpPr>
          <p:cNvPr id="29" name="Text 14"/>
          <p:cNvSpPr/>
          <p:nvPr/>
        </p:nvSpPr>
        <p:spPr>
          <a:xfrm>
            <a:off x="7379573" y="9766300"/>
            <a:ext cx="4708055" cy="2916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Rare event causes unpredictable magic.</a:t>
            </a:r>
            <a:endParaRPr lang="en-US" sz="3200" dirty="0"/>
          </a:p>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30" name="Image 13" descr=" ">    </p:cNvPr>
          <p:cNvPicPr>
            <a:picLocks noChangeAspect="1"/>
          </p:cNvPicPr>
          <p:nvPr/>
        </p:nvPicPr>
        <p:blipFill>
          <a:blip r:embed="rId23"/>
          <a:stretch>
            <a:fillRect/>
          </a:stretch>
        </p:blipFill>
        <p:spPr>
          <a:xfrm>
            <a:off x="11787048" y="2324100"/>
            <a:ext cx="5715662" cy="10375900"/>
          </a:xfrm>
          <a:prstGeom prst="rect">
            <a:avLst/>
          </a:prstGeom>
        </p:spPr>
      </p:pic>
      <p:pic>
        <p:nvPicPr>
          <p:cNvPr id="31" name="Image 14"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787045" y="2324100"/>
            <a:ext cx="5715659" cy="2844800"/>
          </a:xfrm>
          <a:prstGeom prst="rect">
            <a:avLst/>
          </a:prstGeom>
        </p:spPr>
      </p:pic>
      <p:sp>
        <p:nvSpPr>
          <p:cNvPr id="32" name="Shape 15"/>
          <p:cNvSpPr/>
          <p:nvPr/>
        </p:nvSpPr>
        <p:spPr>
          <a:xfrm>
            <a:off x="12536414" y="3073400"/>
            <a:ext cx="4229629" cy="4229100"/>
          </a:xfrm>
          <a:prstGeom prst="roundRect">
            <a:avLst>
              <a:gd name="adj" fmla="val 100108"/>
            </a:avLst>
          </a:prstGeom>
          <a:solidFill>
            <a:srgbClr val="C0E9F4">
              <a:alpha val="100000"/>
            </a:srgbClr>
          </a:solidFill>
          <a:ln/>
        </p:spPr>
      </p:sp>
      <p:sp>
        <p:nvSpPr>
          <p:cNvPr id="33" name="Text 16"/>
          <p:cNvSpPr/>
          <p:nvPr/>
        </p:nvSpPr>
        <p:spPr>
          <a:xfrm>
            <a:off x="14035201" y="3359150"/>
            <a:ext cx="2248181" cy="46736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ebas Neue Regular" pitchFamily="34" charset="0"/>
                <a:ea typeface="Bebas Neue Regular" pitchFamily="34" charset="-122"/>
                <a:cs typeface="Bebas Neue Regular" pitchFamily="34" charset="-120"/>
              </a:rPr>
              <a:t>O</a:t>
            </a:r>
            <a:endParaRPr lang="en-US" sz="24000" dirty="0"/>
          </a:p>
        </p:txBody>
      </p:sp>
      <p:sp>
        <p:nvSpPr>
          <p:cNvPr id="34" name="Shape 17"/>
          <p:cNvSpPr/>
          <p:nvPr/>
        </p:nvSpPr>
        <p:spPr>
          <a:xfrm>
            <a:off x="12358595" y="9017000"/>
            <a:ext cx="4572572" cy="3530600"/>
          </a:xfrm>
          <a:prstGeom prst="rect">
            <a:avLst/>
          </a:prstGeom>
          <a:noFill/>
          <a:ln/>
        </p:spPr>
      </p:sp>
      <p:sp>
        <p:nvSpPr>
          <p:cNvPr id="35" name="Shape 18"/>
          <p:cNvSpPr/>
          <p:nvPr/>
        </p:nvSpPr>
        <p:spPr>
          <a:xfrm>
            <a:off x="12358595" y="9017000"/>
            <a:ext cx="4572572" cy="3530600"/>
          </a:xfrm>
          <a:prstGeom prst="rect">
            <a:avLst/>
          </a:prstGeom>
          <a:noFill/>
          <a:ln/>
        </p:spPr>
      </p:sp>
      <p:sp>
        <p:nvSpPr>
          <p:cNvPr id="36" name="Shape 19"/>
          <p:cNvSpPr/>
          <p:nvPr/>
        </p:nvSpPr>
        <p:spPr>
          <a:xfrm>
            <a:off x="12358595" y="9017000"/>
            <a:ext cx="4572572" cy="3530600"/>
          </a:xfrm>
          <a:prstGeom prst="rect">
            <a:avLst/>
          </a:prstGeom>
          <a:noFill/>
          <a:ln/>
        </p:spPr>
      </p:sp>
      <p:sp>
        <p:nvSpPr>
          <p:cNvPr id="37" name="Text 20"/>
          <p:cNvSpPr/>
          <p:nvPr/>
        </p:nvSpPr>
        <p:spPr>
          <a:xfrm>
            <a:off x="12358595" y="90170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Opportunities</a:t>
            </a:r>
            <a:endParaRPr lang="en-US" sz="3600" dirty="0"/>
          </a:p>
        </p:txBody>
      </p:sp>
      <p:sp>
        <p:nvSpPr>
          <p:cNvPr id="38" name="Text 21"/>
          <p:cNvSpPr/>
          <p:nvPr/>
        </p:nvSpPr>
        <p:spPr>
          <a:xfrm>
            <a:off x="12358595" y="9766300"/>
            <a:ext cx="4708055" cy="2916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Rare event causes unpredictable magic.</a:t>
            </a:r>
            <a:endParaRPr lang="en-US" sz="3200" dirty="0"/>
          </a:p>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39" name="Image 15" descr=" ">    </p:cNvPr>
          <p:cNvPicPr>
            <a:picLocks noChangeAspect="1"/>
          </p:cNvPicPr>
          <p:nvPr/>
        </p:nvPicPr>
        <p:blipFill>
          <a:blip r:embed="rId26"/>
          <a:stretch>
            <a:fillRect/>
          </a:stretch>
        </p:blipFill>
        <p:spPr>
          <a:xfrm>
            <a:off x="16943893" y="2324100"/>
            <a:ext cx="5715662" cy="10375900"/>
          </a:xfrm>
          <a:prstGeom prst="rect">
            <a:avLst/>
          </a:prstGeom>
        </p:spPr>
      </p:pic>
      <p:pic>
        <p:nvPicPr>
          <p:cNvPr id="40" name="Image 16"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6943896" y="5168900"/>
            <a:ext cx="5715659" cy="2844800"/>
          </a:xfrm>
          <a:prstGeom prst="rect">
            <a:avLst/>
          </a:prstGeom>
        </p:spPr>
      </p:pic>
      <p:sp>
        <p:nvSpPr>
          <p:cNvPr id="41" name="Shape 22"/>
          <p:cNvSpPr/>
          <p:nvPr/>
        </p:nvSpPr>
        <p:spPr>
          <a:xfrm>
            <a:off x="17693259" y="3073400"/>
            <a:ext cx="4229629" cy="4229100"/>
          </a:xfrm>
          <a:prstGeom prst="roundRect">
            <a:avLst>
              <a:gd name="adj" fmla="val 100108"/>
            </a:avLst>
          </a:prstGeom>
          <a:solidFill>
            <a:srgbClr val="48ABAE">
              <a:alpha val="100000"/>
            </a:srgbClr>
          </a:solidFill>
          <a:ln/>
        </p:spPr>
      </p:sp>
      <p:sp>
        <p:nvSpPr>
          <p:cNvPr id="42" name="Text 23"/>
          <p:cNvSpPr/>
          <p:nvPr/>
        </p:nvSpPr>
        <p:spPr>
          <a:xfrm>
            <a:off x="19249203" y="3359150"/>
            <a:ext cx="2133867" cy="46736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Bebas Neue Regular" pitchFamily="34" charset="0"/>
                <a:ea typeface="Bebas Neue Regular" pitchFamily="34" charset="-122"/>
                <a:cs typeface="Bebas Neue Regular" pitchFamily="34" charset="-120"/>
              </a:rPr>
              <a:t>T</a:t>
            </a:r>
            <a:endParaRPr lang="en-US" sz="24000" dirty="0"/>
          </a:p>
        </p:txBody>
      </p:sp>
      <p:sp>
        <p:nvSpPr>
          <p:cNvPr id="43" name="Shape 24"/>
          <p:cNvSpPr/>
          <p:nvPr/>
        </p:nvSpPr>
        <p:spPr>
          <a:xfrm>
            <a:off x="17515440" y="9017000"/>
            <a:ext cx="4572572" cy="3530600"/>
          </a:xfrm>
          <a:prstGeom prst="rect">
            <a:avLst/>
          </a:prstGeom>
          <a:noFill/>
          <a:ln/>
        </p:spPr>
      </p:sp>
      <p:sp>
        <p:nvSpPr>
          <p:cNvPr id="44" name="Shape 25"/>
          <p:cNvSpPr/>
          <p:nvPr/>
        </p:nvSpPr>
        <p:spPr>
          <a:xfrm>
            <a:off x="17515440" y="9017000"/>
            <a:ext cx="4572572" cy="3530600"/>
          </a:xfrm>
          <a:prstGeom prst="rect">
            <a:avLst/>
          </a:prstGeom>
          <a:noFill/>
          <a:ln/>
        </p:spPr>
      </p:sp>
      <p:sp>
        <p:nvSpPr>
          <p:cNvPr id="45" name="Shape 26"/>
          <p:cNvSpPr/>
          <p:nvPr/>
        </p:nvSpPr>
        <p:spPr>
          <a:xfrm>
            <a:off x="17515440" y="9017000"/>
            <a:ext cx="4572572" cy="3530600"/>
          </a:xfrm>
          <a:prstGeom prst="rect">
            <a:avLst/>
          </a:prstGeom>
          <a:noFill/>
          <a:ln/>
        </p:spPr>
      </p:sp>
      <p:sp>
        <p:nvSpPr>
          <p:cNvPr id="46" name="Text 27"/>
          <p:cNvSpPr/>
          <p:nvPr/>
        </p:nvSpPr>
        <p:spPr>
          <a:xfrm>
            <a:off x="17515440" y="90170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Threats</a:t>
            </a:r>
            <a:endParaRPr lang="en-US" sz="3600" dirty="0"/>
          </a:p>
        </p:txBody>
      </p:sp>
      <p:sp>
        <p:nvSpPr>
          <p:cNvPr id="47" name="Text 28"/>
          <p:cNvSpPr/>
          <p:nvPr/>
        </p:nvSpPr>
        <p:spPr>
          <a:xfrm>
            <a:off x="17515440" y="9766300"/>
            <a:ext cx="4708055" cy="2916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Rare event causes unpredictable magic.</a:t>
            </a:r>
            <a:endParaRPr lang="en-US" sz="3200" dirty="0"/>
          </a:p>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905813" y="673100"/>
            <a:ext cx="6084060" cy="12369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97175" y="673100"/>
            <a:ext cx="6084060" cy="12369800"/>
          </a:xfrm>
          <a:prstGeom prst="rect">
            <a:avLst/>
          </a:prstGeom>
        </p:spPr>
      </p:pic>
      <p:sp>
        <p:nvSpPr>
          <p:cNvPr id="13" name="Text 1"/>
          <p:cNvSpPr/>
          <p:nvPr/>
        </p:nvSpPr>
        <p:spPr>
          <a:xfrm>
            <a:off x="7900387" y="2578100"/>
            <a:ext cx="7921557"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Some Data</a:t>
            </a:r>
            <a:endParaRPr lang="en-US" sz="8000" dirty="0"/>
          </a:p>
        </p:txBody>
      </p:sp>
      <p:sp>
        <p:nvSpPr>
          <p:cNvPr id="14" name="Shape 2"/>
          <p:cNvSpPr/>
          <p:nvPr/>
        </p:nvSpPr>
        <p:spPr>
          <a:xfrm>
            <a:off x="7900387" y="5029200"/>
            <a:ext cx="8573572" cy="4876800"/>
          </a:xfrm>
          <a:prstGeom prst="rect">
            <a:avLst/>
          </a:prstGeom>
          <a:noFill/>
          <a:ln/>
        </p:spPr>
      </p:sp>
      <p:sp>
        <p:nvSpPr>
          <p:cNvPr id="15" name="Shape 3"/>
          <p:cNvSpPr/>
          <p:nvPr/>
        </p:nvSpPr>
        <p:spPr>
          <a:xfrm>
            <a:off x="7900387" y="5029200"/>
            <a:ext cx="8573572" cy="1219200"/>
          </a:xfrm>
          <a:prstGeom prst="rect">
            <a:avLst/>
          </a:prstGeom>
          <a:noFill/>
          <a:ln/>
        </p:spPr>
      </p:sp>
      <p:sp>
        <p:nvSpPr>
          <p:cNvPr id="16" name="Shape 4"/>
          <p:cNvSpPr/>
          <p:nvPr/>
        </p:nvSpPr>
        <p:spPr>
          <a:xfrm>
            <a:off x="7900387" y="5029200"/>
            <a:ext cx="1422578" cy="1219200"/>
          </a:xfrm>
          <a:prstGeom prst="rect">
            <a:avLst/>
          </a:prstGeom>
          <a:noFill/>
          <a:ln/>
        </p:spPr>
      </p:sp>
      <p:sp>
        <p:nvSpPr>
          <p:cNvPr id="17" name="Text 5"/>
          <p:cNvSpPr/>
          <p:nvPr/>
        </p:nvSpPr>
        <p:spPr>
          <a:xfrm>
            <a:off x="7900387" y="5029200"/>
            <a:ext cx="1761287" cy="1557867"/>
          </a:xfrm>
          <a:prstGeom prst="rect">
            <a:avLst/>
          </a:prstGeom>
          <a:noFill/>
          <a:ln/>
        </p:spPr>
        <p:txBody>
          <a:bodyPr wrap="square" lIns="0" tIns="0" rIns="0" bIns="0" rtlCol="0" anchor="t"/>
          <a:lstStyle/>
          <a:p>
            <a:pPr algn="l"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75%</a:t>
            </a:r>
            <a:endParaRPr lang="en-US" sz="8000" dirty="0"/>
          </a:p>
        </p:txBody>
      </p:sp>
      <p:sp>
        <p:nvSpPr>
          <p:cNvPr id="18" name="Shape 6"/>
          <p:cNvSpPr/>
          <p:nvPr/>
        </p:nvSpPr>
        <p:spPr>
          <a:xfrm>
            <a:off x="9526191" y="5067300"/>
            <a:ext cx="6947768" cy="1143000"/>
          </a:xfrm>
          <a:prstGeom prst="rect">
            <a:avLst/>
          </a:prstGeom>
          <a:noFill/>
          <a:ln/>
        </p:spPr>
      </p:sp>
      <p:sp>
        <p:nvSpPr>
          <p:cNvPr id="19" name="Text 7"/>
          <p:cNvSpPr/>
          <p:nvPr/>
        </p:nvSpPr>
        <p:spPr>
          <a:xfrm>
            <a:off x="9526191" y="5067300"/>
            <a:ext cx="7100187"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Enchanted Creatures</a:t>
            </a:r>
            <a:endParaRPr lang="en-US" sz="3600" dirty="0"/>
          </a:p>
        </p:txBody>
      </p:sp>
      <p:sp>
        <p:nvSpPr>
          <p:cNvPr id="20" name="Text 8"/>
          <p:cNvSpPr/>
          <p:nvPr/>
        </p:nvSpPr>
        <p:spPr>
          <a:xfrm>
            <a:off x="9526191" y="5715000"/>
            <a:ext cx="7083252"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possess the ability to cast spells.</a:t>
            </a:r>
            <a:endParaRPr lang="en-US" sz="3200" dirty="0"/>
          </a:p>
        </p:txBody>
      </p:sp>
      <p:sp>
        <p:nvSpPr>
          <p:cNvPr id="21" name="Shape 9"/>
          <p:cNvSpPr/>
          <p:nvPr/>
        </p:nvSpPr>
        <p:spPr>
          <a:xfrm>
            <a:off x="7900387" y="6858000"/>
            <a:ext cx="8573572" cy="1219200"/>
          </a:xfrm>
          <a:prstGeom prst="rect">
            <a:avLst/>
          </a:prstGeom>
          <a:noFill/>
          <a:ln/>
        </p:spPr>
      </p:sp>
      <p:sp>
        <p:nvSpPr>
          <p:cNvPr id="22" name="Shape 10"/>
          <p:cNvSpPr/>
          <p:nvPr/>
        </p:nvSpPr>
        <p:spPr>
          <a:xfrm>
            <a:off x="7900387" y="6858000"/>
            <a:ext cx="1422578" cy="1219200"/>
          </a:xfrm>
          <a:prstGeom prst="rect">
            <a:avLst/>
          </a:prstGeom>
          <a:noFill/>
          <a:ln/>
        </p:spPr>
      </p:sp>
      <p:sp>
        <p:nvSpPr>
          <p:cNvPr id="23" name="Text 11"/>
          <p:cNvSpPr/>
          <p:nvPr/>
        </p:nvSpPr>
        <p:spPr>
          <a:xfrm>
            <a:off x="7900387" y="6858000"/>
            <a:ext cx="1761287" cy="1557867"/>
          </a:xfrm>
          <a:prstGeom prst="rect">
            <a:avLst/>
          </a:prstGeom>
          <a:noFill/>
          <a:ln/>
        </p:spPr>
        <p:txBody>
          <a:bodyPr wrap="square" lIns="0" tIns="0" rIns="0" bIns="0" rtlCol="0" anchor="t"/>
          <a:lstStyle/>
          <a:p>
            <a:pPr algn="l"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60%</a:t>
            </a:r>
            <a:endParaRPr lang="en-US" sz="8000" dirty="0"/>
          </a:p>
        </p:txBody>
      </p:sp>
      <p:sp>
        <p:nvSpPr>
          <p:cNvPr id="24" name="Shape 12"/>
          <p:cNvSpPr/>
          <p:nvPr/>
        </p:nvSpPr>
        <p:spPr>
          <a:xfrm>
            <a:off x="9526191" y="6896100"/>
            <a:ext cx="6947768" cy="1143000"/>
          </a:xfrm>
          <a:prstGeom prst="rect">
            <a:avLst/>
          </a:prstGeom>
          <a:noFill/>
          <a:ln/>
        </p:spPr>
      </p:sp>
      <p:sp>
        <p:nvSpPr>
          <p:cNvPr id="25" name="Text 13"/>
          <p:cNvSpPr/>
          <p:nvPr/>
        </p:nvSpPr>
        <p:spPr>
          <a:xfrm>
            <a:off x="9526191" y="6896100"/>
            <a:ext cx="7100187"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Magic-Wielding Individuals</a:t>
            </a:r>
            <a:endParaRPr lang="en-US" sz="3600" dirty="0"/>
          </a:p>
        </p:txBody>
      </p:sp>
      <p:sp>
        <p:nvSpPr>
          <p:cNvPr id="26" name="Text 14"/>
          <p:cNvSpPr/>
          <p:nvPr/>
        </p:nvSpPr>
        <p:spPr>
          <a:xfrm>
            <a:off x="9526191" y="7543800"/>
            <a:ext cx="7083252"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practice the art of illusions.</a:t>
            </a:r>
            <a:endParaRPr lang="en-US" sz="3200" dirty="0"/>
          </a:p>
        </p:txBody>
      </p:sp>
      <p:sp>
        <p:nvSpPr>
          <p:cNvPr id="27" name="Shape 15"/>
          <p:cNvSpPr/>
          <p:nvPr/>
        </p:nvSpPr>
        <p:spPr>
          <a:xfrm>
            <a:off x="7900387" y="8686800"/>
            <a:ext cx="8573572" cy="1219200"/>
          </a:xfrm>
          <a:prstGeom prst="rect">
            <a:avLst/>
          </a:prstGeom>
          <a:noFill/>
          <a:ln/>
        </p:spPr>
      </p:sp>
      <p:sp>
        <p:nvSpPr>
          <p:cNvPr id="28" name="Shape 16"/>
          <p:cNvSpPr/>
          <p:nvPr/>
        </p:nvSpPr>
        <p:spPr>
          <a:xfrm>
            <a:off x="7900387" y="8686800"/>
            <a:ext cx="1422578" cy="1219200"/>
          </a:xfrm>
          <a:prstGeom prst="rect">
            <a:avLst/>
          </a:prstGeom>
          <a:noFill/>
          <a:ln/>
        </p:spPr>
      </p:sp>
      <p:sp>
        <p:nvSpPr>
          <p:cNvPr id="29" name="Text 17"/>
          <p:cNvSpPr/>
          <p:nvPr/>
        </p:nvSpPr>
        <p:spPr>
          <a:xfrm>
            <a:off x="7900387" y="8686800"/>
            <a:ext cx="1761287" cy="1557867"/>
          </a:xfrm>
          <a:prstGeom prst="rect">
            <a:avLst/>
          </a:prstGeom>
          <a:noFill/>
          <a:ln/>
        </p:spPr>
        <p:txBody>
          <a:bodyPr wrap="square" lIns="0" tIns="0" rIns="0" bIns="0" rtlCol="0" anchor="t"/>
          <a:lstStyle/>
          <a:p>
            <a:pPr algn="l"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90%</a:t>
            </a:r>
            <a:endParaRPr lang="en-US" sz="8000" dirty="0"/>
          </a:p>
        </p:txBody>
      </p:sp>
      <p:sp>
        <p:nvSpPr>
          <p:cNvPr id="30" name="Shape 18"/>
          <p:cNvSpPr/>
          <p:nvPr/>
        </p:nvSpPr>
        <p:spPr>
          <a:xfrm>
            <a:off x="9526191" y="8724900"/>
            <a:ext cx="6947768" cy="1143000"/>
          </a:xfrm>
          <a:prstGeom prst="rect">
            <a:avLst/>
          </a:prstGeom>
          <a:noFill/>
          <a:ln/>
        </p:spPr>
      </p:sp>
      <p:sp>
        <p:nvSpPr>
          <p:cNvPr id="31" name="Text 19"/>
          <p:cNvSpPr/>
          <p:nvPr/>
        </p:nvSpPr>
        <p:spPr>
          <a:xfrm>
            <a:off x="9526191" y="8724900"/>
            <a:ext cx="7100187"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Spells Cast</a:t>
            </a:r>
            <a:endParaRPr lang="en-US" sz="3600" dirty="0"/>
          </a:p>
        </p:txBody>
      </p:sp>
      <p:sp>
        <p:nvSpPr>
          <p:cNvPr id="32" name="Text 20"/>
          <p:cNvSpPr/>
          <p:nvPr/>
        </p:nvSpPr>
        <p:spPr>
          <a:xfrm>
            <a:off x="9526191" y="9372600"/>
            <a:ext cx="7083252"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4305838" y="3403600"/>
            <a:ext cx="15762670" cy="6235700"/>
          </a:xfrm>
          <a:prstGeom prst="rect">
            <a:avLst/>
          </a:prstGeom>
          <a:noFill/>
          <a:ln/>
        </p:spPr>
      </p:sp>
      <p:sp>
        <p:nvSpPr>
          <p:cNvPr id="12" name="Shape 2"/>
          <p:cNvSpPr/>
          <p:nvPr/>
        </p:nvSpPr>
        <p:spPr>
          <a:xfrm>
            <a:off x="4305838" y="3403600"/>
            <a:ext cx="15762670" cy="4838700"/>
          </a:xfrm>
          <a:prstGeom prst="rect">
            <a:avLst/>
          </a:prstGeom>
          <a:noFill/>
          <a:ln/>
        </p:spPr>
      </p:sp>
      <p:sp>
        <p:nvSpPr>
          <p:cNvPr id="13" name="Text 3"/>
          <p:cNvSpPr/>
          <p:nvPr/>
        </p:nvSpPr>
        <p:spPr>
          <a:xfrm>
            <a:off x="7728916" y="3403600"/>
            <a:ext cx="8916514" cy="4673600"/>
          </a:xfrm>
          <a:prstGeom prst="rect">
            <a:avLst/>
          </a:prstGeom>
          <a:noFill/>
          <a:ln/>
        </p:spPr>
        <p:txBody>
          <a:bodyPr wrap="square" lIns="0" tIns="0" rIns="0" bIns="0" rtlCol="0" anchor="t"/>
          <a:lstStyle/>
          <a:p>
            <a:pPr algn="ctr" indent="0" marL="0">
              <a:buNone/>
            </a:pPr>
            <a:r>
              <a:rPr lang="en-US" sz="24000" dirty="0">
                <a:solidFill>
                  <a:srgbClr val="48ABAE">
                    <a:alpha val="100000"/>
                  </a:srgbClr>
                </a:solidFill>
                <a:latin typeface="Bebas Neue Regular" pitchFamily="34" charset="0"/>
                <a:ea typeface="Bebas Neue Regular" pitchFamily="34" charset="-122"/>
                <a:cs typeface="Bebas Neue Regular" pitchFamily="34" charset="-120"/>
              </a:rPr>
              <a:t>234,567</a:t>
            </a:r>
            <a:endParaRPr lang="en-US" sz="24000" dirty="0"/>
          </a:p>
        </p:txBody>
      </p:sp>
      <p:sp>
        <p:nvSpPr>
          <p:cNvPr id="14" name="Text 4"/>
          <p:cNvSpPr/>
          <p:nvPr/>
        </p:nvSpPr>
        <p:spPr>
          <a:xfrm>
            <a:off x="4170355" y="7264400"/>
            <a:ext cx="16033637" cy="1248833"/>
          </a:xfrm>
          <a:prstGeom prst="rect">
            <a:avLst/>
          </a:prstGeom>
          <a:noFill/>
          <a:ln/>
        </p:spPr>
        <p:txBody>
          <a:bodyPr wrap="square" lIns="0" tIns="0" rIns="0" bIns="0" rtlCol="0" anchor="t"/>
          <a:lstStyle/>
          <a:p>
            <a:pPr algn="ctr" indent="0" marL="0">
              <a:buNone/>
            </a:pPr>
            <a:r>
              <a:rPr lang="en-US" sz="6400" spc="256" kern="0" dirty="0">
                <a:solidFill>
                  <a:srgbClr val="4D4D4D">
                    <a:alpha val="100000"/>
                  </a:srgbClr>
                </a:solidFill>
                <a:latin typeface="Inter Bold" pitchFamily="34" charset="0"/>
                <a:ea typeface="Inter Bold" pitchFamily="34" charset="-122"/>
                <a:cs typeface="Inter Bold" pitchFamily="34" charset="-120"/>
              </a:rPr>
              <a:t>Unicorn Sightings</a:t>
            </a:r>
            <a:endParaRPr lang="en-US" sz="6400" dirty="0"/>
          </a:p>
        </p:txBody>
      </p:sp>
      <p:sp>
        <p:nvSpPr>
          <p:cNvPr id="15" name="Text 5"/>
          <p:cNvSpPr/>
          <p:nvPr/>
        </p:nvSpPr>
        <p:spPr>
          <a:xfrm>
            <a:off x="7483352" y="86487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tally of the number of unicorns spotted in the fantasy realm.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3391324" y="3263900"/>
            <a:ext cx="7874984" cy="2451100"/>
          </a:xfrm>
          <a:prstGeom prst="rect">
            <a:avLst/>
          </a:prstGeom>
          <a:noFill/>
          <a:ln/>
        </p:spPr>
      </p:sp>
      <p:sp>
        <p:nvSpPr>
          <p:cNvPr id="12" name="Shape 2"/>
          <p:cNvSpPr/>
          <p:nvPr/>
        </p:nvSpPr>
        <p:spPr>
          <a:xfrm>
            <a:off x="4775797" y="3263900"/>
            <a:ext cx="5106038" cy="1955800"/>
          </a:xfrm>
          <a:prstGeom prst="rect">
            <a:avLst/>
          </a:prstGeom>
          <a:noFill/>
          <a:ln/>
        </p:spPr>
      </p:sp>
      <p:sp>
        <p:nvSpPr>
          <p:cNvPr id="13" name="Text 3"/>
          <p:cNvSpPr/>
          <p:nvPr/>
        </p:nvSpPr>
        <p:spPr>
          <a:xfrm>
            <a:off x="4775797" y="3263900"/>
            <a:ext cx="5647973" cy="2497667"/>
          </a:xfrm>
          <a:prstGeom prst="rect">
            <a:avLst/>
          </a:prstGeom>
          <a:noFill/>
          <a:ln/>
        </p:spPr>
        <p:txBody>
          <a:bodyPr wrap="square" lIns="0" tIns="0" rIns="0" bIns="0" rtlCol="0" anchor="t"/>
          <a:lstStyle/>
          <a:p>
            <a:pPr algn="l" indent="0" marL="0">
              <a:buNone/>
            </a:pPr>
            <a:r>
              <a:rPr lang="en-US" sz="12800" dirty="0">
                <a:solidFill>
                  <a:srgbClr val="48ABAE">
                    <a:alpha val="100000"/>
                  </a:srgbClr>
                </a:solidFill>
                <a:latin typeface="Bebas Neue Regular" pitchFamily="34" charset="0"/>
                <a:ea typeface="Bebas Neue Regular" pitchFamily="34" charset="-122"/>
                <a:cs typeface="Bebas Neue Regular" pitchFamily="34" charset="-120"/>
              </a:rPr>
              <a:t>233 Coins</a:t>
            </a:r>
            <a:endParaRPr lang="en-US" sz="12800" dirty="0"/>
          </a:p>
        </p:txBody>
      </p:sp>
      <p:sp>
        <p:nvSpPr>
          <p:cNvPr id="14" name="Shape 4"/>
          <p:cNvSpPr/>
          <p:nvPr/>
        </p:nvSpPr>
        <p:spPr>
          <a:xfrm>
            <a:off x="3391324" y="5219700"/>
            <a:ext cx="7874984" cy="495300"/>
          </a:xfrm>
          <a:prstGeom prst="rect">
            <a:avLst/>
          </a:prstGeom>
          <a:noFill/>
          <a:ln/>
        </p:spPr>
      </p:sp>
      <p:sp>
        <p:nvSpPr>
          <p:cNvPr id="15" name="Text 5"/>
          <p:cNvSpPr/>
          <p:nvPr/>
        </p:nvSpPr>
        <p:spPr>
          <a:xfrm>
            <a:off x="3323582" y="52197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Treasure Found</a:t>
            </a:r>
            <a:endParaRPr lang="en-US" sz="3200" dirty="0"/>
          </a:p>
        </p:txBody>
      </p:sp>
      <p:sp>
        <p:nvSpPr>
          <p:cNvPr id="16" name="Shape 6"/>
          <p:cNvSpPr/>
          <p:nvPr/>
        </p:nvSpPr>
        <p:spPr>
          <a:xfrm>
            <a:off x="3391324" y="6985000"/>
            <a:ext cx="7874984" cy="2451100"/>
          </a:xfrm>
          <a:prstGeom prst="rect">
            <a:avLst/>
          </a:prstGeom>
          <a:noFill/>
          <a:ln/>
        </p:spPr>
      </p:sp>
      <p:sp>
        <p:nvSpPr>
          <p:cNvPr id="17" name="Shape 7"/>
          <p:cNvSpPr/>
          <p:nvPr/>
        </p:nvSpPr>
        <p:spPr>
          <a:xfrm>
            <a:off x="4597975" y="6985000"/>
            <a:ext cx="5461683" cy="1955800"/>
          </a:xfrm>
          <a:prstGeom prst="rect">
            <a:avLst/>
          </a:prstGeom>
          <a:noFill/>
          <a:ln/>
        </p:spPr>
      </p:sp>
      <p:sp>
        <p:nvSpPr>
          <p:cNvPr id="18" name="Text 8"/>
          <p:cNvSpPr/>
          <p:nvPr/>
        </p:nvSpPr>
        <p:spPr>
          <a:xfrm>
            <a:off x="4597975" y="6985000"/>
            <a:ext cx="6003617" cy="2497667"/>
          </a:xfrm>
          <a:prstGeom prst="rect">
            <a:avLst/>
          </a:prstGeom>
          <a:noFill/>
          <a:ln/>
        </p:spPr>
        <p:txBody>
          <a:bodyPr wrap="square" lIns="0" tIns="0" rIns="0" bIns="0" rtlCol="0" anchor="t"/>
          <a:lstStyle/>
          <a:p>
            <a:pPr algn="l" indent="0" marL="0">
              <a:buNone/>
            </a:pPr>
            <a:r>
              <a:rPr lang="en-US" sz="12800" dirty="0">
                <a:solidFill>
                  <a:srgbClr val="48ABAE">
                    <a:alpha val="100000"/>
                  </a:srgbClr>
                </a:solidFill>
                <a:latin typeface="Bebas Neue Regular" pitchFamily="34" charset="0"/>
                <a:ea typeface="Bebas Neue Regular" pitchFamily="34" charset="-122"/>
                <a:cs typeface="Bebas Neue Regular" pitchFamily="34" charset="-120"/>
              </a:rPr>
              <a:t>456 Hours</a:t>
            </a:r>
            <a:endParaRPr lang="en-US" sz="12800" dirty="0"/>
          </a:p>
        </p:txBody>
      </p:sp>
      <p:sp>
        <p:nvSpPr>
          <p:cNvPr id="19" name="Shape 9"/>
          <p:cNvSpPr/>
          <p:nvPr/>
        </p:nvSpPr>
        <p:spPr>
          <a:xfrm>
            <a:off x="3391324" y="8940800"/>
            <a:ext cx="7874984" cy="495300"/>
          </a:xfrm>
          <a:prstGeom prst="rect">
            <a:avLst/>
          </a:prstGeom>
          <a:noFill/>
          <a:ln/>
        </p:spPr>
      </p:sp>
      <p:sp>
        <p:nvSpPr>
          <p:cNvPr id="20" name="Text 10"/>
          <p:cNvSpPr/>
          <p:nvPr/>
        </p:nvSpPr>
        <p:spPr>
          <a:xfrm>
            <a:off x="3323582" y="8940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Duration of Spell Casting</a:t>
            </a:r>
            <a:endParaRPr lang="en-US" sz="3200" dirty="0"/>
          </a:p>
        </p:txBody>
      </p:sp>
      <p:sp>
        <p:nvSpPr>
          <p:cNvPr id="21" name="Shape 11"/>
          <p:cNvSpPr/>
          <p:nvPr/>
        </p:nvSpPr>
        <p:spPr>
          <a:xfrm>
            <a:off x="13552594" y="3263900"/>
            <a:ext cx="7874984" cy="2451100"/>
          </a:xfrm>
          <a:prstGeom prst="rect">
            <a:avLst/>
          </a:prstGeom>
          <a:noFill/>
          <a:ln/>
        </p:spPr>
      </p:sp>
      <p:sp>
        <p:nvSpPr>
          <p:cNvPr id="22" name="Shape 12"/>
          <p:cNvSpPr/>
          <p:nvPr/>
        </p:nvSpPr>
        <p:spPr>
          <a:xfrm>
            <a:off x="16359645" y="3263900"/>
            <a:ext cx="2260883" cy="1955800"/>
          </a:xfrm>
          <a:prstGeom prst="rect">
            <a:avLst/>
          </a:prstGeom>
          <a:noFill/>
          <a:ln/>
        </p:spPr>
      </p:sp>
      <p:sp>
        <p:nvSpPr>
          <p:cNvPr id="23" name="Text 13"/>
          <p:cNvSpPr/>
          <p:nvPr/>
        </p:nvSpPr>
        <p:spPr>
          <a:xfrm>
            <a:off x="16359645" y="3263900"/>
            <a:ext cx="2802817" cy="2497667"/>
          </a:xfrm>
          <a:prstGeom prst="rect">
            <a:avLst/>
          </a:prstGeom>
          <a:noFill/>
          <a:ln/>
        </p:spPr>
        <p:txBody>
          <a:bodyPr wrap="square" lIns="0" tIns="0" rIns="0" bIns="0" rtlCol="0" anchor="t"/>
          <a:lstStyle/>
          <a:p>
            <a:pPr algn="l" indent="0" marL="0">
              <a:buNone/>
            </a:pPr>
            <a:r>
              <a:rPr lang="en-US" sz="12800" dirty="0">
                <a:solidFill>
                  <a:srgbClr val="48ABAE">
                    <a:alpha val="100000"/>
                  </a:srgbClr>
                </a:solidFill>
                <a:latin typeface="Bebas Neue Regular" pitchFamily="34" charset="0"/>
                <a:ea typeface="Bebas Neue Regular" pitchFamily="34" charset="-122"/>
                <a:cs typeface="Bebas Neue Regular" pitchFamily="34" charset="-120"/>
              </a:rPr>
              <a:t>85%</a:t>
            </a:r>
            <a:endParaRPr lang="en-US" sz="12800" dirty="0"/>
          </a:p>
        </p:txBody>
      </p:sp>
      <p:sp>
        <p:nvSpPr>
          <p:cNvPr id="24" name="Shape 14"/>
          <p:cNvSpPr/>
          <p:nvPr/>
        </p:nvSpPr>
        <p:spPr>
          <a:xfrm>
            <a:off x="13552594" y="5219700"/>
            <a:ext cx="7874984" cy="495300"/>
          </a:xfrm>
          <a:prstGeom prst="rect">
            <a:avLst/>
          </a:prstGeom>
          <a:noFill/>
          <a:ln/>
        </p:spPr>
      </p:sp>
      <p:sp>
        <p:nvSpPr>
          <p:cNvPr id="25" name="Text 15"/>
          <p:cNvSpPr/>
          <p:nvPr/>
        </p:nvSpPr>
        <p:spPr>
          <a:xfrm>
            <a:off x="13484852" y="52197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Wished Granted</a:t>
            </a:r>
            <a:endParaRPr lang="en-US" sz="3200" dirty="0"/>
          </a:p>
        </p:txBody>
      </p:sp>
      <p:sp>
        <p:nvSpPr>
          <p:cNvPr id="26" name="Shape 16"/>
          <p:cNvSpPr/>
          <p:nvPr/>
        </p:nvSpPr>
        <p:spPr>
          <a:xfrm>
            <a:off x="13552594" y="6985000"/>
            <a:ext cx="7874984" cy="2451100"/>
          </a:xfrm>
          <a:prstGeom prst="rect">
            <a:avLst/>
          </a:prstGeom>
          <a:noFill/>
          <a:ln/>
        </p:spPr>
      </p:sp>
      <p:sp>
        <p:nvSpPr>
          <p:cNvPr id="27" name="Shape 17"/>
          <p:cNvSpPr/>
          <p:nvPr/>
        </p:nvSpPr>
        <p:spPr>
          <a:xfrm>
            <a:off x="15603900" y="6985000"/>
            <a:ext cx="3772371" cy="1955800"/>
          </a:xfrm>
          <a:prstGeom prst="rect">
            <a:avLst/>
          </a:prstGeom>
          <a:noFill/>
          <a:ln/>
        </p:spPr>
      </p:sp>
      <p:sp>
        <p:nvSpPr>
          <p:cNvPr id="28" name="Text 18"/>
          <p:cNvSpPr/>
          <p:nvPr/>
        </p:nvSpPr>
        <p:spPr>
          <a:xfrm>
            <a:off x="15603900" y="6985000"/>
            <a:ext cx="4314306" cy="2497667"/>
          </a:xfrm>
          <a:prstGeom prst="rect">
            <a:avLst/>
          </a:prstGeom>
          <a:noFill/>
          <a:ln/>
        </p:spPr>
        <p:txBody>
          <a:bodyPr wrap="square" lIns="0" tIns="0" rIns="0" bIns="0" rtlCol="0" anchor="t"/>
          <a:lstStyle/>
          <a:p>
            <a:pPr algn="l" indent="0" marL="0">
              <a:buNone/>
            </a:pPr>
            <a:r>
              <a:rPr lang="en-US" sz="12800" dirty="0">
                <a:solidFill>
                  <a:srgbClr val="48ABAE">
                    <a:alpha val="100000"/>
                  </a:srgbClr>
                </a:solidFill>
                <a:latin typeface="Bebas Neue Regular" pitchFamily="34" charset="0"/>
                <a:ea typeface="Bebas Neue Regular" pitchFamily="34" charset="-122"/>
                <a:cs typeface="Bebas Neue Regular" pitchFamily="34" charset="-120"/>
              </a:rPr>
              <a:t>535 Km</a:t>
            </a:r>
            <a:endParaRPr lang="en-US" sz="12800" dirty="0"/>
          </a:p>
        </p:txBody>
      </p:sp>
      <p:sp>
        <p:nvSpPr>
          <p:cNvPr id="29" name="Shape 19"/>
          <p:cNvSpPr/>
          <p:nvPr/>
        </p:nvSpPr>
        <p:spPr>
          <a:xfrm>
            <a:off x="13552594" y="8940800"/>
            <a:ext cx="7874984" cy="495300"/>
          </a:xfrm>
          <a:prstGeom prst="rect">
            <a:avLst/>
          </a:prstGeom>
          <a:noFill/>
          <a:ln/>
        </p:spPr>
      </p:sp>
      <p:sp>
        <p:nvSpPr>
          <p:cNvPr id="30" name="Text 20"/>
          <p:cNvSpPr/>
          <p:nvPr/>
        </p:nvSpPr>
        <p:spPr>
          <a:xfrm>
            <a:off x="13484852" y="8940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6841922" y="1143000"/>
            <a:ext cx="10690503" cy="15578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Pricing</a:t>
            </a:r>
            <a:endParaRPr lang="en-US" sz="8000" dirty="0"/>
          </a:p>
        </p:txBody>
      </p:sp>
      <p:sp>
        <p:nvSpPr>
          <p:cNvPr id="12" name="Shape 2"/>
          <p:cNvSpPr/>
          <p:nvPr/>
        </p:nvSpPr>
        <p:spPr>
          <a:xfrm>
            <a:off x="1778222" y="3035300"/>
            <a:ext cx="20843305" cy="9353552"/>
          </a:xfrm>
          <a:prstGeom prst="rect">
            <a:avLst/>
          </a:prstGeom>
          <a:noFill/>
          <a:ln/>
        </p:spPr>
      </p:sp>
      <p:sp>
        <p:nvSpPr>
          <p:cNvPr id="13" name="Shape 3"/>
          <p:cNvSpPr/>
          <p:nvPr/>
        </p:nvSpPr>
        <p:spPr>
          <a:xfrm>
            <a:off x="1778222" y="3035300"/>
            <a:ext cx="6439705" cy="9353552"/>
          </a:xfrm>
          <a:prstGeom prst="roundRect">
            <a:avLst>
              <a:gd name="adj" fmla="val 3124"/>
            </a:avLst>
          </a:prstGeom>
          <a:noFill/>
          <a:ln w="12700">
            <a:solidFill>
              <a:srgbClr val="48ABAE"/>
            </a:solidFill>
            <a:prstDash val="solid"/>
          </a:ln>
        </p:spPr>
      </p:sp>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47974" y="3492500"/>
            <a:ext cx="1300198" cy="1682750"/>
          </a:xfrm>
          <a:prstGeom prst="rect">
            <a:avLst/>
          </a:prstGeom>
        </p:spPr>
      </p:pic>
      <p:sp>
        <p:nvSpPr>
          <p:cNvPr id="15" name="Text 4"/>
          <p:cNvSpPr/>
          <p:nvPr/>
        </p:nvSpPr>
        <p:spPr>
          <a:xfrm>
            <a:off x="4362995" y="5480050"/>
            <a:ext cx="1270159" cy="939800"/>
          </a:xfrm>
          <a:prstGeom prst="rect">
            <a:avLst/>
          </a:prstGeom>
          <a:noFill/>
          <a:ln/>
        </p:spPr>
        <p:txBody>
          <a:bodyPr wrap="square" lIns="0" tIns="0" rIns="0" bIns="0" rtlCol="0" anchor="t"/>
          <a:lstStyle/>
          <a:p>
            <a:pPr algn="ctr" indent="0" marL="0">
              <a:buNone/>
            </a:pPr>
            <a:r>
              <a:rPr lang="en-US" sz="4800" dirty="0">
                <a:solidFill>
                  <a:srgbClr val="48ABAE">
                    <a:alpha val="100000"/>
                  </a:srgbClr>
                </a:solidFill>
                <a:latin typeface="Bebas Neue Regular" pitchFamily="34" charset="0"/>
                <a:ea typeface="Bebas Neue Regular" pitchFamily="34" charset="-122"/>
                <a:cs typeface="Bebas Neue Regular" pitchFamily="34" charset="-120"/>
              </a:rPr>
              <a:t>Basic</a:t>
            </a:r>
            <a:endParaRPr lang="en-US" sz="4800" dirty="0"/>
          </a:p>
        </p:txBody>
      </p:sp>
      <p:sp>
        <p:nvSpPr>
          <p:cNvPr id="16" name="Text 5"/>
          <p:cNvSpPr/>
          <p:nvPr/>
        </p:nvSpPr>
        <p:spPr>
          <a:xfrm>
            <a:off x="2235479" y="652145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Ability to form a small party with fellow adventurers.</a:t>
            </a:r>
            <a:endParaRPr lang="en-US" sz="3200" dirty="0"/>
          </a:p>
        </p:txBody>
      </p:sp>
      <p:sp>
        <p:nvSpPr>
          <p:cNvPr id="17" name="Text 6"/>
          <p:cNvSpPr/>
          <p:nvPr/>
        </p:nvSpPr>
        <p:spPr>
          <a:xfrm>
            <a:off x="3753319" y="11195050"/>
            <a:ext cx="2489511"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$10/month</a:t>
            </a:r>
            <a:endParaRPr lang="en-US" sz="4800" dirty="0"/>
          </a:p>
        </p:txBody>
      </p:sp>
      <p:sp>
        <p:nvSpPr>
          <p:cNvPr id="18" name="Shape 7"/>
          <p:cNvSpPr/>
          <p:nvPr/>
        </p:nvSpPr>
        <p:spPr>
          <a:xfrm>
            <a:off x="8980022" y="3035300"/>
            <a:ext cx="6439705" cy="9353542"/>
          </a:xfrm>
          <a:prstGeom prst="roundRect">
            <a:avLst>
              <a:gd name="adj" fmla="val 3124"/>
            </a:avLst>
          </a:prstGeom>
          <a:noFill/>
          <a:ln w="12700">
            <a:solidFill>
              <a:srgbClr val="48ABAE"/>
            </a:solidFill>
            <a:prstDash val="solid"/>
          </a:ln>
        </p:spPr>
      </p:sp>
      <p:pic>
        <p:nvPicPr>
          <p:cNvPr id="1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28470" y="3492500"/>
            <a:ext cx="1742806" cy="1682750"/>
          </a:xfrm>
          <a:prstGeom prst="rect">
            <a:avLst/>
          </a:prstGeom>
        </p:spPr>
      </p:pic>
      <p:sp>
        <p:nvSpPr>
          <p:cNvPr id="20" name="Text 8"/>
          <p:cNvSpPr/>
          <p:nvPr/>
        </p:nvSpPr>
        <p:spPr>
          <a:xfrm>
            <a:off x="11596549" y="5480050"/>
            <a:ext cx="1206651" cy="939800"/>
          </a:xfrm>
          <a:prstGeom prst="rect">
            <a:avLst/>
          </a:prstGeom>
          <a:noFill/>
          <a:ln/>
        </p:spPr>
        <p:txBody>
          <a:bodyPr wrap="square" lIns="0" tIns="0" rIns="0" bIns="0" rtlCol="0" anchor="t"/>
          <a:lstStyle/>
          <a:p>
            <a:pPr algn="ctr" indent="0" marL="0">
              <a:buNone/>
            </a:pPr>
            <a:r>
              <a:rPr lang="en-US" sz="4800" dirty="0">
                <a:solidFill>
                  <a:srgbClr val="48ABAE">
                    <a:alpha val="100000"/>
                  </a:srgbClr>
                </a:solidFill>
                <a:latin typeface="Bebas Neue Regular" pitchFamily="34" charset="0"/>
                <a:ea typeface="Bebas Neue Regular" pitchFamily="34" charset="-122"/>
                <a:cs typeface="Bebas Neue Regular" pitchFamily="34" charset="-120"/>
              </a:rPr>
              <a:t>Elite</a:t>
            </a:r>
            <a:endParaRPr lang="en-US" sz="4800" dirty="0"/>
          </a:p>
        </p:txBody>
      </p:sp>
      <p:sp>
        <p:nvSpPr>
          <p:cNvPr id="21" name="Text 9"/>
          <p:cNvSpPr/>
          <p:nvPr/>
        </p:nvSpPr>
        <p:spPr>
          <a:xfrm>
            <a:off x="9437280" y="652145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Ability to form larger parties with fellow adventurers.</a:t>
            </a:r>
            <a:endParaRPr lang="en-US" sz="3200" dirty="0"/>
          </a:p>
        </p:txBody>
      </p:sp>
      <p:sp>
        <p:nvSpPr>
          <p:cNvPr id="22" name="Text 10"/>
          <p:cNvSpPr/>
          <p:nvPr/>
        </p:nvSpPr>
        <p:spPr>
          <a:xfrm>
            <a:off x="10955119" y="11195050"/>
            <a:ext cx="2489511"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$50/month</a:t>
            </a:r>
            <a:endParaRPr lang="en-US" sz="4800" dirty="0"/>
          </a:p>
        </p:txBody>
      </p:sp>
      <p:sp>
        <p:nvSpPr>
          <p:cNvPr id="23" name="Shape 11"/>
          <p:cNvSpPr/>
          <p:nvPr/>
        </p:nvSpPr>
        <p:spPr>
          <a:xfrm>
            <a:off x="16181822" y="3035300"/>
            <a:ext cx="6439705" cy="9353543"/>
          </a:xfrm>
          <a:prstGeom prst="roundRect">
            <a:avLst>
              <a:gd name="adj" fmla="val 3124"/>
            </a:avLst>
          </a:prstGeom>
          <a:noFill/>
          <a:ln w="12700">
            <a:solidFill>
              <a:srgbClr val="48ABAE"/>
            </a:solidFill>
            <a:prstDash val="solid"/>
          </a:ln>
        </p:spPr>
      </p:sp>
      <p:pic>
        <p:nvPicPr>
          <p:cNvPr id="2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582745" y="3492500"/>
            <a:ext cx="1637860" cy="1682750"/>
          </a:xfrm>
          <a:prstGeom prst="rect">
            <a:avLst/>
          </a:prstGeom>
        </p:spPr>
      </p:pic>
      <p:sp>
        <p:nvSpPr>
          <p:cNvPr id="25" name="Text 12"/>
          <p:cNvSpPr/>
          <p:nvPr/>
        </p:nvSpPr>
        <p:spPr>
          <a:xfrm>
            <a:off x="18239480" y="5480050"/>
            <a:ext cx="2324391" cy="939800"/>
          </a:xfrm>
          <a:prstGeom prst="rect">
            <a:avLst/>
          </a:prstGeom>
          <a:noFill/>
          <a:ln/>
        </p:spPr>
        <p:txBody>
          <a:bodyPr wrap="square" lIns="0" tIns="0" rIns="0" bIns="0" rtlCol="0" anchor="t"/>
          <a:lstStyle/>
          <a:p>
            <a:pPr algn="ctr" indent="0" marL="0">
              <a:buNone/>
            </a:pPr>
            <a:r>
              <a:rPr lang="en-US" sz="4800" dirty="0">
                <a:solidFill>
                  <a:srgbClr val="48ABAE">
                    <a:alpha val="100000"/>
                  </a:srgbClr>
                </a:solidFill>
                <a:latin typeface="Bebas Neue Regular" pitchFamily="34" charset="0"/>
                <a:ea typeface="Bebas Neue Regular" pitchFamily="34" charset="-122"/>
                <a:cs typeface="Bebas Neue Regular" pitchFamily="34" charset="-120"/>
              </a:rPr>
              <a:t>Legendary</a:t>
            </a:r>
            <a:endParaRPr lang="en-US" sz="4800" dirty="0"/>
          </a:p>
        </p:txBody>
      </p:sp>
      <p:sp>
        <p:nvSpPr>
          <p:cNvPr id="26" name="Text 13"/>
          <p:cNvSpPr/>
          <p:nvPr/>
        </p:nvSpPr>
        <p:spPr>
          <a:xfrm>
            <a:off x="16639080" y="652145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The ability to form the largest parties with fellow adventurers.</a:t>
            </a:r>
            <a:endParaRPr lang="en-US" sz="3200" dirty="0"/>
          </a:p>
        </p:txBody>
      </p:sp>
      <p:sp>
        <p:nvSpPr>
          <p:cNvPr id="27" name="Text 14"/>
          <p:cNvSpPr/>
          <p:nvPr/>
        </p:nvSpPr>
        <p:spPr>
          <a:xfrm>
            <a:off x="18036254" y="11195050"/>
            <a:ext cx="2730841" cy="939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$100/month</a:t>
            </a:r>
            <a:endParaRPr lang="en-US" sz="4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3450981" y="5753100"/>
            <a:ext cx="8738692" cy="1930400"/>
          </a:xfrm>
          <a:prstGeom prst="rect">
            <a:avLst/>
          </a:prstGeom>
          <a:noFill/>
          <a:ln/>
        </p:spPr>
      </p:sp>
      <p:sp>
        <p:nvSpPr>
          <p:cNvPr id="12" name="Shape 2"/>
          <p:cNvSpPr/>
          <p:nvPr/>
        </p:nvSpPr>
        <p:spPr>
          <a:xfrm>
            <a:off x="13450981" y="5753100"/>
            <a:ext cx="8738692" cy="1930400"/>
          </a:xfrm>
          <a:prstGeom prst="rect">
            <a:avLst/>
          </a:prstGeom>
          <a:noFill/>
          <a:ln/>
        </p:spPr>
      </p:sp>
      <p:sp>
        <p:nvSpPr>
          <p:cNvPr id="13" name="Text 3"/>
          <p:cNvSpPr/>
          <p:nvPr/>
        </p:nvSpPr>
        <p:spPr>
          <a:xfrm>
            <a:off x="13450981" y="5753100"/>
            <a:ext cx="8941918"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14" name="Text 4"/>
          <p:cNvSpPr/>
          <p:nvPr/>
        </p:nvSpPr>
        <p:spPr>
          <a:xfrm>
            <a:off x="13450981" y="6692900"/>
            <a:ext cx="8874176"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web application designed for discovering the world of fantasy</a:t>
            </a:r>
            <a:endParaRPr lang="en-US" sz="3200" dirty="0"/>
          </a:p>
        </p:txBody>
      </p:sp>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4032" y="3251200"/>
            <a:ext cx="13768521" cy="8166100"/>
          </a:xfrm>
          <a:prstGeom prst="rect">
            <a:avLst/>
          </a:prstGeom>
        </p:spPr>
      </p:pic>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84673" y="3594100"/>
            <a:ext cx="9894537" cy="6489700"/>
          </a:xfrm>
          <a:prstGeom prst="rect">
            <a:avLst/>
          </a:prstGeom>
        </p:spPr>
      </p:pic>
      <p:sp>
        <p:nvSpPr>
          <p:cNvPr id="17" name="Text 5"/>
          <p:cNvSpPr/>
          <p:nvPr/>
        </p:nvSpPr>
        <p:spPr>
          <a:xfrm>
            <a:off x="7011276" y="1219200"/>
            <a:ext cx="10690503" cy="1557867"/>
          </a:xfrm>
          <a:prstGeom prst="rect">
            <a:avLst/>
          </a:prstGeom>
          <a:noFill/>
          <a:ln/>
        </p:spPr>
        <p:txBody>
          <a:bodyPr wrap="square" lIns="0" tIns="0" rIns="0" bIns="0" rtlCol="0" anchor="t"/>
          <a:lstStyle/>
          <a:p>
            <a:pPr algn="l"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Portal to Adventure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0084569"/>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9086602"/>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619869"/>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841252"/>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107569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120269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2667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2946768" y="4152900"/>
            <a:ext cx="8738692" cy="1930400"/>
          </a:xfrm>
          <a:prstGeom prst="rect">
            <a:avLst/>
          </a:prstGeom>
          <a:noFill/>
          <a:ln/>
        </p:spPr>
      </p:sp>
      <p:sp>
        <p:nvSpPr>
          <p:cNvPr id="12" name="Shape 2"/>
          <p:cNvSpPr/>
          <p:nvPr/>
        </p:nvSpPr>
        <p:spPr>
          <a:xfrm>
            <a:off x="2946768" y="4152900"/>
            <a:ext cx="8738692" cy="1930400"/>
          </a:xfrm>
          <a:prstGeom prst="rect">
            <a:avLst/>
          </a:prstGeom>
          <a:noFill/>
          <a:ln/>
        </p:spPr>
      </p:sp>
      <p:sp>
        <p:nvSpPr>
          <p:cNvPr id="13" name="Text 3"/>
          <p:cNvSpPr/>
          <p:nvPr/>
        </p:nvSpPr>
        <p:spPr>
          <a:xfrm>
            <a:off x="2946768" y="4152900"/>
            <a:ext cx="8941918"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An mobile app</a:t>
            </a:r>
            <a:endParaRPr lang="en-US" sz="4800" dirty="0"/>
          </a:p>
        </p:txBody>
      </p:sp>
      <p:sp>
        <p:nvSpPr>
          <p:cNvPr id="14" name="Text 4"/>
          <p:cNvSpPr/>
          <p:nvPr/>
        </p:nvSpPr>
        <p:spPr>
          <a:xfrm>
            <a:off x="2946768" y="5092700"/>
            <a:ext cx="8874176"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An app designed for exploring and experiencing the enchanting realm of fantasy</a:t>
            </a:r>
            <a:endParaRPr lang="en-US" sz="3200" dirty="0"/>
          </a:p>
        </p:txBody>
      </p:sp>
      <p:sp>
        <p:nvSpPr>
          <p:cNvPr id="15" name="Text 5"/>
          <p:cNvSpPr/>
          <p:nvPr/>
        </p:nvSpPr>
        <p:spPr>
          <a:xfrm>
            <a:off x="2946768" y="7658100"/>
            <a:ext cx="9090103" cy="342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Explore a magical world</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Immerse in a realm of magic</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Discover untold wonders</a:t>
            </a:r>
            <a:endParaRPr lang="en-US" sz="3200" dirty="0"/>
          </a:p>
          <a:p>
            <a:pPr algn="l" lvl="1" marL="685800" indent="-342900">
              <a:spcAft>
                <a:spcPts val="4000"/>
              </a:spcAft>
              <a:buSzPct val="100000"/>
              <a:buChar char="•"/>
            </a:pPr>
            <a:r>
              <a:rPr lang="en-US" sz="3200" dirty="0">
                <a:solidFill>
                  <a:srgbClr val="000000">
                    <a:alpha val="100000"/>
                  </a:srgbClr>
                </a:solidFill>
                <a:latin typeface="Inter Regular" pitchFamily="34" charset="0"/>
                <a:ea typeface="Inter Regular" pitchFamily="34" charset="-122"/>
                <a:cs typeface="Inter Regular" pitchFamily="34" charset="-120"/>
              </a:rPr>
              <a:t>Live your fantasy dreams</a:t>
            </a:r>
            <a:endParaRPr lang="en-US" sz="3200" dirty="0"/>
          </a:p>
        </p:txBody>
      </p:sp>
      <p:sp>
        <p:nvSpPr>
          <p:cNvPr id="16" name="Text 6"/>
          <p:cNvSpPr/>
          <p:nvPr/>
        </p:nvSpPr>
        <p:spPr>
          <a:xfrm>
            <a:off x="2895962" y="1854200"/>
            <a:ext cx="12900579" cy="1557867"/>
          </a:xfrm>
          <a:prstGeom prst="rect">
            <a:avLst/>
          </a:prstGeom>
          <a:noFill/>
          <a:ln/>
        </p:spPr>
        <p:txBody>
          <a:bodyPr wrap="square" lIns="0" tIns="0" rIns="0" bIns="0" rtlCol="0" anchor="t"/>
          <a:lstStyle/>
          <a:p>
            <a:pPr algn="l"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The Future of Fantasy</a:t>
            </a:r>
            <a:endParaRPr lang="en-US" sz="8000" dirty="0"/>
          </a:p>
        </p:txBody>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457832" y="1028700"/>
            <a:ext cx="5474384" cy="11849100"/>
          </a:xfrm>
          <a:prstGeom prst="rect">
            <a:avLst/>
          </a:prstGeom>
        </p:spPr>
      </p:pic>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648356" y="1765300"/>
            <a:ext cx="5106038" cy="10795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0"/>
            <a:ext cx="7646356" cy="13716000"/>
          </a:xfrm>
          <a:prstGeom prst="rect">
            <a:avLst/>
          </a:prstGeom>
        </p:spPr>
      </p:pic>
      <p:sp>
        <p:nvSpPr>
          <p:cNvPr id="12" name="Shape 1"/>
          <p:cNvSpPr/>
          <p:nvPr/>
        </p:nvSpPr>
        <p:spPr>
          <a:xfrm>
            <a:off x="8675184" y="2578100"/>
            <a:ext cx="6604826" cy="2324100"/>
          </a:xfrm>
          <a:prstGeom prst="rect">
            <a:avLst/>
          </a:prstGeom>
          <a:noFill/>
          <a:ln/>
        </p:spPr>
      </p:sp>
      <p:sp>
        <p:nvSpPr>
          <p:cNvPr id="13" name="Shape 2"/>
          <p:cNvSpPr/>
          <p:nvPr/>
        </p:nvSpPr>
        <p:spPr>
          <a:xfrm>
            <a:off x="8675184" y="2762250"/>
            <a:ext cx="660483" cy="1955800"/>
          </a:xfrm>
          <a:prstGeom prst="rect">
            <a:avLst/>
          </a:prstGeom>
          <a:noFill/>
          <a:ln/>
        </p:spPr>
      </p:sp>
      <p:sp>
        <p:nvSpPr>
          <p:cNvPr id="14" name="Text 3"/>
          <p:cNvSpPr/>
          <p:nvPr/>
        </p:nvSpPr>
        <p:spPr>
          <a:xfrm>
            <a:off x="8675184" y="2762250"/>
            <a:ext cx="1202417" cy="2497667"/>
          </a:xfrm>
          <a:prstGeom prst="rect">
            <a:avLst/>
          </a:prstGeom>
          <a:noFill/>
          <a:ln/>
        </p:spPr>
        <p:txBody>
          <a:bodyPr wrap="square" lIns="0" tIns="0" rIns="0" bIns="0" rtlCol="0" anchor="t"/>
          <a:lstStyle/>
          <a:p>
            <a:pPr algn="l" indent="0" marL="0">
              <a:buNone/>
            </a:pPr>
            <a:r>
              <a:rPr lang="en-US" sz="12800" dirty="0">
                <a:solidFill>
                  <a:srgbClr val="C0E9F4">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15" name="Shape 4"/>
          <p:cNvSpPr/>
          <p:nvPr/>
        </p:nvSpPr>
        <p:spPr>
          <a:xfrm>
            <a:off x="9538892" y="2578100"/>
            <a:ext cx="5741118" cy="2324100"/>
          </a:xfrm>
          <a:prstGeom prst="rect">
            <a:avLst/>
          </a:prstGeom>
          <a:noFill/>
          <a:ln/>
        </p:spPr>
      </p:sp>
      <p:sp>
        <p:nvSpPr>
          <p:cNvPr id="16" name="Text 5"/>
          <p:cNvSpPr/>
          <p:nvPr/>
        </p:nvSpPr>
        <p:spPr>
          <a:xfrm>
            <a:off x="9538892" y="25781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Discover the secrets</a:t>
            </a:r>
            <a:endParaRPr lang="en-US" sz="4800" dirty="0"/>
          </a:p>
        </p:txBody>
      </p:sp>
      <p:sp>
        <p:nvSpPr>
          <p:cNvPr id="17" name="Text 6"/>
          <p:cNvSpPr/>
          <p:nvPr/>
        </p:nvSpPr>
        <p:spPr>
          <a:xfrm>
            <a:off x="9538892" y="3416300"/>
            <a:ext cx="5876601"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Explore the lush, vibrant forest and uncover the mysteries that lie within.</a:t>
            </a:r>
            <a:endParaRPr lang="en-US" sz="3200" dirty="0"/>
          </a:p>
        </p:txBody>
      </p:sp>
      <p:sp>
        <p:nvSpPr>
          <p:cNvPr id="18" name="Shape 7"/>
          <p:cNvSpPr/>
          <p:nvPr/>
        </p:nvSpPr>
        <p:spPr>
          <a:xfrm>
            <a:off x="8675184" y="6997700"/>
            <a:ext cx="6604826" cy="2819400"/>
          </a:xfrm>
          <a:prstGeom prst="rect">
            <a:avLst/>
          </a:prstGeom>
          <a:noFill/>
          <a:ln/>
        </p:spPr>
      </p:sp>
      <p:sp>
        <p:nvSpPr>
          <p:cNvPr id="19" name="Shape 8"/>
          <p:cNvSpPr/>
          <p:nvPr/>
        </p:nvSpPr>
        <p:spPr>
          <a:xfrm>
            <a:off x="8675184" y="7429500"/>
            <a:ext cx="660483" cy="1955800"/>
          </a:xfrm>
          <a:prstGeom prst="rect">
            <a:avLst/>
          </a:prstGeom>
          <a:noFill/>
          <a:ln/>
        </p:spPr>
      </p:sp>
      <p:sp>
        <p:nvSpPr>
          <p:cNvPr id="20" name="Text 9"/>
          <p:cNvSpPr/>
          <p:nvPr/>
        </p:nvSpPr>
        <p:spPr>
          <a:xfrm>
            <a:off x="8675184" y="7429500"/>
            <a:ext cx="1202417" cy="2497667"/>
          </a:xfrm>
          <a:prstGeom prst="rect">
            <a:avLst/>
          </a:prstGeom>
          <a:noFill/>
          <a:ln/>
        </p:spPr>
        <p:txBody>
          <a:bodyPr wrap="square" lIns="0" tIns="0" rIns="0" bIns="0" rtlCol="0" anchor="t"/>
          <a:lstStyle/>
          <a:p>
            <a:pPr algn="l" indent="0" marL="0">
              <a:buNone/>
            </a:pPr>
            <a:r>
              <a:rPr lang="en-US" sz="12800" dirty="0">
                <a:solidFill>
                  <a:srgbClr val="C0E9F4">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21" name="Shape 10"/>
          <p:cNvSpPr/>
          <p:nvPr/>
        </p:nvSpPr>
        <p:spPr>
          <a:xfrm>
            <a:off x="9538892" y="6997700"/>
            <a:ext cx="5741118" cy="2819400"/>
          </a:xfrm>
          <a:prstGeom prst="rect">
            <a:avLst/>
          </a:prstGeom>
          <a:noFill/>
          <a:ln/>
        </p:spPr>
      </p:sp>
      <p:sp>
        <p:nvSpPr>
          <p:cNvPr id="22" name="Text 11"/>
          <p:cNvSpPr/>
          <p:nvPr/>
        </p:nvSpPr>
        <p:spPr>
          <a:xfrm>
            <a:off x="9538892" y="69977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Meet the creatures</a:t>
            </a:r>
            <a:endParaRPr lang="en-US" sz="4800" dirty="0"/>
          </a:p>
        </p:txBody>
      </p:sp>
      <p:sp>
        <p:nvSpPr>
          <p:cNvPr id="23" name="Text 12"/>
          <p:cNvSpPr/>
          <p:nvPr/>
        </p:nvSpPr>
        <p:spPr>
          <a:xfrm>
            <a:off x="9538892" y="7835900"/>
            <a:ext cx="5876601" cy="2116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Encounter the mythical creatures that call the forest home, from talking animals to fairies.</a:t>
            </a:r>
            <a:endParaRPr lang="en-US" sz="3200" dirty="0"/>
          </a:p>
        </p:txBody>
      </p:sp>
      <p:sp>
        <p:nvSpPr>
          <p:cNvPr id="24" name="Shape 13"/>
          <p:cNvSpPr/>
          <p:nvPr/>
        </p:nvSpPr>
        <p:spPr>
          <a:xfrm>
            <a:off x="16181822" y="6997700"/>
            <a:ext cx="6604826" cy="2819400"/>
          </a:xfrm>
          <a:prstGeom prst="rect">
            <a:avLst/>
          </a:prstGeom>
          <a:noFill/>
          <a:ln/>
        </p:spPr>
      </p:sp>
      <p:sp>
        <p:nvSpPr>
          <p:cNvPr id="25" name="Shape 14"/>
          <p:cNvSpPr/>
          <p:nvPr/>
        </p:nvSpPr>
        <p:spPr>
          <a:xfrm>
            <a:off x="16181822" y="7429500"/>
            <a:ext cx="660483" cy="1955800"/>
          </a:xfrm>
          <a:prstGeom prst="rect">
            <a:avLst/>
          </a:prstGeom>
          <a:noFill/>
          <a:ln/>
        </p:spPr>
      </p:sp>
      <p:sp>
        <p:nvSpPr>
          <p:cNvPr id="26" name="Text 15"/>
          <p:cNvSpPr/>
          <p:nvPr/>
        </p:nvSpPr>
        <p:spPr>
          <a:xfrm>
            <a:off x="16181822" y="7429500"/>
            <a:ext cx="1202417" cy="2497667"/>
          </a:xfrm>
          <a:prstGeom prst="rect">
            <a:avLst/>
          </a:prstGeom>
          <a:noFill/>
          <a:ln/>
        </p:spPr>
        <p:txBody>
          <a:bodyPr wrap="square" lIns="0" tIns="0" rIns="0" bIns="0" rtlCol="0" anchor="t"/>
          <a:lstStyle/>
          <a:p>
            <a:pPr algn="l" indent="0" marL="0">
              <a:buNone/>
            </a:pPr>
            <a:r>
              <a:rPr lang="en-US" sz="12800" dirty="0">
                <a:solidFill>
                  <a:srgbClr val="C0E9F4">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7" name="Shape 16"/>
          <p:cNvSpPr/>
          <p:nvPr/>
        </p:nvSpPr>
        <p:spPr>
          <a:xfrm>
            <a:off x="17045530" y="6997700"/>
            <a:ext cx="5741118" cy="2819400"/>
          </a:xfrm>
          <a:prstGeom prst="rect">
            <a:avLst/>
          </a:prstGeom>
          <a:noFill/>
          <a:ln/>
        </p:spPr>
      </p:sp>
      <p:sp>
        <p:nvSpPr>
          <p:cNvPr id="28" name="Text 17"/>
          <p:cNvSpPr/>
          <p:nvPr/>
        </p:nvSpPr>
        <p:spPr>
          <a:xfrm>
            <a:off x="17045530" y="69977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Uncover the magic</a:t>
            </a:r>
            <a:endParaRPr lang="en-US" sz="4800" dirty="0"/>
          </a:p>
        </p:txBody>
      </p:sp>
      <p:sp>
        <p:nvSpPr>
          <p:cNvPr id="29" name="Text 18"/>
          <p:cNvSpPr/>
          <p:nvPr/>
        </p:nvSpPr>
        <p:spPr>
          <a:xfrm>
            <a:off x="17045530" y="7835900"/>
            <a:ext cx="5876601" cy="2116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Learn about the powerful magic that pervades the forest and how it affects all who enter.</a:t>
            </a:r>
            <a:endParaRPr lang="en-US" sz="3200" dirty="0"/>
          </a:p>
        </p:txBody>
      </p:sp>
      <p:sp>
        <p:nvSpPr>
          <p:cNvPr id="30" name="Shape 19"/>
          <p:cNvSpPr/>
          <p:nvPr/>
        </p:nvSpPr>
        <p:spPr>
          <a:xfrm>
            <a:off x="16181822" y="2578100"/>
            <a:ext cx="6604826" cy="2324100"/>
          </a:xfrm>
          <a:prstGeom prst="rect">
            <a:avLst/>
          </a:prstGeom>
          <a:noFill/>
          <a:ln/>
        </p:spPr>
      </p:sp>
      <p:sp>
        <p:nvSpPr>
          <p:cNvPr id="31" name="Shape 20"/>
          <p:cNvSpPr/>
          <p:nvPr/>
        </p:nvSpPr>
        <p:spPr>
          <a:xfrm>
            <a:off x="16181822" y="2762250"/>
            <a:ext cx="660483" cy="1955800"/>
          </a:xfrm>
          <a:prstGeom prst="rect">
            <a:avLst/>
          </a:prstGeom>
          <a:noFill/>
          <a:ln/>
        </p:spPr>
      </p:sp>
      <p:sp>
        <p:nvSpPr>
          <p:cNvPr id="32" name="Text 21"/>
          <p:cNvSpPr/>
          <p:nvPr/>
        </p:nvSpPr>
        <p:spPr>
          <a:xfrm>
            <a:off x="16181822" y="2762250"/>
            <a:ext cx="1202417" cy="2497667"/>
          </a:xfrm>
          <a:prstGeom prst="rect">
            <a:avLst/>
          </a:prstGeom>
          <a:noFill/>
          <a:ln/>
        </p:spPr>
        <p:txBody>
          <a:bodyPr wrap="square" lIns="0" tIns="0" rIns="0" bIns="0" rtlCol="0" anchor="t"/>
          <a:lstStyle/>
          <a:p>
            <a:pPr algn="l" indent="0" marL="0">
              <a:buNone/>
            </a:pPr>
            <a:r>
              <a:rPr lang="en-US" sz="12800" dirty="0">
                <a:solidFill>
                  <a:srgbClr val="C0E9F4">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33" name="Shape 22"/>
          <p:cNvSpPr/>
          <p:nvPr/>
        </p:nvSpPr>
        <p:spPr>
          <a:xfrm>
            <a:off x="17045530" y="2578100"/>
            <a:ext cx="5741118" cy="2324100"/>
          </a:xfrm>
          <a:prstGeom prst="rect">
            <a:avLst/>
          </a:prstGeom>
          <a:noFill/>
          <a:ln/>
        </p:spPr>
      </p:sp>
      <p:sp>
        <p:nvSpPr>
          <p:cNvPr id="34" name="Text 23"/>
          <p:cNvSpPr/>
          <p:nvPr/>
        </p:nvSpPr>
        <p:spPr>
          <a:xfrm>
            <a:off x="17045530" y="2578100"/>
            <a:ext cx="594434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Find your own path</a:t>
            </a:r>
            <a:endParaRPr lang="en-US" sz="4800" dirty="0"/>
          </a:p>
        </p:txBody>
      </p:sp>
      <p:sp>
        <p:nvSpPr>
          <p:cNvPr id="35" name="Text 24"/>
          <p:cNvSpPr/>
          <p:nvPr/>
        </p:nvSpPr>
        <p:spPr>
          <a:xfrm>
            <a:off x="17045530" y="3416300"/>
            <a:ext cx="5876601" cy="16213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3"/>
            <a:ext cx="5180716" cy="518006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5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4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9792924" y="4394200"/>
            <a:ext cx="5343134" cy="2497667"/>
          </a:xfrm>
          <a:prstGeom prst="rect">
            <a:avLst/>
          </a:prstGeom>
          <a:noFill/>
          <a:ln/>
        </p:spPr>
        <p:txBody>
          <a:bodyPr wrap="square" lIns="0" tIns="0" rIns="0" bIns="0" rtlCol="0" anchor="t"/>
          <a:lstStyle/>
          <a:p>
            <a:pPr algn="l" indent="0" marL="0">
              <a:buNone/>
            </a:pPr>
            <a:r>
              <a:rPr lang="en-US" sz="12800" dirty="0">
                <a:solidFill>
                  <a:srgbClr val="48ABAE">
                    <a:alpha val="100000"/>
                  </a:srgbClr>
                </a:solidFill>
                <a:latin typeface="Bebas Neue Regular" pitchFamily="34" charset="0"/>
                <a:ea typeface="Bebas Neue Regular" pitchFamily="34" charset="-122"/>
                <a:cs typeface="Bebas Neue Regular" pitchFamily="34" charset="-120"/>
              </a:rPr>
              <a:t>Welcome</a:t>
            </a:r>
            <a:endParaRPr lang="en-US" sz="12800" dirty="0"/>
          </a:p>
        </p:txBody>
      </p:sp>
      <p:sp>
        <p:nvSpPr>
          <p:cNvPr id="12" name="Text 2"/>
          <p:cNvSpPr/>
          <p:nvPr/>
        </p:nvSpPr>
        <p:spPr>
          <a:xfrm>
            <a:off x="5000192" y="6921500"/>
            <a:ext cx="14399366" cy="2116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8063" y="2933700"/>
            <a:ext cx="14479810" cy="78613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847406" y="4535537"/>
            <a:ext cx="1216602" cy="990798"/>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891361" y="5742037"/>
            <a:ext cx="1216602" cy="990798"/>
          </a:xfrm>
          <a:prstGeom prst="rect">
            <a:avLst/>
          </a:prstGeom>
        </p:spPr>
      </p:pic>
      <p:pic>
        <p:nvPicPr>
          <p:cNvPr id="14"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10326" y="4853037"/>
            <a:ext cx="1216602" cy="990798"/>
          </a:xfrm>
          <a:prstGeom prst="rect">
            <a:avLst/>
          </a:prstGeom>
        </p:spPr>
      </p:pic>
      <p:sp>
        <p:nvSpPr>
          <p:cNvPr id="15" name="Text 1"/>
          <p:cNvSpPr/>
          <p:nvPr/>
        </p:nvSpPr>
        <p:spPr>
          <a:xfrm>
            <a:off x="5012893" y="11696700"/>
            <a:ext cx="14348560" cy="1557867"/>
          </a:xfrm>
          <a:prstGeom prst="rect">
            <a:avLst/>
          </a:prstGeom>
          <a:noFill/>
          <a:ln/>
        </p:spPr>
        <p:txBody>
          <a:bodyPr wrap="square" lIns="0" tIns="0" rIns="0" bIns="0" rtlCol="0" anchor="t"/>
          <a:lstStyle/>
          <a:p>
            <a:pPr algn="ctr"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Fantasy Realm at a Glance</a:t>
            </a:r>
            <a:endParaRPr lang="en-US" sz="8000" dirty="0"/>
          </a:p>
        </p:txBody>
      </p:sp>
      <p:sp>
        <p:nvSpPr>
          <p:cNvPr id="16" name="Shape 2"/>
          <p:cNvSpPr/>
          <p:nvPr/>
        </p:nvSpPr>
        <p:spPr>
          <a:xfrm>
            <a:off x="15724565" y="2070100"/>
            <a:ext cx="6935067" cy="1828800"/>
          </a:xfrm>
          <a:prstGeom prst="rect">
            <a:avLst/>
          </a:prstGeom>
          <a:noFill/>
          <a:ln/>
        </p:spPr>
      </p:sp>
      <p:sp>
        <p:nvSpPr>
          <p:cNvPr id="17" name="Shape 3"/>
          <p:cNvSpPr/>
          <p:nvPr/>
        </p:nvSpPr>
        <p:spPr>
          <a:xfrm>
            <a:off x="15724565" y="2070100"/>
            <a:ext cx="6935067" cy="1828800"/>
          </a:xfrm>
          <a:prstGeom prst="rect">
            <a:avLst/>
          </a:prstGeom>
          <a:noFill/>
          <a:ln/>
        </p:spPr>
      </p:sp>
      <p:sp>
        <p:nvSpPr>
          <p:cNvPr id="18" name="Text 4"/>
          <p:cNvSpPr/>
          <p:nvPr/>
        </p:nvSpPr>
        <p:spPr>
          <a:xfrm>
            <a:off x="15724565" y="2070100"/>
            <a:ext cx="7138292"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The Enchanted Forest</a:t>
            </a:r>
            <a:endParaRPr lang="en-US" sz="4800" dirty="0"/>
          </a:p>
        </p:txBody>
      </p:sp>
      <p:sp>
        <p:nvSpPr>
          <p:cNvPr id="19" name="Text 5"/>
          <p:cNvSpPr/>
          <p:nvPr/>
        </p:nvSpPr>
        <p:spPr>
          <a:xfrm>
            <a:off x="15724565" y="290830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magical forest filled with talking animals and enchanted creatures.</a:t>
            </a:r>
            <a:endParaRPr lang="en-US" sz="3200" dirty="0"/>
          </a:p>
        </p:txBody>
      </p:sp>
      <p:sp>
        <p:nvSpPr>
          <p:cNvPr id="20" name="Shape 6"/>
          <p:cNvSpPr/>
          <p:nvPr/>
        </p:nvSpPr>
        <p:spPr>
          <a:xfrm>
            <a:off x="15724565" y="5124450"/>
            <a:ext cx="6935067" cy="2324100"/>
          </a:xfrm>
          <a:prstGeom prst="rect">
            <a:avLst/>
          </a:prstGeom>
          <a:noFill/>
          <a:ln/>
        </p:spPr>
      </p:sp>
      <p:sp>
        <p:nvSpPr>
          <p:cNvPr id="21" name="Shape 7"/>
          <p:cNvSpPr/>
          <p:nvPr/>
        </p:nvSpPr>
        <p:spPr>
          <a:xfrm>
            <a:off x="15724565" y="5124450"/>
            <a:ext cx="6935067" cy="2324100"/>
          </a:xfrm>
          <a:prstGeom prst="rect">
            <a:avLst/>
          </a:prstGeom>
          <a:noFill/>
          <a:ln/>
        </p:spPr>
      </p:sp>
      <p:sp>
        <p:nvSpPr>
          <p:cNvPr id="22" name="Text 8"/>
          <p:cNvSpPr/>
          <p:nvPr/>
        </p:nvSpPr>
        <p:spPr>
          <a:xfrm>
            <a:off x="15724565" y="5124450"/>
            <a:ext cx="7138292"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The Crystal Caves</a:t>
            </a:r>
            <a:endParaRPr lang="en-US" sz="4800" dirty="0"/>
          </a:p>
        </p:txBody>
      </p:sp>
      <p:sp>
        <p:nvSpPr>
          <p:cNvPr id="23" name="Text 9"/>
          <p:cNvSpPr/>
          <p:nvPr/>
        </p:nvSpPr>
        <p:spPr>
          <a:xfrm>
            <a:off x="15724565" y="5962650"/>
            <a:ext cx="7070550"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network of underground caves filled with precious gems and crystals.</a:t>
            </a:r>
            <a:endParaRPr lang="en-US" sz="3200" dirty="0"/>
          </a:p>
        </p:txBody>
      </p:sp>
      <p:sp>
        <p:nvSpPr>
          <p:cNvPr id="24" name="Shape 10"/>
          <p:cNvSpPr/>
          <p:nvPr/>
        </p:nvSpPr>
        <p:spPr>
          <a:xfrm>
            <a:off x="15724565" y="8394700"/>
            <a:ext cx="6935067" cy="1828800"/>
          </a:xfrm>
          <a:prstGeom prst="rect">
            <a:avLst/>
          </a:prstGeom>
          <a:noFill/>
          <a:ln/>
        </p:spPr>
      </p:sp>
      <p:sp>
        <p:nvSpPr>
          <p:cNvPr id="25" name="Shape 11"/>
          <p:cNvSpPr/>
          <p:nvPr/>
        </p:nvSpPr>
        <p:spPr>
          <a:xfrm>
            <a:off x="15724565" y="8394700"/>
            <a:ext cx="6935067" cy="1828800"/>
          </a:xfrm>
          <a:prstGeom prst="rect">
            <a:avLst/>
          </a:prstGeom>
          <a:noFill/>
          <a:ln/>
        </p:spPr>
      </p:sp>
      <p:sp>
        <p:nvSpPr>
          <p:cNvPr id="26" name="Text 12"/>
          <p:cNvSpPr/>
          <p:nvPr/>
        </p:nvSpPr>
        <p:spPr>
          <a:xfrm>
            <a:off x="15724565" y="8394700"/>
            <a:ext cx="7138292"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The Dragon's Lair</a:t>
            </a:r>
            <a:endParaRPr lang="en-US" sz="4800" dirty="0"/>
          </a:p>
        </p:txBody>
      </p:sp>
      <p:sp>
        <p:nvSpPr>
          <p:cNvPr id="27" name="Text 13"/>
          <p:cNvSpPr/>
          <p:nvPr/>
        </p:nvSpPr>
        <p:spPr>
          <a:xfrm>
            <a:off x="15724565" y="923290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990724" y="1422400"/>
            <a:ext cx="12278201" cy="15578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The Timeline</a:t>
            </a:r>
            <a:endParaRPr lang="en-US" sz="8000" dirty="0"/>
          </a:p>
        </p:txBody>
      </p:sp>
      <p:sp>
        <p:nvSpPr>
          <p:cNvPr id="12" name="Shape 2"/>
          <p:cNvSpPr/>
          <p:nvPr/>
        </p:nvSpPr>
        <p:spPr>
          <a:xfrm>
            <a:off x="1219352" y="2959100"/>
            <a:ext cx="21948343" cy="9652000"/>
          </a:xfrm>
          <a:prstGeom prst="rect">
            <a:avLst/>
          </a:prstGeom>
          <a:noFill/>
          <a:ln/>
        </p:spPr>
      </p:sp>
      <p:sp>
        <p:nvSpPr>
          <p:cNvPr id="13" name="Shape 3"/>
          <p:cNvSpPr/>
          <p:nvPr/>
        </p:nvSpPr>
        <p:spPr>
          <a:xfrm>
            <a:off x="1219352" y="2959100"/>
            <a:ext cx="4572572" cy="9652000"/>
          </a:xfrm>
          <a:prstGeom prst="rect">
            <a:avLst/>
          </a:prstGeom>
          <a:noFill/>
          <a:ln/>
        </p:spPr>
      </p:sp>
      <p:sp>
        <p:nvSpPr>
          <p:cNvPr id="14" name="Shape 4"/>
          <p:cNvSpPr/>
          <p:nvPr/>
        </p:nvSpPr>
        <p:spPr>
          <a:xfrm>
            <a:off x="1219352" y="2959100"/>
            <a:ext cx="4572572" cy="2933700"/>
          </a:xfrm>
          <a:prstGeom prst="roundRect">
            <a:avLst>
              <a:gd name="adj" fmla="val 6857"/>
            </a:avLst>
          </a:prstGeom>
          <a:solidFill>
            <a:srgbClr val="FFFFFF">
              <a:alpha val="100000"/>
            </a:srgbClr>
          </a:solidFill>
          <a:ln/>
        </p:spPr>
      </p:sp>
      <p:sp>
        <p:nvSpPr>
          <p:cNvPr id="15" name="Shape 5"/>
          <p:cNvSpPr/>
          <p:nvPr/>
        </p:nvSpPr>
        <p:spPr>
          <a:xfrm>
            <a:off x="1625803" y="3263900"/>
            <a:ext cx="3759670" cy="2324100"/>
          </a:xfrm>
          <a:prstGeom prst="rect">
            <a:avLst/>
          </a:prstGeom>
          <a:noFill/>
          <a:ln/>
        </p:spPr>
      </p:sp>
      <p:sp>
        <p:nvSpPr>
          <p:cNvPr id="16" name="Text 6"/>
          <p:cNvSpPr/>
          <p:nvPr/>
        </p:nvSpPr>
        <p:spPr>
          <a:xfrm>
            <a:off x="1625803" y="3263900"/>
            <a:ext cx="3962895"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April</a:t>
            </a:r>
            <a:endParaRPr lang="en-US" sz="4800" dirty="0"/>
          </a:p>
        </p:txBody>
      </p:sp>
      <p:sp>
        <p:nvSpPr>
          <p:cNvPr id="17" name="Text 7"/>
          <p:cNvSpPr/>
          <p:nvPr/>
        </p:nvSpPr>
        <p:spPr>
          <a:xfrm>
            <a:off x="1625803" y="4102100"/>
            <a:ext cx="3895154"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Eclipse, quest for artifact, volcano disaster</a:t>
            </a:r>
            <a:endParaRPr lang="en-US" sz="3200" dirty="0"/>
          </a:p>
        </p:txBody>
      </p:sp>
      <p:sp>
        <p:nvSpPr>
          <p:cNvPr id="18" name="Shape 8"/>
          <p:cNvSpPr/>
          <p:nvPr/>
        </p:nvSpPr>
        <p:spPr>
          <a:xfrm>
            <a:off x="1219352" y="6578600"/>
            <a:ext cx="4572572" cy="6032500"/>
          </a:xfrm>
          <a:prstGeom prst="rect">
            <a:avLst/>
          </a:prstGeom>
          <a:noFill/>
          <a:ln/>
        </p:spPr>
      </p:sp>
      <p:sp>
        <p:nvSpPr>
          <p:cNvPr id="19" name="Shape 9"/>
          <p:cNvSpPr/>
          <p:nvPr/>
        </p:nvSpPr>
        <p:spPr>
          <a:xfrm>
            <a:off x="1219352" y="6578600"/>
            <a:ext cx="4572572" cy="1739900"/>
          </a:xfrm>
          <a:prstGeom prst="rect">
            <a:avLst/>
          </a:prstGeom>
          <a:noFill/>
          <a:ln/>
        </p:spPr>
      </p:sp>
      <p:sp>
        <p:nvSpPr>
          <p:cNvPr id="20" name="Shape 10"/>
          <p:cNvSpPr/>
          <p:nvPr/>
        </p:nvSpPr>
        <p:spPr>
          <a:xfrm>
            <a:off x="1219352" y="6578600"/>
            <a:ext cx="4572572" cy="1739900"/>
          </a:xfrm>
          <a:prstGeom prst="rect">
            <a:avLst/>
          </a:prstGeom>
          <a:noFill/>
          <a:ln/>
        </p:spPr>
      </p:sp>
      <p:sp>
        <p:nvSpPr>
          <p:cNvPr id="21" name="Text 11"/>
          <p:cNvSpPr/>
          <p:nvPr/>
        </p:nvSpPr>
        <p:spPr>
          <a:xfrm>
            <a:off x="1219352" y="65786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Eclipse</a:t>
            </a:r>
            <a:endParaRPr lang="en-US" sz="3600" dirty="0"/>
          </a:p>
        </p:txBody>
      </p:sp>
      <p:sp>
        <p:nvSpPr>
          <p:cNvPr id="22" name="Text 12"/>
          <p:cNvSpPr/>
          <p:nvPr/>
        </p:nvSpPr>
        <p:spPr>
          <a:xfrm>
            <a:off x="1219352" y="73279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Rare event causes unpredictable magic.</a:t>
            </a:r>
            <a:endParaRPr lang="en-US" sz="3200" dirty="0"/>
          </a:p>
        </p:txBody>
      </p:sp>
      <p:sp>
        <p:nvSpPr>
          <p:cNvPr id="23" name="Shape 13"/>
          <p:cNvSpPr/>
          <p:nvPr/>
        </p:nvSpPr>
        <p:spPr>
          <a:xfrm>
            <a:off x="1219352" y="8724900"/>
            <a:ext cx="4572572" cy="1739900"/>
          </a:xfrm>
          <a:prstGeom prst="rect">
            <a:avLst/>
          </a:prstGeom>
          <a:noFill/>
          <a:ln/>
        </p:spPr>
      </p:sp>
      <p:sp>
        <p:nvSpPr>
          <p:cNvPr id="24" name="Shape 14"/>
          <p:cNvSpPr/>
          <p:nvPr/>
        </p:nvSpPr>
        <p:spPr>
          <a:xfrm>
            <a:off x="1219352" y="8724900"/>
            <a:ext cx="4572572" cy="1739900"/>
          </a:xfrm>
          <a:prstGeom prst="rect">
            <a:avLst/>
          </a:prstGeom>
          <a:noFill/>
          <a:ln/>
        </p:spPr>
      </p:sp>
      <p:sp>
        <p:nvSpPr>
          <p:cNvPr id="25" name="Text 15"/>
          <p:cNvSpPr/>
          <p:nvPr/>
        </p:nvSpPr>
        <p:spPr>
          <a:xfrm>
            <a:off x="1219352" y="87249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26" name="Text 16"/>
          <p:cNvSpPr/>
          <p:nvPr/>
        </p:nvSpPr>
        <p:spPr>
          <a:xfrm>
            <a:off x="1219352" y="94742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Adventurers seek immortal artifact.</a:t>
            </a:r>
            <a:endParaRPr lang="en-US" sz="3200" dirty="0"/>
          </a:p>
        </p:txBody>
      </p:sp>
      <p:sp>
        <p:nvSpPr>
          <p:cNvPr id="27" name="Shape 17"/>
          <p:cNvSpPr/>
          <p:nvPr/>
        </p:nvSpPr>
        <p:spPr>
          <a:xfrm>
            <a:off x="1219352" y="10871200"/>
            <a:ext cx="4572572" cy="1739900"/>
          </a:xfrm>
          <a:prstGeom prst="rect">
            <a:avLst/>
          </a:prstGeom>
          <a:noFill/>
          <a:ln/>
        </p:spPr>
      </p:sp>
      <p:sp>
        <p:nvSpPr>
          <p:cNvPr id="28" name="Shape 18"/>
          <p:cNvSpPr/>
          <p:nvPr/>
        </p:nvSpPr>
        <p:spPr>
          <a:xfrm>
            <a:off x="1219352" y="10871200"/>
            <a:ext cx="4572572" cy="1739900"/>
          </a:xfrm>
          <a:prstGeom prst="rect">
            <a:avLst/>
          </a:prstGeom>
          <a:noFill/>
          <a:ln/>
        </p:spPr>
      </p:sp>
      <p:sp>
        <p:nvSpPr>
          <p:cNvPr id="29" name="Text 19"/>
          <p:cNvSpPr/>
          <p:nvPr/>
        </p:nvSpPr>
        <p:spPr>
          <a:xfrm>
            <a:off x="1219352" y="108712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Disaster</a:t>
            </a:r>
            <a:endParaRPr lang="en-US" sz="3600" dirty="0"/>
          </a:p>
        </p:txBody>
      </p:sp>
      <p:sp>
        <p:nvSpPr>
          <p:cNvPr id="30" name="Text 20"/>
          <p:cNvSpPr/>
          <p:nvPr/>
        </p:nvSpPr>
        <p:spPr>
          <a:xfrm>
            <a:off x="1219352" y="116205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Volcano destroys city, refugees flee.</a:t>
            </a:r>
            <a:endParaRPr lang="en-US" sz="3200" dirty="0"/>
          </a:p>
        </p:txBody>
      </p:sp>
      <p:pic>
        <p:nvPicPr>
          <p:cNvPr id="31" name="Image 8" descr=" ">    </p:cNvPr>
          <p:cNvPicPr>
            <a:picLocks noChangeAspect="1"/>
          </p:cNvPicPr>
          <p:nvPr/>
        </p:nvPicPr>
        <p:blipFill>
          <a:blip r:embed="rId16"/>
          <a:stretch>
            <a:fillRect/>
          </a:stretch>
        </p:blipFill>
        <p:spPr>
          <a:xfrm>
            <a:off x="6363495" y="2959100"/>
            <a:ext cx="38105" cy="9652000"/>
          </a:xfrm>
          <a:prstGeom prst="rect">
            <a:avLst/>
          </a:prstGeom>
        </p:spPr>
      </p:pic>
      <p:sp>
        <p:nvSpPr>
          <p:cNvPr id="32" name="Shape 21"/>
          <p:cNvSpPr/>
          <p:nvPr/>
        </p:nvSpPr>
        <p:spPr>
          <a:xfrm>
            <a:off x="7011276" y="2959100"/>
            <a:ext cx="4572572" cy="9652000"/>
          </a:xfrm>
          <a:prstGeom prst="rect">
            <a:avLst/>
          </a:prstGeom>
          <a:noFill/>
          <a:ln/>
        </p:spPr>
      </p:sp>
      <p:sp>
        <p:nvSpPr>
          <p:cNvPr id="33" name="Shape 22"/>
          <p:cNvSpPr/>
          <p:nvPr/>
        </p:nvSpPr>
        <p:spPr>
          <a:xfrm>
            <a:off x="7011276" y="2959100"/>
            <a:ext cx="4572572" cy="2933700"/>
          </a:xfrm>
          <a:prstGeom prst="roundRect">
            <a:avLst>
              <a:gd name="adj" fmla="val 6857"/>
            </a:avLst>
          </a:prstGeom>
          <a:solidFill>
            <a:srgbClr val="FFFFFF">
              <a:alpha val="100000"/>
            </a:srgbClr>
          </a:solidFill>
          <a:ln/>
        </p:spPr>
      </p:sp>
      <p:sp>
        <p:nvSpPr>
          <p:cNvPr id="34" name="Shape 23"/>
          <p:cNvSpPr/>
          <p:nvPr/>
        </p:nvSpPr>
        <p:spPr>
          <a:xfrm>
            <a:off x="7417727" y="3263900"/>
            <a:ext cx="3759670" cy="2324100"/>
          </a:xfrm>
          <a:prstGeom prst="rect">
            <a:avLst/>
          </a:prstGeom>
          <a:noFill/>
          <a:ln/>
        </p:spPr>
      </p:sp>
      <p:sp>
        <p:nvSpPr>
          <p:cNvPr id="35" name="Text 24"/>
          <p:cNvSpPr/>
          <p:nvPr/>
        </p:nvSpPr>
        <p:spPr>
          <a:xfrm>
            <a:off x="7417727" y="3263900"/>
            <a:ext cx="3962895"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May</a:t>
            </a:r>
            <a:endParaRPr lang="en-US" sz="4800" dirty="0"/>
          </a:p>
        </p:txBody>
      </p:sp>
      <p:sp>
        <p:nvSpPr>
          <p:cNvPr id="36" name="Text 25"/>
          <p:cNvSpPr/>
          <p:nvPr/>
        </p:nvSpPr>
        <p:spPr>
          <a:xfrm>
            <a:off x="7417727" y="4102100"/>
            <a:ext cx="3895154"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Shimmering City, conquest, Unicorn Crystal</a:t>
            </a:r>
            <a:endParaRPr lang="en-US" sz="3200" dirty="0"/>
          </a:p>
        </p:txBody>
      </p:sp>
      <p:sp>
        <p:nvSpPr>
          <p:cNvPr id="37" name="Shape 26"/>
          <p:cNvSpPr/>
          <p:nvPr/>
        </p:nvSpPr>
        <p:spPr>
          <a:xfrm>
            <a:off x="7011276" y="6578600"/>
            <a:ext cx="4572572" cy="6032500"/>
          </a:xfrm>
          <a:prstGeom prst="rect">
            <a:avLst/>
          </a:prstGeom>
          <a:noFill/>
          <a:ln/>
        </p:spPr>
      </p:sp>
      <p:sp>
        <p:nvSpPr>
          <p:cNvPr id="38" name="Shape 27"/>
          <p:cNvSpPr/>
          <p:nvPr/>
        </p:nvSpPr>
        <p:spPr>
          <a:xfrm>
            <a:off x="7011276" y="6578600"/>
            <a:ext cx="4572572" cy="1739900"/>
          </a:xfrm>
          <a:prstGeom prst="rect">
            <a:avLst/>
          </a:prstGeom>
          <a:noFill/>
          <a:ln/>
        </p:spPr>
      </p:sp>
      <p:sp>
        <p:nvSpPr>
          <p:cNvPr id="39" name="Shape 28"/>
          <p:cNvSpPr/>
          <p:nvPr/>
        </p:nvSpPr>
        <p:spPr>
          <a:xfrm>
            <a:off x="7011276" y="6578600"/>
            <a:ext cx="4572572" cy="1739900"/>
          </a:xfrm>
          <a:prstGeom prst="rect">
            <a:avLst/>
          </a:prstGeom>
          <a:noFill/>
          <a:ln/>
        </p:spPr>
      </p:sp>
      <p:sp>
        <p:nvSpPr>
          <p:cNvPr id="40" name="Text 29"/>
          <p:cNvSpPr/>
          <p:nvPr/>
        </p:nvSpPr>
        <p:spPr>
          <a:xfrm>
            <a:off x="7011276" y="65786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Obtain</a:t>
            </a:r>
            <a:endParaRPr lang="en-US" sz="3600" dirty="0"/>
          </a:p>
        </p:txBody>
      </p:sp>
      <p:sp>
        <p:nvSpPr>
          <p:cNvPr id="41" name="Text 30"/>
          <p:cNvSpPr/>
          <p:nvPr/>
        </p:nvSpPr>
        <p:spPr>
          <a:xfrm>
            <a:off x="7011276" y="73279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Humans acquire Crystal </a:t>
            </a:r>
            <a:endParaRPr lang="en-US" sz="3200" dirty="0"/>
          </a:p>
        </p:txBody>
      </p:sp>
      <p:sp>
        <p:nvSpPr>
          <p:cNvPr id="42" name="Shape 31"/>
          <p:cNvSpPr/>
          <p:nvPr/>
        </p:nvSpPr>
        <p:spPr>
          <a:xfrm>
            <a:off x="7011276" y="8724900"/>
            <a:ext cx="4572572" cy="1739900"/>
          </a:xfrm>
          <a:prstGeom prst="rect">
            <a:avLst/>
          </a:prstGeom>
          <a:noFill/>
          <a:ln/>
        </p:spPr>
      </p:sp>
      <p:sp>
        <p:nvSpPr>
          <p:cNvPr id="43" name="Shape 32"/>
          <p:cNvSpPr/>
          <p:nvPr/>
        </p:nvSpPr>
        <p:spPr>
          <a:xfrm>
            <a:off x="7011276" y="8724900"/>
            <a:ext cx="4572572" cy="1739900"/>
          </a:xfrm>
          <a:prstGeom prst="rect">
            <a:avLst/>
          </a:prstGeom>
          <a:noFill/>
          <a:ln/>
        </p:spPr>
      </p:sp>
      <p:sp>
        <p:nvSpPr>
          <p:cNvPr id="44" name="Text 33"/>
          <p:cNvSpPr/>
          <p:nvPr/>
        </p:nvSpPr>
        <p:spPr>
          <a:xfrm>
            <a:off x="7011276" y="87249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Foundation</a:t>
            </a:r>
            <a:endParaRPr lang="en-US" sz="3600" dirty="0"/>
          </a:p>
        </p:txBody>
      </p:sp>
      <p:sp>
        <p:nvSpPr>
          <p:cNvPr id="45" name="Text 34"/>
          <p:cNvSpPr/>
          <p:nvPr/>
        </p:nvSpPr>
        <p:spPr>
          <a:xfrm>
            <a:off x="7011276" y="94742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Shimmering City established</a:t>
            </a:r>
            <a:endParaRPr lang="en-US" sz="3200" dirty="0"/>
          </a:p>
        </p:txBody>
      </p:sp>
      <p:sp>
        <p:nvSpPr>
          <p:cNvPr id="46" name="Shape 35"/>
          <p:cNvSpPr/>
          <p:nvPr/>
        </p:nvSpPr>
        <p:spPr>
          <a:xfrm>
            <a:off x="7011276" y="10871200"/>
            <a:ext cx="4572572" cy="1739900"/>
          </a:xfrm>
          <a:prstGeom prst="rect">
            <a:avLst/>
          </a:prstGeom>
          <a:noFill/>
          <a:ln/>
        </p:spPr>
      </p:sp>
      <p:sp>
        <p:nvSpPr>
          <p:cNvPr id="47" name="Shape 36"/>
          <p:cNvSpPr/>
          <p:nvPr/>
        </p:nvSpPr>
        <p:spPr>
          <a:xfrm>
            <a:off x="7011276" y="10871200"/>
            <a:ext cx="4572572" cy="1739900"/>
          </a:xfrm>
          <a:prstGeom prst="rect">
            <a:avLst/>
          </a:prstGeom>
          <a:noFill/>
          <a:ln/>
        </p:spPr>
      </p:sp>
      <p:sp>
        <p:nvSpPr>
          <p:cNvPr id="48" name="Text 37"/>
          <p:cNvSpPr/>
          <p:nvPr/>
        </p:nvSpPr>
        <p:spPr>
          <a:xfrm>
            <a:off x="7011276" y="108712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Rise</a:t>
            </a:r>
            <a:endParaRPr lang="en-US" sz="3600" dirty="0"/>
          </a:p>
        </p:txBody>
      </p:sp>
      <p:sp>
        <p:nvSpPr>
          <p:cNvPr id="49" name="Text 38"/>
          <p:cNvSpPr/>
          <p:nvPr/>
        </p:nvSpPr>
        <p:spPr>
          <a:xfrm>
            <a:off x="7011276" y="116205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City expands, conquers neighbors.</a:t>
            </a:r>
            <a:endParaRPr lang="en-US" sz="3200" dirty="0"/>
          </a:p>
        </p:txBody>
      </p:sp>
      <p:pic>
        <p:nvPicPr>
          <p:cNvPr id="50" name="Image 9" descr=" ">    </p:cNvPr>
          <p:cNvPicPr>
            <a:picLocks noChangeAspect="1"/>
          </p:cNvPicPr>
          <p:nvPr/>
        </p:nvPicPr>
        <p:blipFill>
          <a:blip r:embed="rId17"/>
          <a:stretch>
            <a:fillRect/>
          </a:stretch>
        </p:blipFill>
        <p:spPr>
          <a:xfrm>
            <a:off x="12155419" y="2959100"/>
            <a:ext cx="38105" cy="9652000"/>
          </a:xfrm>
          <a:prstGeom prst="rect">
            <a:avLst/>
          </a:prstGeom>
        </p:spPr>
      </p:pic>
      <p:sp>
        <p:nvSpPr>
          <p:cNvPr id="51" name="Shape 39"/>
          <p:cNvSpPr/>
          <p:nvPr/>
        </p:nvSpPr>
        <p:spPr>
          <a:xfrm>
            <a:off x="12803200" y="2959100"/>
            <a:ext cx="4572572" cy="9652000"/>
          </a:xfrm>
          <a:prstGeom prst="rect">
            <a:avLst/>
          </a:prstGeom>
          <a:noFill/>
          <a:ln/>
        </p:spPr>
      </p:sp>
      <p:sp>
        <p:nvSpPr>
          <p:cNvPr id="52" name="Shape 40"/>
          <p:cNvSpPr/>
          <p:nvPr/>
        </p:nvSpPr>
        <p:spPr>
          <a:xfrm>
            <a:off x="12803200" y="2959100"/>
            <a:ext cx="4572572" cy="2933700"/>
          </a:xfrm>
          <a:prstGeom prst="roundRect">
            <a:avLst>
              <a:gd name="adj" fmla="val 6857"/>
            </a:avLst>
          </a:prstGeom>
          <a:solidFill>
            <a:srgbClr val="FFFFFF">
              <a:alpha val="100000"/>
            </a:srgbClr>
          </a:solidFill>
          <a:ln/>
        </p:spPr>
      </p:sp>
      <p:sp>
        <p:nvSpPr>
          <p:cNvPr id="53" name="Shape 41"/>
          <p:cNvSpPr/>
          <p:nvPr/>
        </p:nvSpPr>
        <p:spPr>
          <a:xfrm>
            <a:off x="13209651" y="3263900"/>
            <a:ext cx="3759670" cy="2324100"/>
          </a:xfrm>
          <a:prstGeom prst="rect">
            <a:avLst/>
          </a:prstGeom>
          <a:noFill/>
          <a:ln/>
        </p:spPr>
      </p:sp>
      <p:sp>
        <p:nvSpPr>
          <p:cNvPr id="54" name="Text 42"/>
          <p:cNvSpPr/>
          <p:nvPr/>
        </p:nvSpPr>
        <p:spPr>
          <a:xfrm>
            <a:off x="13209651" y="3263900"/>
            <a:ext cx="3962895"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June</a:t>
            </a:r>
            <a:endParaRPr lang="en-US" sz="4800" dirty="0"/>
          </a:p>
        </p:txBody>
      </p:sp>
      <p:sp>
        <p:nvSpPr>
          <p:cNvPr id="55" name="Text 43"/>
          <p:cNvSpPr/>
          <p:nvPr/>
        </p:nvSpPr>
        <p:spPr>
          <a:xfrm>
            <a:off x="13209651" y="4102100"/>
            <a:ext cx="3895154"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War, curse from artifact, magic discovery</a:t>
            </a:r>
            <a:endParaRPr lang="en-US" sz="3200" dirty="0"/>
          </a:p>
        </p:txBody>
      </p:sp>
      <p:sp>
        <p:nvSpPr>
          <p:cNvPr id="56" name="Shape 44"/>
          <p:cNvSpPr/>
          <p:nvPr/>
        </p:nvSpPr>
        <p:spPr>
          <a:xfrm>
            <a:off x="12803200" y="6578600"/>
            <a:ext cx="4572572" cy="6032500"/>
          </a:xfrm>
          <a:prstGeom prst="rect">
            <a:avLst/>
          </a:prstGeom>
          <a:noFill/>
          <a:ln/>
        </p:spPr>
      </p:sp>
      <p:sp>
        <p:nvSpPr>
          <p:cNvPr id="57" name="Shape 45"/>
          <p:cNvSpPr/>
          <p:nvPr/>
        </p:nvSpPr>
        <p:spPr>
          <a:xfrm>
            <a:off x="12803200" y="6578600"/>
            <a:ext cx="4572572" cy="1739900"/>
          </a:xfrm>
          <a:prstGeom prst="rect">
            <a:avLst/>
          </a:prstGeom>
          <a:noFill/>
          <a:ln/>
        </p:spPr>
      </p:sp>
      <p:sp>
        <p:nvSpPr>
          <p:cNvPr id="58" name="Shape 46"/>
          <p:cNvSpPr/>
          <p:nvPr/>
        </p:nvSpPr>
        <p:spPr>
          <a:xfrm>
            <a:off x="12803200" y="6578600"/>
            <a:ext cx="4572572" cy="1739900"/>
          </a:xfrm>
          <a:prstGeom prst="rect">
            <a:avLst/>
          </a:prstGeom>
          <a:noFill/>
          <a:ln/>
        </p:spPr>
      </p:sp>
      <p:sp>
        <p:nvSpPr>
          <p:cNvPr id="59" name="Text 47"/>
          <p:cNvSpPr/>
          <p:nvPr/>
        </p:nvSpPr>
        <p:spPr>
          <a:xfrm>
            <a:off x="12803200" y="65786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War</a:t>
            </a:r>
            <a:endParaRPr lang="en-US" sz="3600" dirty="0"/>
          </a:p>
        </p:txBody>
      </p:sp>
      <p:sp>
        <p:nvSpPr>
          <p:cNvPr id="60" name="Text 48"/>
          <p:cNvSpPr/>
          <p:nvPr/>
        </p:nvSpPr>
        <p:spPr>
          <a:xfrm>
            <a:off x="12803200" y="73279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Kingdoms clash in conflict.</a:t>
            </a:r>
            <a:endParaRPr lang="en-US" sz="3200" dirty="0"/>
          </a:p>
        </p:txBody>
      </p:sp>
      <p:sp>
        <p:nvSpPr>
          <p:cNvPr id="61" name="Shape 49"/>
          <p:cNvSpPr/>
          <p:nvPr/>
        </p:nvSpPr>
        <p:spPr>
          <a:xfrm>
            <a:off x="12803200" y="8724900"/>
            <a:ext cx="4572572" cy="1739900"/>
          </a:xfrm>
          <a:prstGeom prst="rect">
            <a:avLst/>
          </a:prstGeom>
          <a:noFill/>
          <a:ln/>
        </p:spPr>
      </p:sp>
      <p:sp>
        <p:nvSpPr>
          <p:cNvPr id="62" name="Shape 50"/>
          <p:cNvSpPr/>
          <p:nvPr/>
        </p:nvSpPr>
        <p:spPr>
          <a:xfrm>
            <a:off x="12803200" y="8724900"/>
            <a:ext cx="4572572" cy="1739900"/>
          </a:xfrm>
          <a:prstGeom prst="rect">
            <a:avLst/>
          </a:prstGeom>
          <a:noFill/>
          <a:ln/>
        </p:spPr>
      </p:sp>
      <p:sp>
        <p:nvSpPr>
          <p:cNvPr id="63" name="Text 51"/>
          <p:cNvSpPr/>
          <p:nvPr/>
        </p:nvSpPr>
        <p:spPr>
          <a:xfrm>
            <a:off x="12803200" y="87249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Transformation</a:t>
            </a:r>
            <a:endParaRPr lang="en-US" sz="3600" dirty="0"/>
          </a:p>
        </p:txBody>
      </p:sp>
      <p:sp>
        <p:nvSpPr>
          <p:cNvPr id="64" name="Text 52"/>
          <p:cNvSpPr/>
          <p:nvPr/>
        </p:nvSpPr>
        <p:spPr>
          <a:xfrm>
            <a:off x="12803200" y="94742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Peasant discovers magical powers.</a:t>
            </a:r>
            <a:endParaRPr lang="en-US" sz="3200" dirty="0"/>
          </a:p>
        </p:txBody>
      </p:sp>
      <p:sp>
        <p:nvSpPr>
          <p:cNvPr id="65" name="Shape 53"/>
          <p:cNvSpPr/>
          <p:nvPr/>
        </p:nvSpPr>
        <p:spPr>
          <a:xfrm>
            <a:off x="12803200" y="10871200"/>
            <a:ext cx="4572572" cy="1739900"/>
          </a:xfrm>
          <a:prstGeom prst="rect">
            <a:avLst/>
          </a:prstGeom>
          <a:noFill/>
          <a:ln/>
        </p:spPr>
      </p:sp>
      <p:sp>
        <p:nvSpPr>
          <p:cNvPr id="66" name="Shape 54"/>
          <p:cNvSpPr/>
          <p:nvPr/>
        </p:nvSpPr>
        <p:spPr>
          <a:xfrm>
            <a:off x="12803200" y="10871200"/>
            <a:ext cx="4572572" cy="1739900"/>
          </a:xfrm>
          <a:prstGeom prst="rect">
            <a:avLst/>
          </a:prstGeom>
          <a:noFill/>
          <a:ln/>
        </p:spPr>
      </p:sp>
      <p:sp>
        <p:nvSpPr>
          <p:cNvPr id="67" name="Text 55"/>
          <p:cNvSpPr/>
          <p:nvPr/>
        </p:nvSpPr>
        <p:spPr>
          <a:xfrm>
            <a:off x="12803200" y="108712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Intrigue</a:t>
            </a:r>
            <a:endParaRPr lang="en-US" sz="3600" dirty="0"/>
          </a:p>
        </p:txBody>
      </p:sp>
      <p:sp>
        <p:nvSpPr>
          <p:cNvPr id="68" name="Text 56"/>
          <p:cNvSpPr/>
          <p:nvPr/>
        </p:nvSpPr>
        <p:spPr>
          <a:xfrm>
            <a:off x="12803200" y="116205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Plot to assassinate leader uncovered.</a:t>
            </a:r>
            <a:endParaRPr lang="en-US" sz="3200" dirty="0"/>
          </a:p>
        </p:txBody>
      </p:sp>
      <p:pic>
        <p:nvPicPr>
          <p:cNvPr id="69" name="Image 10" descr=" ">    </p:cNvPr>
          <p:cNvPicPr>
            <a:picLocks noChangeAspect="1"/>
          </p:cNvPicPr>
          <p:nvPr/>
        </p:nvPicPr>
        <p:blipFill>
          <a:blip r:embed="rId18"/>
          <a:stretch>
            <a:fillRect/>
          </a:stretch>
        </p:blipFill>
        <p:spPr>
          <a:xfrm>
            <a:off x="17947343" y="2959100"/>
            <a:ext cx="38105" cy="9652000"/>
          </a:xfrm>
          <a:prstGeom prst="rect">
            <a:avLst/>
          </a:prstGeom>
        </p:spPr>
      </p:pic>
      <p:sp>
        <p:nvSpPr>
          <p:cNvPr id="70" name="Shape 57"/>
          <p:cNvSpPr/>
          <p:nvPr/>
        </p:nvSpPr>
        <p:spPr>
          <a:xfrm>
            <a:off x="18595124" y="2959100"/>
            <a:ext cx="4572572" cy="9652000"/>
          </a:xfrm>
          <a:prstGeom prst="rect">
            <a:avLst/>
          </a:prstGeom>
          <a:noFill/>
          <a:ln/>
        </p:spPr>
      </p:sp>
      <p:sp>
        <p:nvSpPr>
          <p:cNvPr id="71" name="Shape 58"/>
          <p:cNvSpPr/>
          <p:nvPr/>
        </p:nvSpPr>
        <p:spPr>
          <a:xfrm>
            <a:off x="18595124" y="2959100"/>
            <a:ext cx="4572572" cy="2933700"/>
          </a:xfrm>
          <a:prstGeom prst="roundRect">
            <a:avLst>
              <a:gd name="adj" fmla="val 6857"/>
            </a:avLst>
          </a:prstGeom>
          <a:solidFill>
            <a:srgbClr val="FFFFFF">
              <a:alpha val="100000"/>
            </a:srgbClr>
          </a:solidFill>
          <a:ln/>
        </p:spPr>
      </p:sp>
      <p:sp>
        <p:nvSpPr>
          <p:cNvPr id="72" name="Shape 59"/>
          <p:cNvSpPr/>
          <p:nvPr/>
        </p:nvSpPr>
        <p:spPr>
          <a:xfrm>
            <a:off x="19001575" y="3263900"/>
            <a:ext cx="3759670" cy="2324100"/>
          </a:xfrm>
          <a:prstGeom prst="rect">
            <a:avLst/>
          </a:prstGeom>
          <a:noFill/>
          <a:ln/>
        </p:spPr>
      </p:sp>
      <p:sp>
        <p:nvSpPr>
          <p:cNvPr id="73" name="Text 60"/>
          <p:cNvSpPr/>
          <p:nvPr/>
        </p:nvSpPr>
        <p:spPr>
          <a:xfrm>
            <a:off x="19001575" y="3263900"/>
            <a:ext cx="3962895"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July</a:t>
            </a:r>
            <a:endParaRPr lang="en-US" sz="4800" dirty="0"/>
          </a:p>
        </p:txBody>
      </p:sp>
      <p:sp>
        <p:nvSpPr>
          <p:cNvPr id="74" name="Text 61"/>
          <p:cNvSpPr/>
          <p:nvPr/>
        </p:nvSpPr>
        <p:spPr>
          <a:xfrm>
            <a:off x="19001575" y="4102100"/>
            <a:ext cx="3895154"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Kingdom invaded, betrayal, hero's festival</a:t>
            </a:r>
            <a:endParaRPr lang="en-US" sz="3200" dirty="0"/>
          </a:p>
        </p:txBody>
      </p:sp>
      <p:sp>
        <p:nvSpPr>
          <p:cNvPr id="75" name="Shape 62"/>
          <p:cNvSpPr/>
          <p:nvPr/>
        </p:nvSpPr>
        <p:spPr>
          <a:xfrm>
            <a:off x="18595124" y="6578600"/>
            <a:ext cx="4572572" cy="6032500"/>
          </a:xfrm>
          <a:prstGeom prst="rect">
            <a:avLst/>
          </a:prstGeom>
          <a:noFill/>
          <a:ln/>
        </p:spPr>
      </p:sp>
      <p:sp>
        <p:nvSpPr>
          <p:cNvPr id="76" name="Shape 63"/>
          <p:cNvSpPr/>
          <p:nvPr/>
        </p:nvSpPr>
        <p:spPr>
          <a:xfrm>
            <a:off x="18595124" y="6578600"/>
            <a:ext cx="4572572" cy="1739900"/>
          </a:xfrm>
          <a:prstGeom prst="rect">
            <a:avLst/>
          </a:prstGeom>
          <a:noFill/>
          <a:ln/>
        </p:spPr>
      </p:sp>
      <p:sp>
        <p:nvSpPr>
          <p:cNvPr id="77" name="Shape 64"/>
          <p:cNvSpPr/>
          <p:nvPr/>
        </p:nvSpPr>
        <p:spPr>
          <a:xfrm>
            <a:off x="18595124" y="6578600"/>
            <a:ext cx="4572572" cy="1739900"/>
          </a:xfrm>
          <a:prstGeom prst="rect">
            <a:avLst/>
          </a:prstGeom>
          <a:noFill/>
          <a:ln/>
        </p:spPr>
      </p:sp>
      <p:sp>
        <p:nvSpPr>
          <p:cNvPr id="78" name="Text 65"/>
          <p:cNvSpPr/>
          <p:nvPr/>
        </p:nvSpPr>
        <p:spPr>
          <a:xfrm>
            <a:off x="18595124" y="65786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Invasion</a:t>
            </a:r>
            <a:endParaRPr lang="en-US" sz="3600" dirty="0"/>
          </a:p>
        </p:txBody>
      </p:sp>
      <p:sp>
        <p:nvSpPr>
          <p:cNvPr id="79" name="Text 66"/>
          <p:cNvSpPr/>
          <p:nvPr/>
        </p:nvSpPr>
        <p:spPr>
          <a:xfrm>
            <a:off x="18595124" y="73279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Kingdom attacked by monsters.</a:t>
            </a:r>
            <a:endParaRPr lang="en-US" sz="3200" dirty="0"/>
          </a:p>
        </p:txBody>
      </p:sp>
      <p:sp>
        <p:nvSpPr>
          <p:cNvPr id="80" name="Shape 67"/>
          <p:cNvSpPr/>
          <p:nvPr/>
        </p:nvSpPr>
        <p:spPr>
          <a:xfrm>
            <a:off x="18595124" y="8724900"/>
            <a:ext cx="4572572" cy="1739900"/>
          </a:xfrm>
          <a:prstGeom prst="rect">
            <a:avLst/>
          </a:prstGeom>
          <a:noFill/>
          <a:ln/>
        </p:spPr>
      </p:sp>
      <p:sp>
        <p:nvSpPr>
          <p:cNvPr id="81" name="Shape 68"/>
          <p:cNvSpPr/>
          <p:nvPr/>
        </p:nvSpPr>
        <p:spPr>
          <a:xfrm>
            <a:off x="18595124" y="8724900"/>
            <a:ext cx="4572572" cy="1739900"/>
          </a:xfrm>
          <a:prstGeom prst="rect">
            <a:avLst/>
          </a:prstGeom>
          <a:noFill/>
          <a:ln/>
        </p:spPr>
      </p:sp>
      <p:sp>
        <p:nvSpPr>
          <p:cNvPr id="82" name="Text 69"/>
          <p:cNvSpPr/>
          <p:nvPr/>
        </p:nvSpPr>
        <p:spPr>
          <a:xfrm>
            <a:off x="18595124" y="87249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Betrayal</a:t>
            </a:r>
            <a:endParaRPr lang="en-US" sz="3600" dirty="0"/>
          </a:p>
        </p:txBody>
      </p:sp>
      <p:sp>
        <p:nvSpPr>
          <p:cNvPr id="83" name="Text 70"/>
          <p:cNvSpPr/>
          <p:nvPr/>
        </p:nvSpPr>
        <p:spPr>
          <a:xfrm>
            <a:off x="18595124" y="94742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Queen's advisor revealed as spy.</a:t>
            </a:r>
            <a:endParaRPr lang="en-US" sz="3200" dirty="0"/>
          </a:p>
        </p:txBody>
      </p:sp>
      <p:sp>
        <p:nvSpPr>
          <p:cNvPr id="84" name="Shape 71"/>
          <p:cNvSpPr/>
          <p:nvPr/>
        </p:nvSpPr>
        <p:spPr>
          <a:xfrm>
            <a:off x="18595124" y="10871200"/>
            <a:ext cx="4572572" cy="1739900"/>
          </a:xfrm>
          <a:prstGeom prst="rect">
            <a:avLst/>
          </a:prstGeom>
          <a:noFill/>
          <a:ln/>
        </p:spPr>
      </p:sp>
      <p:sp>
        <p:nvSpPr>
          <p:cNvPr id="85" name="Shape 72"/>
          <p:cNvSpPr/>
          <p:nvPr/>
        </p:nvSpPr>
        <p:spPr>
          <a:xfrm>
            <a:off x="18595124" y="10871200"/>
            <a:ext cx="4572572" cy="1739900"/>
          </a:xfrm>
          <a:prstGeom prst="rect">
            <a:avLst/>
          </a:prstGeom>
          <a:noFill/>
          <a:ln/>
        </p:spPr>
      </p:sp>
      <p:sp>
        <p:nvSpPr>
          <p:cNvPr id="86" name="Text 73"/>
          <p:cNvSpPr/>
          <p:nvPr/>
        </p:nvSpPr>
        <p:spPr>
          <a:xfrm>
            <a:off x="18595124" y="10871200"/>
            <a:ext cx="4724991"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Festival</a:t>
            </a:r>
            <a:endParaRPr lang="en-US" sz="3600" dirty="0"/>
          </a:p>
        </p:txBody>
      </p:sp>
      <p:sp>
        <p:nvSpPr>
          <p:cNvPr id="87" name="Text 74"/>
          <p:cNvSpPr/>
          <p:nvPr/>
        </p:nvSpPr>
        <p:spPr>
          <a:xfrm>
            <a:off x="18595124" y="116205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Grand celebration in hero's honor.</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44756" y="3898900"/>
            <a:ext cx="9424578" cy="6121400"/>
          </a:xfrm>
          <a:prstGeom prst="rect">
            <a:avLst/>
          </a:prstGeom>
        </p:spPr>
      </p:pic>
      <p:sp>
        <p:nvSpPr>
          <p:cNvPr id="12" name="Shape 1"/>
          <p:cNvSpPr/>
          <p:nvPr/>
        </p:nvSpPr>
        <p:spPr>
          <a:xfrm>
            <a:off x="11279010" y="2768600"/>
            <a:ext cx="1449126" cy="9169389"/>
          </a:xfrm>
          <a:prstGeom prst="rect">
            <a:avLst/>
          </a:prstGeom>
          <a:noFill/>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66929" y="2768600"/>
            <a:ext cx="1073284" cy="1073150"/>
          </a:xfrm>
          <a:prstGeom prst="rect">
            <a:avLst/>
          </a:prstGeom>
        </p:spPr>
      </p:pic>
      <p:pic>
        <p:nvPicPr>
          <p:cNvPr id="14" name="Image 10" descr=" ">    </p:cNvPr>
          <p:cNvPicPr>
            <a:picLocks noChangeAspect="1"/>
          </p:cNvPicPr>
          <p:nvPr/>
        </p:nvPicPr>
        <p:blipFill>
          <a:blip r:embed="rId20"/>
          <a:stretch>
            <a:fillRect/>
          </a:stretch>
        </p:blipFill>
        <p:spPr>
          <a:xfrm>
            <a:off x="11965469" y="3841750"/>
            <a:ext cx="38105" cy="1625600"/>
          </a:xfrm>
          <a:prstGeom prst="rect">
            <a:avLst/>
          </a:prstGeom>
        </p:spPr>
      </p:pic>
      <p:pic>
        <p:nvPicPr>
          <p:cNvPr id="15"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279010" y="5467350"/>
            <a:ext cx="1449125" cy="1073150"/>
          </a:xfrm>
          <a:prstGeom prst="rect">
            <a:avLst/>
          </a:prstGeom>
        </p:spPr>
      </p:pic>
      <p:pic>
        <p:nvPicPr>
          <p:cNvPr id="16" name="Image 12" descr=" ">    </p:cNvPr>
          <p:cNvPicPr>
            <a:picLocks noChangeAspect="1"/>
          </p:cNvPicPr>
          <p:nvPr/>
        </p:nvPicPr>
        <p:blipFill>
          <a:blip r:embed="rId23"/>
          <a:stretch>
            <a:fillRect/>
          </a:stretch>
        </p:blipFill>
        <p:spPr>
          <a:xfrm>
            <a:off x="11965469" y="6540500"/>
            <a:ext cx="38105" cy="1625600"/>
          </a:xfrm>
          <a:prstGeom prst="rect">
            <a:avLst/>
          </a:prstGeom>
        </p:spPr>
      </p:pic>
      <p:pic>
        <p:nvPicPr>
          <p:cNvPr id="17" name="Image 13"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95138" y="8166100"/>
            <a:ext cx="1216865" cy="1073150"/>
          </a:xfrm>
          <a:prstGeom prst="rect">
            <a:avLst/>
          </a:prstGeom>
        </p:spPr>
      </p:pic>
      <p:pic>
        <p:nvPicPr>
          <p:cNvPr id="18" name="Image 14" descr=" ">    </p:cNvPr>
          <p:cNvPicPr>
            <a:picLocks noChangeAspect="1"/>
          </p:cNvPicPr>
          <p:nvPr/>
        </p:nvPicPr>
        <p:blipFill>
          <a:blip r:embed="rId26"/>
          <a:stretch>
            <a:fillRect/>
          </a:stretch>
        </p:blipFill>
        <p:spPr>
          <a:xfrm>
            <a:off x="11965469" y="9239250"/>
            <a:ext cx="38105" cy="1625600"/>
          </a:xfrm>
          <a:prstGeom prst="rect">
            <a:avLst/>
          </a:prstGeom>
        </p:spPr>
      </p:pic>
      <p:pic>
        <p:nvPicPr>
          <p:cNvPr id="19" name="Image 15"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500326" y="10864850"/>
            <a:ext cx="1006495" cy="1073150"/>
          </a:xfrm>
          <a:prstGeom prst="rect">
            <a:avLst/>
          </a:prstGeom>
        </p:spPr>
      </p:pic>
      <p:sp>
        <p:nvSpPr>
          <p:cNvPr id="20" name="Text 2"/>
          <p:cNvSpPr/>
          <p:nvPr/>
        </p:nvSpPr>
        <p:spPr>
          <a:xfrm>
            <a:off x="12638080" y="37846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Forbidden Forest: A place of mystery and wonder, where mystical creatures roam and flora flourishes.</a:t>
            </a:r>
            <a:endParaRPr lang="en-US" sz="3200" dirty="0"/>
          </a:p>
        </p:txBody>
      </p:sp>
      <p:sp>
        <p:nvSpPr>
          <p:cNvPr id="21" name="Text 3"/>
          <p:cNvSpPr/>
          <p:nvPr/>
        </p:nvSpPr>
        <p:spPr>
          <a:xfrm>
            <a:off x="12638080" y="66294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Crystal Caves: A network of glittering caves filled with precious gems and minerals, guarded by fierce beasts.</a:t>
            </a:r>
            <a:endParaRPr lang="en-US" sz="3200" dirty="0"/>
          </a:p>
        </p:txBody>
      </p:sp>
      <p:sp>
        <p:nvSpPr>
          <p:cNvPr id="22" name="Text 4"/>
          <p:cNvSpPr/>
          <p:nvPr/>
        </p:nvSpPr>
        <p:spPr>
          <a:xfrm>
            <a:off x="12638080" y="94742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Enchanted Garden: A place of pure beauty and tranquility, where the colors of the flowers are vibrant.</a:t>
            </a:r>
            <a:endParaRPr lang="en-US" sz="3200" dirty="0"/>
          </a:p>
        </p:txBody>
      </p:sp>
      <p:sp>
        <p:nvSpPr>
          <p:cNvPr id="23" name="Text 5"/>
          <p:cNvSpPr/>
          <p:nvPr/>
        </p:nvSpPr>
        <p:spPr>
          <a:xfrm>
            <a:off x="13810859" y="749300"/>
            <a:ext cx="8810668" cy="1557867"/>
          </a:xfrm>
          <a:prstGeom prst="rect">
            <a:avLst/>
          </a:prstGeom>
          <a:noFill/>
          <a:ln/>
        </p:spPr>
        <p:txBody>
          <a:bodyPr wrap="square" lIns="0" tIns="0" rIns="0" bIns="0" rtlCol="0" anchor="t"/>
          <a:lstStyle/>
          <a:p>
            <a:pPr algn="r"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The Mystery</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787498" y="3124200"/>
            <a:ext cx="22812051" cy="8597900"/>
          </a:xfrm>
          <a:prstGeom prst="rect">
            <a:avLst/>
          </a:prstGeom>
          <a:noFill/>
          <a:ln/>
        </p:spPr>
      </p:sp>
      <p:pic>
        <p:nvPicPr>
          <p:cNvPr id="12" name="Image 8" descr=" ">    </p:cNvPr>
          <p:cNvPicPr>
            <a:picLocks noChangeAspect="1"/>
          </p:cNvPicPr>
          <p:nvPr/>
        </p:nvPicPr>
        <p:blipFill>
          <a:blip r:embed="rId16"/>
          <a:stretch>
            <a:fillRect/>
          </a:stretch>
        </p:blipFill>
        <p:spPr>
          <a:xfrm>
            <a:off x="10173972" y="3124200"/>
            <a:ext cx="5131441" cy="1549400"/>
          </a:xfrm>
          <a:prstGeom prst="rect">
            <a:avLst/>
          </a:prstGeom>
        </p:spPr>
      </p:pic>
      <p:sp>
        <p:nvSpPr>
          <p:cNvPr id="13" name="Shape 2"/>
          <p:cNvSpPr/>
          <p:nvPr/>
        </p:nvSpPr>
        <p:spPr>
          <a:xfrm>
            <a:off x="10732841" y="3124200"/>
            <a:ext cx="4572572" cy="1549400"/>
          </a:xfrm>
          <a:prstGeom prst="roundRect">
            <a:avLst>
              <a:gd name="adj" fmla="val 3541"/>
            </a:avLst>
          </a:prstGeom>
          <a:noFill/>
          <a:ln w="12700">
            <a:solidFill>
              <a:srgbClr val="4D4D4D"/>
            </a:solidFill>
            <a:prstDash val="solid"/>
          </a:ln>
        </p:spPr>
      </p:sp>
      <p:sp>
        <p:nvSpPr>
          <p:cNvPr id="14" name="Text 3"/>
          <p:cNvSpPr/>
          <p:nvPr/>
        </p:nvSpPr>
        <p:spPr>
          <a:xfrm>
            <a:off x="11444130" y="32766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Chloe Ng</a:t>
            </a:r>
            <a:endParaRPr lang="en-US" sz="3600" dirty="0"/>
          </a:p>
        </p:txBody>
      </p:sp>
      <p:sp>
        <p:nvSpPr>
          <p:cNvPr id="15" name="Text 4"/>
          <p:cNvSpPr/>
          <p:nvPr/>
        </p:nvSpPr>
        <p:spPr>
          <a:xfrm>
            <a:off x="11444130" y="40259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Mage</a:t>
            </a:r>
            <a:endParaRPr lang="en-US" sz="3200" dirty="0"/>
          </a:p>
        </p:txBody>
      </p:sp>
      <p:pic>
        <p:nvPicPr>
          <p:cNvPr id="16"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73972" y="3340100"/>
            <a:ext cx="1117740" cy="1117600"/>
          </a:xfrm>
          <a:prstGeom prst="rect">
            <a:avLst/>
          </a:prstGeom>
        </p:spPr>
      </p:pic>
      <p:pic>
        <p:nvPicPr>
          <p:cNvPr id="17" name="Image 10" descr=" ">    </p:cNvPr>
          <p:cNvPicPr>
            <a:picLocks noChangeAspect="1"/>
          </p:cNvPicPr>
          <p:nvPr/>
        </p:nvPicPr>
        <p:blipFill>
          <a:blip r:embed="rId19"/>
          <a:stretch>
            <a:fillRect/>
          </a:stretch>
        </p:blipFill>
        <p:spPr>
          <a:xfrm>
            <a:off x="787498" y="5486400"/>
            <a:ext cx="5131441" cy="1549400"/>
          </a:xfrm>
          <a:prstGeom prst="rect">
            <a:avLst/>
          </a:prstGeom>
        </p:spPr>
      </p:pic>
      <p:sp>
        <p:nvSpPr>
          <p:cNvPr id="18" name="Shape 5"/>
          <p:cNvSpPr/>
          <p:nvPr/>
        </p:nvSpPr>
        <p:spPr>
          <a:xfrm>
            <a:off x="1346368" y="5486400"/>
            <a:ext cx="4572572" cy="1549400"/>
          </a:xfrm>
          <a:prstGeom prst="roundRect">
            <a:avLst>
              <a:gd name="adj" fmla="val 3541"/>
            </a:avLst>
          </a:prstGeom>
          <a:noFill/>
          <a:ln w="12700">
            <a:solidFill>
              <a:srgbClr val="4D4D4D"/>
            </a:solidFill>
            <a:prstDash val="solid"/>
          </a:ln>
        </p:spPr>
      </p:sp>
      <p:sp>
        <p:nvSpPr>
          <p:cNvPr id="19" name="Text 6"/>
          <p:cNvSpPr/>
          <p:nvPr/>
        </p:nvSpPr>
        <p:spPr>
          <a:xfrm>
            <a:off x="2057657" y="56388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Valtorin</a:t>
            </a:r>
            <a:endParaRPr lang="en-US" sz="3600" dirty="0"/>
          </a:p>
        </p:txBody>
      </p:sp>
      <p:sp>
        <p:nvSpPr>
          <p:cNvPr id="20" name="Text 7"/>
          <p:cNvSpPr/>
          <p:nvPr/>
        </p:nvSpPr>
        <p:spPr>
          <a:xfrm>
            <a:off x="2057657" y="63881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Assassin</a:t>
            </a:r>
            <a:endParaRPr lang="en-US" sz="3200" dirty="0"/>
          </a:p>
        </p:txBody>
      </p:sp>
      <p:pic>
        <p:nvPicPr>
          <p:cNvPr id="21" name="Image 11"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7498" y="5702300"/>
            <a:ext cx="1117740" cy="1117600"/>
          </a:xfrm>
          <a:prstGeom prst="rect">
            <a:avLst/>
          </a:prstGeom>
        </p:spPr>
      </p:pic>
      <p:pic>
        <p:nvPicPr>
          <p:cNvPr id="22" name="Image 12" descr=" ">    </p:cNvPr>
          <p:cNvPicPr>
            <a:picLocks noChangeAspect="1"/>
          </p:cNvPicPr>
          <p:nvPr/>
        </p:nvPicPr>
        <p:blipFill>
          <a:blip r:embed="rId22"/>
          <a:stretch>
            <a:fillRect/>
          </a:stretch>
        </p:blipFill>
        <p:spPr>
          <a:xfrm>
            <a:off x="787498" y="7848600"/>
            <a:ext cx="5131441" cy="1549400"/>
          </a:xfrm>
          <a:prstGeom prst="rect">
            <a:avLst/>
          </a:prstGeom>
        </p:spPr>
      </p:pic>
      <p:sp>
        <p:nvSpPr>
          <p:cNvPr id="23" name="Shape 8"/>
          <p:cNvSpPr/>
          <p:nvPr/>
        </p:nvSpPr>
        <p:spPr>
          <a:xfrm>
            <a:off x="1346368" y="7848600"/>
            <a:ext cx="4572572" cy="1549400"/>
          </a:xfrm>
          <a:prstGeom prst="roundRect">
            <a:avLst>
              <a:gd name="adj" fmla="val 3541"/>
            </a:avLst>
          </a:prstGeom>
          <a:noFill/>
          <a:ln w="12700">
            <a:solidFill>
              <a:srgbClr val="4D4D4D"/>
            </a:solidFill>
            <a:prstDash val="solid"/>
          </a:ln>
        </p:spPr>
      </p:sp>
      <p:sp>
        <p:nvSpPr>
          <p:cNvPr id="24" name="Text 9"/>
          <p:cNvSpPr/>
          <p:nvPr/>
        </p:nvSpPr>
        <p:spPr>
          <a:xfrm>
            <a:off x="2057657" y="80010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Lyrisa</a:t>
            </a:r>
            <a:endParaRPr lang="en-US" sz="3600" dirty="0"/>
          </a:p>
        </p:txBody>
      </p:sp>
      <p:sp>
        <p:nvSpPr>
          <p:cNvPr id="25" name="Text 10"/>
          <p:cNvSpPr/>
          <p:nvPr/>
        </p:nvSpPr>
        <p:spPr>
          <a:xfrm>
            <a:off x="2057657" y="87503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Dreamer</a:t>
            </a:r>
            <a:endParaRPr lang="en-US" sz="3200" dirty="0"/>
          </a:p>
        </p:txBody>
      </p:sp>
      <p:pic>
        <p:nvPicPr>
          <p:cNvPr id="26" name="Image 13"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7498" y="8064500"/>
            <a:ext cx="1117740" cy="1117600"/>
          </a:xfrm>
          <a:prstGeom prst="rect">
            <a:avLst/>
          </a:prstGeom>
        </p:spPr>
      </p:pic>
      <p:pic>
        <p:nvPicPr>
          <p:cNvPr id="27" name="Image 14" descr=" ">    </p:cNvPr>
          <p:cNvPicPr>
            <a:picLocks noChangeAspect="1"/>
          </p:cNvPicPr>
          <p:nvPr/>
        </p:nvPicPr>
        <p:blipFill>
          <a:blip r:embed="rId25"/>
          <a:stretch>
            <a:fillRect/>
          </a:stretch>
        </p:blipFill>
        <p:spPr>
          <a:xfrm>
            <a:off x="6681035" y="7848600"/>
            <a:ext cx="5131441" cy="1549400"/>
          </a:xfrm>
          <a:prstGeom prst="rect">
            <a:avLst/>
          </a:prstGeom>
        </p:spPr>
      </p:pic>
      <p:sp>
        <p:nvSpPr>
          <p:cNvPr id="28" name="Shape 11"/>
          <p:cNvSpPr/>
          <p:nvPr/>
        </p:nvSpPr>
        <p:spPr>
          <a:xfrm>
            <a:off x="7239905" y="7848600"/>
            <a:ext cx="4572572" cy="1549400"/>
          </a:xfrm>
          <a:prstGeom prst="roundRect">
            <a:avLst>
              <a:gd name="adj" fmla="val 3541"/>
            </a:avLst>
          </a:prstGeom>
          <a:noFill/>
          <a:ln w="12700">
            <a:solidFill>
              <a:srgbClr val="4D4D4D"/>
            </a:solidFill>
            <a:prstDash val="solid"/>
          </a:ln>
        </p:spPr>
      </p:sp>
      <p:sp>
        <p:nvSpPr>
          <p:cNvPr id="29" name="Text 12"/>
          <p:cNvSpPr/>
          <p:nvPr/>
        </p:nvSpPr>
        <p:spPr>
          <a:xfrm>
            <a:off x="7951194" y="80010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Lucian</a:t>
            </a:r>
            <a:endParaRPr lang="en-US" sz="3600" dirty="0"/>
          </a:p>
        </p:txBody>
      </p:sp>
      <p:sp>
        <p:nvSpPr>
          <p:cNvPr id="30" name="Text 13"/>
          <p:cNvSpPr/>
          <p:nvPr/>
        </p:nvSpPr>
        <p:spPr>
          <a:xfrm>
            <a:off x="7951194" y="87503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Conjurer</a:t>
            </a:r>
            <a:endParaRPr lang="en-US" sz="3200" dirty="0"/>
          </a:p>
        </p:txBody>
      </p:sp>
      <p:pic>
        <p:nvPicPr>
          <p:cNvPr id="31" name="Image 15"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81035" y="8064500"/>
            <a:ext cx="1117740" cy="1117600"/>
          </a:xfrm>
          <a:prstGeom prst="rect">
            <a:avLst/>
          </a:prstGeom>
        </p:spPr>
      </p:pic>
      <p:pic>
        <p:nvPicPr>
          <p:cNvPr id="32" name="Image 16" descr=" ">    </p:cNvPr>
          <p:cNvPicPr>
            <a:picLocks noChangeAspect="1"/>
          </p:cNvPicPr>
          <p:nvPr/>
        </p:nvPicPr>
        <p:blipFill>
          <a:blip r:embed="rId28"/>
          <a:stretch>
            <a:fillRect/>
          </a:stretch>
        </p:blipFill>
        <p:spPr>
          <a:xfrm>
            <a:off x="6681035" y="10210800"/>
            <a:ext cx="5131441" cy="1549400"/>
          </a:xfrm>
          <a:prstGeom prst="rect">
            <a:avLst/>
          </a:prstGeom>
        </p:spPr>
      </p:pic>
      <p:sp>
        <p:nvSpPr>
          <p:cNvPr id="33" name="Shape 14"/>
          <p:cNvSpPr/>
          <p:nvPr/>
        </p:nvSpPr>
        <p:spPr>
          <a:xfrm>
            <a:off x="7239905" y="10210800"/>
            <a:ext cx="4572572" cy="1549400"/>
          </a:xfrm>
          <a:prstGeom prst="roundRect">
            <a:avLst>
              <a:gd name="adj" fmla="val 3541"/>
            </a:avLst>
          </a:prstGeom>
          <a:noFill/>
          <a:ln w="12700">
            <a:solidFill>
              <a:srgbClr val="4D4D4D"/>
            </a:solidFill>
            <a:prstDash val="solid"/>
          </a:ln>
        </p:spPr>
      </p:sp>
      <p:sp>
        <p:nvSpPr>
          <p:cNvPr id="34" name="Text 15"/>
          <p:cNvSpPr/>
          <p:nvPr/>
        </p:nvSpPr>
        <p:spPr>
          <a:xfrm>
            <a:off x="7951194" y="103632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Cedric</a:t>
            </a:r>
            <a:endParaRPr lang="en-US" sz="3600" dirty="0"/>
          </a:p>
        </p:txBody>
      </p:sp>
      <p:sp>
        <p:nvSpPr>
          <p:cNvPr id="35" name="Text 16"/>
          <p:cNvSpPr/>
          <p:nvPr/>
        </p:nvSpPr>
        <p:spPr>
          <a:xfrm>
            <a:off x="7951194" y="111125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Timekeeper</a:t>
            </a:r>
            <a:endParaRPr lang="en-US" sz="3200" dirty="0"/>
          </a:p>
        </p:txBody>
      </p:sp>
      <p:pic>
        <p:nvPicPr>
          <p:cNvPr id="36" name="Image 17"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81035" y="10426700"/>
            <a:ext cx="1117740" cy="1117600"/>
          </a:xfrm>
          <a:prstGeom prst="rect">
            <a:avLst/>
          </a:prstGeom>
        </p:spPr>
      </p:pic>
      <p:pic>
        <p:nvPicPr>
          <p:cNvPr id="37" name="Image 18" descr=" ">    </p:cNvPr>
          <p:cNvPicPr>
            <a:picLocks noChangeAspect="1"/>
          </p:cNvPicPr>
          <p:nvPr/>
        </p:nvPicPr>
        <p:blipFill>
          <a:blip r:embed="rId31"/>
          <a:stretch>
            <a:fillRect/>
          </a:stretch>
        </p:blipFill>
        <p:spPr>
          <a:xfrm>
            <a:off x="12574572" y="7848600"/>
            <a:ext cx="5131441" cy="1549400"/>
          </a:xfrm>
          <a:prstGeom prst="rect">
            <a:avLst/>
          </a:prstGeom>
        </p:spPr>
      </p:pic>
      <p:sp>
        <p:nvSpPr>
          <p:cNvPr id="38" name="Shape 17"/>
          <p:cNvSpPr/>
          <p:nvPr/>
        </p:nvSpPr>
        <p:spPr>
          <a:xfrm>
            <a:off x="13133441" y="7848600"/>
            <a:ext cx="4572572" cy="1549400"/>
          </a:xfrm>
          <a:prstGeom prst="roundRect">
            <a:avLst>
              <a:gd name="adj" fmla="val 3541"/>
            </a:avLst>
          </a:prstGeom>
          <a:noFill/>
          <a:ln w="12700">
            <a:solidFill>
              <a:srgbClr val="4D4D4D"/>
            </a:solidFill>
            <a:prstDash val="solid"/>
          </a:ln>
        </p:spPr>
      </p:sp>
      <p:sp>
        <p:nvSpPr>
          <p:cNvPr id="39" name="Text 18"/>
          <p:cNvSpPr/>
          <p:nvPr/>
        </p:nvSpPr>
        <p:spPr>
          <a:xfrm>
            <a:off x="13844730" y="80010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Elvina</a:t>
            </a:r>
            <a:endParaRPr lang="en-US" sz="3600" dirty="0"/>
          </a:p>
        </p:txBody>
      </p:sp>
      <p:sp>
        <p:nvSpPr>
          <p:cNvPr id="40" name="Text 19"/>
          <p:cNvSpPr/>
          <p:nvPr/>
        </p:nvSpPr>
        <p:spPr>
          <a:xfrm>
            <a:off x="13844730" y="87503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Oracle</a:t>
            </a:r>
            <a:endParaRPr lang="en-US" sz="3200" dirty="0"/>
          </a:p>
        </p:txBody>
      </p:sp>
      <p:pic>
        <p:nvPicPr>
          <p:cNvPr id="41" name="Image 19"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574572" y="8064500"/>
            <a:ext cx="1117740" cy="1117600"/>
          </a:xfrm>
          <a:prstGeom prst="rect">
            <a:avLst/>
          </a:prstGeom>
        </p:spPr>
      </p:pic>
      <p:pic>
        <p:nvPicPr>
          <p:cNvPr id="42" name="Image 20" descr=" ">    </p:cNvPr>
          <p:cNvPicPr>
            <a:picLocks noChangeAspect="1"/>
          </p:cNvPicPr>
          <p:nvPr/>
        </p:nvPicPr>
        <p:blipFill>
          <a:blip r:embed="rId34"/>
          <a:stretch>
            <a:fillRect/>
          </a:stretch>
        </p:blipFill>
        <p:spPr>
          <a:xfrm>
            <a:off x="12574572" y="10210800"/>
            <a:ext cx="5131441" cy="1549400"/>
          </a:xfrm>
          <a:prstGeom prst="rect">
            <a:avLst/>
          </a:prstGeom>
        </p:spPr>
      </p:pic>
      <p:sp>
        <p:nvSpPr>
          <p:cNvPr id="43" name="Shape 20"/>
          <p:cNvSpPr/>
          <p:nvPr/>
        </p:nvSpPr>
        <p:spPr>
          <a:xfrm>
            <a:off x="13133441" y="10210800"/>
            <a:ext cx="4572572" cy="1549400"/>
          </a:xfrm>
          <a:prstGeom prst="roundRect">
            <a:avLst>
              <a:gd name="adj" fmla="val 3541"/>
            </a:avLst>
          </a:prstGeom>
          <a:noFill/>
          <a:ln w="12700">
            <a:solidFill>
              <a:srgbClr val="4D4D4D"/>
            </a:solidFill>
            <a:prstDash val="solid"/>
          </a:ln>
        </p:spPr>
      </p:sp>
      <p:sp>
        <p:nvSpPr>
          <p:cNvPr id="44" name="Text 21"/>
          <p:cNvSpPr/>
          <p:nvPr/>
        </p:nvSpPr>
        <p:spPr>
          <a:xfrm>
            <a:off x="13844730" y="103632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Seraphina</a:t>
            </a:r>
            <a:endParaRPr lang="en-US" sz="3600" dirty="0"/>
          </a:p>
        </p:txBody>
      </p:sp>
      <p:sp>
        <p:nvSpPr>
          <p:cNvPr id="45" name="Text 22"/>
          <p:cNvSpPr/>
          <p:nvPr/>
        </p:nvSpPr>
        <p:spPr>
          <a:xfrm>
            <a:off x="13844730" y="111125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Lightbringer</a:t>
            </a:r>
            <a:endParaRPr lang="en-US" sz="3200" dirty="0"/>
          </a:p>
        </p:txBody>
      </p:sp>
      <p:pic>
        <p:nvPicPr>
          <p:cNvPr id="46" name="Image 21"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574572" y="10426700"/>
            <a:ext cx="1117740" cy="1117600"/>
          </a:xfrm>
          <a:prstGeom prst="rect">
            <a:avLst/>
          </a:prstGeom>
        </p:spPr>
      </p:pic>
      <p:pic>
        <p:nvPicPr>
          <p:cNvPr id="47" name="Image 22" descr=" ">    </p:cNvPr>
          <p:cNvPicPr>
            <a:picLocks noChangeAspect="1"/>
          </p:cNvPicPr>
          <p:nvPr/>
        </p:nvPicPr>
        <p:blipFill>
          <a:blip r:embed="rId37"/>
          <a:stretch>
            <a:fillRect/>
          </a:stretch>
        </p:blipFill>
        <p:spPr>
          <a:xfrm>
            <a:off x="18468108" y="7848600"/>
            <a:ext cx="5131441" cy="1549400"/>
          </a:xfrm>
          <a:prstGeom prst="rect">
            <a:avLst/>
          </a:prstGeom>
        </p:spPr>
      </p:pic>
      <p:sp>
        <p:nvSpPr>
          <p:cNvPr id="48" name="Shape 23"/>
          <p:cNvSpPr/>
          <p:nvPr/>
        </p:nvSpPr>
        <p:spPr>
          <a:xfrm>
            <a:off x="19026978" y="7848600"/>
            <a:ext cx="4572572" cy="1549400"/>
          </a:xfrm>
          <a:prstGeom prst="roundRect">
            <a:avLst>
              <a:gd name="adj" fmla="val 3541"/>
            </a:avLst>
          </a:prstGeom>
          <a:noFill/>
          <a:ln w="12700">
            <a:solidFill>
              <a:srgbClr val="4D4D4D"/>
            </a:solidFill>
            <a:prstDash val="solid"/>
          </a:ln>
        </p:spPr>
      </p:sp>
      <p:sp>
        <p:nvSpPr>
          <p:cNvPr id="49" name="Text 24"/>
          <p:cNvSpPr/>
          <p:nvPr/>
        </p:nvSpPr>
        <p:spPr>
          <a:xfrm>
            <a:off x="19738267" y="80010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Kaelen</a:t>
            </a:r>
            <a:endParaRPr lang="en-US" sz="3600" dirty="0"/>
          </a:p>
        </p:txBody>
      </p:sp>
      <p:sp>
        <p:nvSpPr>
          <p:cNvPr id="50" name="Text 25"/>
          <p:cNvSpPr/>
          <p:nvPr/>
        </p:nvSpPr>
        <p:spPr>
          <a:xfrm>
            <a:off x="19738267" y="87503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Sentinel</a:t>
            </a:r>
            <a:endParaRPr lang="en-US" sz="3200" dirty="0"/>
          </a:p>
        </p:txBody>
      </p:sp>
      <p:pic>
        <p:nvPicPr>
          <p:cNvPr id="51" name="Image 23"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8468108" y="8064500"/>
            <a:ext cx="1117740" cy="1117600"/>
          </a:xfrm>
          <a:prstGeom prst="rect">
            <a:avLst/>
          </a:prstGeom>
        </p:spPr>
      </p:pic>
      <p:pic>
        <p:nvPicPr>
          <p:cNvPr id="52" name="Image 24" descr=" ">    </p:cNvPr>
          <p:cNvPicPr>
            <a:picLocks noChangeAspect="1"/>
          </p:cNvPicPr>
          <p:nvPr/>
        </p:nvPicPr>
        <p:blipFill>
          <a:blip r:embed="rId40"/>
          <a:stretch>
            <a:fillRect/>
          </a:stretch>
        </p:blipFill>
        <p:spPr>
          <a:xfrm>
            <a:off x="6681035" y="5486400"/>
            <a:ext cx="5131441" cy="1549400"/>
          </a:xfrm>
          <a:prstGeom prst="rect">
            <a:avLst/>
          </a:prstGeom>
        </p:spPr>
      </p:pic>
      <p:sp>
        <p:nvSpPr>
          <p:cNvPr id="53" name="Shape 26"/>
          <p:cNvSpPr/>
          <p:nvPr/>
        </p:nvSpPr>
        <p:spPr>
          <a:xfrm>
            <a:off x="7239905" y="5486400"/>
            <a:ext cx="4572572" cy="1549400"/>
          </a:xfrm>
          <a:prstGeom prst="roundRect">
            <a:avLst>
              <a:gd name="adj" fmla="val 3541"/>
            </a:avLst>
          </a:prstGeom>
          <a:noFill/>
          <a:ln w="12700">
            <a:solidFill>
              <a:srgbClr val="4D4D4D"/>
            </a:solidFill>
            <a:prstDash val="solid"/>
          </a:ln>
        </p:spPr>
      </p:sp>
      <p:sp>
        <p:nvSpPr>
          <p:cNvPr id="54" name="Text 27"/>
          <p:cNvSpPr/>
          <p:nvPr/>
        </p:nvSpPr>
        <p:spPr>
          <a:xfrm>
            <a:off x="7951194" y="56388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Aurielle</a:t>
            </a:r>
            <a:endParaRPr lang="en-US" sz="3600" dirty="0"/>
          </a:p>
        </p:txBody>
      </p:sp>
      <p:sp>
        <p:nvSpPr>
          <p:cNvPr id="55" name="Text 28"/>
          <p:cNvSpPr/>
          <p:nvPr/>
        </p:nvSpPr>
        <p:spPr>
          <a:xfrm>
            <a:off x="7951194" y="63881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Priestess</a:t>
            </a:r>
            <a:endParaRPr lang="en-US" sz="3200" dirty="0"/>
          </a:p>
        </p:txBody>
      </p:sp>
      <p:pic>
        <p:nvPicPr>
          <p:cNvPr id="56" name="Image 25"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681035" y="5702300"/>
            <a:ext cx="1117740" cy="1117600"/>
          </a:xfrm>
          <a:prstGeom prst="rect">
            <a:avLst/>
          </a:prstGeom>
        </p:spPr>
      </p:pic>
      <p:pic>
        <p:nvPicPr>
          <p:cNvPr id="57" name="Image 26" descr=" ">    </p:cNvPr>
          <p:cNvPicPr>
            <a:picLocks noChangeAspect="1"/>
          </p:cNvPicPr>
          <p:nvPr/>
        </p:nvPicPr>
        <p:blipFill>
          <a:blip r:embed="rId43"/>
          <a:stretch>
            <a:fillRect/>
          </a:stretch>
        </p:blipFill>
        <p:spPr>
          <a:xfrm>
            <a:off x="18468108" y="5486400"/>
            <a:ext cx="5131441" cy="1549400"/>
          </a:xfrm>
          <a:prstGeom prst="rect">
            <a:avLst/>
          </a:prstGeom>
        </p:spPr>
      </p:pic>
      <p:sp>
        <p:nvSpPr>
          <p:cNvPr id="58" name="Shape 29"/>
          <p:cNvSpPr/>
          <p:nvPr/>
        </p:nvSpPr>
        <p:spPr>
          <a:xfrm>
            <a:off x="19026978" y="5486400"/>
            <a:ext cx="4572572" cy="1549400"/>
          </a:xfrm>
          <a:prstGeom prst="roundRect">
            <a:avLst>
              <a:gd name="adj" fmla="val 3541"/>
            </a:avLst>
          </a:prstGeom>
          <a:noFill/>
          <a:ln w="12700">
            <a:solidFill>
              <a:srgbClr val="4D4D4D"/>
            </a:solidFill>
            <a:prstDash val="solid"/>
          </a:ln>
        </p:spPr>
      </p:sp>
      <p:sp>
        <p:nvSpPr>
          <p:cNvPr id="59" name="Text 30"/>
          <p:cNvSpPr/>
          <p:nvPr/>
        </p:nvSpPr>
        <p:spPr>
          <a:xfrm>
            <a:off x="19738267" y="56388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Dariana</a:t>
            </a:r>
            <a:endParaRPr lang="en-US" sz="3600" dirty="0"/>
          </a:p>
        </p:txBody>
      </p:sp>
      <p:sp>
        <p:nvSpPr>
          <p:cNvPr id="60" name="Text 31"/>
          <p:cNvSpPr/>
          <p:nvPr/>
        </p:nvSpPr>
        <p:spPr>
          <a:xfrm>
            <a:off x="19738267" y="63881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Shaman</a:t>
            </a:r>
            <a:endParaRPr lang="en-US" sz="3200" dirty="0"/>
          </a:p>
        </p:txBody>
      </p:sp>
      <p:pic>
        <p:nvPicPr>
          <p:cNvPr id="61" name="Image 27"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8468108" y="5702300"/>
            <a:ext cx="1117740" cy="1117600"/>
          </a:xfrm>
          <a:prstGeom prst="rect">
            <a:avLst/>
          </a:prstGeom>
        </p:spPr>
      </p:pic>
      <p:pic>
        <p:nvPicPr>
          <p:cNvPr id="62" name="Image 28" descr=" ">    </p:cNvPr>
          <p:cNvPicPr>
            <a:picLocks noChangeAspect="1"/>
          </p:cNvPicPr>
          <p:nvPr/>
        </p:nvPicPr>
        <p:blipFill>
          <a:blip r:embed="rId46"/>
          <a:stretch>
            <a:fillRect/>
          </a:stretch>
        </p:blipFill>
        <p:spPr>
          <a:xfrm>
            <a:off x="12574572" y="5486400"/>
            <a:ext cx="5131441" cy="1549400"/>
          </a:xfrm>
          <a:prstGeom prst="rect">
            <a:avLst/>
          </a:prstGeom>
        </p:spPr>
      </p:pic>
      <p:sp>
        <p:nvSpPr>
          <p:cNvPr id="63" name="Shape 32"/>
          <p:cNvSpPr/>
          <p:nvPr/>
        </p:nvSpPr>
        <p:spPr>
          <a:xfrm>
            <a:off x="13133441" y="5486400"/>
            <a:ext cx="4572572" cy="1549400"/>
          </a:xfrm>
          <a:prstGeom prst="roundRect">
            <a:avLst>
              <a:gd name="adj" fmla="val 3541"/>
            </a:avLst>
          </a:prstGeom>
          <a:noFill/>
          <a:ln w="12700">
            <a:solidFill>
              <a:srgbClr val="4D4D4D"/>
            </a:solidFill>
            <a:prstDash val="solid"/>
          </a:ln>
        </p:spPr>
      </p:sp>
      <p:sp>
        <p:nvSpPr>
          <p:cNvPr id="64" name="Text 33"/>
          <p:cNvSpPr/>
          <p:nvPr/>
        </p:nvSpPr>
        <p:spPr>
          <a:xfrm>
            <a:off x="13844730" y="5638800"/>
            <a:ext cx="3810476"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Theronis</a:t>
            </a:r>
            <a:endParaRPr lang="en-US" sz="3600" dirty="0"/>
          </a:p>
        </p:txBody>
      </p:sp>
      <p:sp>
        <p:nvSpPr>
          <p:cNvPr id="65" name="Text 34"/>
          <p:cNvSpPr/>
          <p:nvPr/>
        </p:nvSpPr>
        <p:spPr>
          <a:xfrm>
            <a:off x="13844730" y="6388100"/>
            <a:ext cx="3793541"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Warrior</a:t>
            </a:r>
            <a:endParaRPr lang="en-US" sz="3200" dirty="0"/>
          </a:p>
        </p:txBody>
      </p:sp>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2574572" y="5702300"/>
            <a:ext cx="1117740" cy="11176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3353219" y="5067300"/>
            <a:ext cx="17680610" cy="127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3006426" y="4673600"/>
            <a:ext cx="12702" cy="4064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353219" y="5080000"/>
            <a:ext cx="12702" cy="4191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513489" y="5080000"/>
            <a:ext cx="12702" cy="4191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5407026" y="5080000"/>
            <a:ext cx="12702" cy="419100"/>
          </a:xfrm>
          <a:prstGeom prst="rect">
            <a:avLst/>
          </a:prstGeom>
        </p:spPr>
      </p:pic>
      <p:pic>
        <p:nvPicPr>
          <p:cNvPr id="72"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1021127" y="5080000"/>
            <a:ext cx="12702" cy="419100"/>
          </a:xfrm>
          <a:prstGeom prst="rect">
            <a:avLst/>
          </a:prstGeom>
        </p:spPr>
      </p:pic>
      <p:pic>
        <p:nvPicPr>
          <p:cNvPr id="73" name="Image 36"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353219" y="7035800"/>
            <a:ext cx="12702" cy="812800"/>
          </a:xfrm>
          <a:prstGeom prst="rect">
            <a:avLst/>
          </a:prstGeom>
        </p:spPr>
      </p:pic>
      <p:pic>
        <p:nvPicPr>
          <p:cNvPr id="74" name="Image 37"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9513489" y="7035800"/>
            <a:ext cx="12702" cy="812800"/>
          </a:xfrm>
          <a:prstGeom prst="rect">
            <a:avLst/>
          </a:prstGeom>
        </p:spPr>
      </p:pic>
      <p:pic>
        <p:nvPicPr>
          <p:cNvPr id="75" name="Image 38"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5407026" y="7035800"/>
            <a:ext cx="12702" cy="812800"/>
          </a:xfrm>
          <a:prstGeom prst="rect">
            <a:avLst/>
          </a:prstGeom>
        </p:spPr>
      </p:pic>
      <p:pic>
        <p:nvPicPr>
          <p:cNvPr id="76" name="Image 39"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21021127" y="7035800"/>
            <a:ext cx="12702" cy="812800"/>
          </a:xfrm>
          <a:prstGeom prst="rect">
            <a:avLst/>
          </a:prstGeom>
        </p:spPr>
      </p:pic>
      <p:pic>
        <p:nvPicPr>
          <p:cNvPr id="77" name="Image 40" descr=" ">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13489" y="9398000"/>
            <a:ext cx="12702" cy="812800"/>
          </a:xfrm>
          <a:prstGeom prst="rect">
            <a:avLst/>
          </a:prstGeom>
        </p:spPr>
      </p:pic>
      <p:pic>
        <p:nvPicPr>
          <p:cNvPr id="78" name="Image 41" descr=" ">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5407026" y="9398000"/>
            <a:ext cx="12702" cy="812800"/>
          </a:xfrm>
          <a:prstGeom prst="rect">
            <a:avLst/>
          </a:prstGeom>
        </p:spPr>
      </p:pic>
      <p:sp>
        <p:nvSpPr>
          <p:cNvPr id="79" name="Text 35"/>
          <p:cNvSpPr/>
          <p:nvPr/>
        </p:nvSpPr>
        <p:spPr>
          <a:xfrm>
            <a:off x="7747968" y="12801600"/>
            <a:ext cx="8645547"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73"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80" name="Text 36"/>
          <p:cNvSpPr/>
          <p:nvPr/>
        </p:nvSpPr>
        <p:spPr>
          <a:xfrm>
            <a:off x="6985873" y="571500"/>
            <a:ext cx="10754011" cy="1557867"/>
          </a:xfrm>
          <a:prstGeom prst="rect">
            <a:avLst/>
          </a:prstGeom>
          <a:noFill/>
          <a:ln/>
        </p:spPr>
        <p:txBody>
          <a:bodyPr wrap="square" lIns="0" tIns="0" rIns="0" bIns="0" rtlCol="0" anchor="t"/>
          <a:lstStyle/>
          <a:p>
            <a:pPr algn="l"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The Organization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3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889111" y="2781300"/>
            <a:ext cx="9729416" cy="9144000"/>
          </a:xfrm>
          <a:prstGeom prst="roundRect">
            <a:avLst>
              <a:gd name="adj" fmla="val 13900"/>
            </a:avLst>
          </a:prstGeom>
          <a:noFill/>
          <a:ln/>
        </p:spPr>
      </p:sp>
      <p:sp>
        <p:nvSpPr>
          <p:cNvPr id="12" name="Text 2"/>
          <p:cNvSpPr/>
          <p:nvPr/>
        </p:nvSpPr>
        <p:spPr>
          <a:xfrm>
            <a:off x="1702013" y="3594100"/>
            <a:ext cx="8442322" cy="2777067"/>
          </a:xfrm>
          <a:prstGeom prst="rect">
            <a:avLst/>
          </a:prstGeom>
          <a:noFill/>
          <a:ln/>
        </p:spPr>
        <p:txBody>
          <a:bodyPr wrap="square" lIns="0" tIns="0" rIns="0" bIns="0" rtlCol="0" anchor="t"/>
          <a:lstStyle/>
          <a:p>
            <a:pPr algn="l" indent="0" marL="0">
              <a:buNone/>
            </a:pPr>
            <a:r>
              <a:rPr lang="en-US" sz="8000" dirty="0">
                <a:solidFill>
                  <a:srgbClr val="000000">
                    <a:alpha val="100000"/>
                  </a:srgbClr>
                </a:solidFill>
                <a:latin typeface="Bebas Neue Regular" pitchFamily="34" charset="0"/>
                <a:ea typeface="Bebas Neue Regular" pitchFamily="34" charset="-122"/>
                <a:cs typeface="Bebas Neue Regular" pitchFamily="34" charset="-120"/>
              </a:rPr>
              <a:t>Thank you for choosing EaTemp</a:t>
            </a:r>
            <a:endParaRPr lang="en-US" sz="8000" dirty="0"/>
          </a:p>
        </p:txBody>
      </p:sp>
      <p:sp>
        <p:nvSpPr>
          <p:cNvPr id="13" name="Text 3"/>
          <p:cNvSpPr/>
          <p:nvPr/>
        </p:nvSpPr>
        <p:spPr>
          <a:xfrm>
            <a:off x="1702013" y="6642100"/>
            <a:ext cx="8239096" cy="4605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As a new website, we rely on your support to grow, so please help us by sharing our site with your friends and colleagues. </a:t>
            </a:r>
            <a:endParaRPr lang="en-US" sz="3200" dirty="0"/>
          </a:p>
        </p:txBody>
      </p:sp>
      <p:sp>
        <p:nvSpPr>
          <p:cNvPr id="14"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5"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59857" y="2184400"/>
            <a:ext cx="12282435" cy="10350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0084566"/>
            <a:ext cx="5180716" cy="51800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9086596"/>
            <a:ext cx="5222638" cy="39055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619860"/>
            <a:ext cx="169822" cy="343144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841252"/>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107569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120269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2667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7316114" y="1320800"/>
            <a:ext cx="10296754" cy="2497667"/>
          </a:xfrm>
          <a:prstGeom prst="rect">
            <a:avLst/>
          </a:prstGeom>
          <a:noFill/>
          <a:ln/>
        </p:spPr>
        <p:txBody>
          <a:bodyPr wrap="square" lIns="0" tIns="0" rIns="0" bIns="0" rtlCol="0" anchor="t"/>
          <a:lstStyle/>
          <a:p>
            <a:pPr algn="l" indent="0" marL="0">
              <a:buNone/>
            </a:pPr>
            <a:r>
              <a:rPr lang="en-US" sz="12800" dirty="0">
                <a:solidFill>
                  <a:srgbClr val="48ABAE">
                    <a:alpha val="100000"/>
                  </a:srgbClr>
                </a:solidFill>
                <a:latin typeface="Bebas Neue Regular" pitchFamily="34" charset="0"/>
                <a:ea typeface="Bebas Neue Regular" pitchFamily="34" charset="-122"/>
                <a:cs typeface="Bebas Neue Regular" pitchFamily="34" charset="-120"/>
              </a:rPr>
              <a:t>Table of Contents</a:t>
            </a:r>
            <a:endParaRPr lang="en-US" sz="12800" dirty="0"/>
          </a:p>
        </p:txBody>
      </p:sp>
      <p:sp>
        <p:nvSpPr>
          <p:cNvPr id="12" name="Shape 2"/>
          <p:cNvSpPr/>
          <p:nvPr/>
        </p:nvSpPr>
        <p:spPr>
          <a:xfrm>
            <a:off x="4801200" y="4368800"/>
            <a:ext cx="14784648" cy="7594600"/>
          </a:xfrm>
          <a:prstGeom prst="rect">
            <a:avLst/>
          </a:prstGeom>
          <a:noFill/>
          <a:ln/>
        </p:spPr>
      </p:sp>
      <p:sp>
        <p:nvSpPr>
          <p:cNvPr id="13" name="Shape 3"/>
          <p:cNvSpPr/>
          <p:nvPr/>
        </p:nvSpPr>
        <p:spPr>
          <a:xfrm>
            <a:off x="4801200" y="4368800"/>
            <a:ext cx="7316114" cy="1625600"/>
          </a:xfrm>
          <a:prstGeom prst="rect">
            <a:avLst/>
          </a:prstGeom>
          <a:noFill/>
          <a:ln/>
        </p:spPr>
      </p:sp>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74184" y="4241800"/>
            <a:ext cx="1879835" cy="1879600"/>
          </a:xfrm>
          <a:prstGeom prst="rect">
            <a:avLst/>
          </a:prstGeom>
        </p:spPr>
      </p:pic>
      <p:sp>
        <p:nvSpPr>
          <p:cNvPr id="15" name="Shape 4"/>
          <p:cNvSpPr/>
          <p:nvPr/>
        </p:nvSpPr>
        <p:spPr>
          <a:xfrm>
            <a:off x="4801200" y="4368800"/>
            <a:ext cx="1625803" cy="1625600"/>
          </a:xfrm>
          <a:prstGeom prst="roundRect">
            <a:avLst>
              <a:gd name="adj" fmla="val 781313"/>
            </a:avLst>
          </a:prstGeom>
          <a:solidFill>
            <a:srgbClr val="FFFFFF">
              <a:alpha val="100000"/>
            </a:srgbClr>
          </a:solidFill>
          <a:ln/>
        </p:spPr>
      </p:sp>
      <p:sp>
        <p:nvSpPr>
          <p:cNvPr id="16" name="Text 5"/>
          <p:cNvSpPr/>
          <p:nvPr/>
        </p:nvSpPr>
        <p:spPr>
          <a:xfrm>
            <a:off x="5264808" y="4711700"/>
            <a:ext cx="698587"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01</a:t>
            </a:r>
            <a:endParaRPr lang="en-US" sz="4800" dirty="0"/>
          </a:p>
        </p:txBody>
      </p:sp>
      <p:sp>
        <p:nvSpPr>
          <p:cNvPr id="17" name="Shape 6"/>
          <p:cNvSpPr/>
          <p:nvPr/>
        </p:nvSpPr>
        <p:spPr>
          <a:xfrm>
            <a:off x="6630229" y="4514850"/>
            <a:ext cx="5487086" cy="1333500"/>
          </a:xfrm>
          <a:prstGeom prst="rect">
            <a:avLst/>
          </a:prstGeom>
          <a:noFill/>
          <a:ln/>
        </p:spPr>
      </p:sp>
      <p:sp>
        <p:nvSpPr>
          <p:cNvPr id="18" name="Text 7"/>
          <p:cNvSpPr/>
          <p:nvPr/>
        </p:nvSpPr>
        <p:spPr>
          <a:xfrm>
            <a:off x="6630229" y="4514850"/>
            <a:ext cx="569031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Introduction</a:t>
            </a:r>
            <a:endParaRPr lang="en-US" sz="4800" dirty="0"/>
          </a:p>
        </p:txBody>
      </p:sp>
      <p:sp>
        <p:nvSpPr>
          <p:cNvPr id="19" name="Text 8"/>
          <p:cNvSpPr/>
          <p:nvPr/>
        </p:nvSpPr>
        <p:spPr>
          <a:xfrm>
            <a:off x="6630229" y="53530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The Extraordinary Realm</a:t>
            </a:r>
            <a:endParaRPr lang="en-US" sz="3200" dirty="0"/>
          </a:p>
        </p:txBody>
      </p:sp>
      <p:sp>
        <p:nvSpPr>
          <p:cNvPr id="20" name="Shape 9"/>
          <p:cNvSpPr/>
          <p:nvPr/>
        </p:nvSpPr>
        <p:spPr>
          <a:xfrm>
            <a:off x="12269734" y="4368800"/>
            <a:ext cx="7316114" cy="1625600"/>
          </a:xfrm>
          <a:prstGeom prst="rect">
            <a:avLst/>
          </a:prstGeom>
          <a:noFill/>
          <a:ln/>
        </p:spPr>
      </p:sp>
      <p:pic>
        <p:nvPicPr>
          <p:cNvPr id="21"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142718" y="4241800"/>
            <a:ext cx="1879835" cy="1879600"/>
          </a:xfrm>
          <a:prstGeom prst="rect">
            <a:avLst/>
          </a:prstGeom>
        </p:spPr>
      </p:pic>
      <p:sp>
        <p:nvSpPr>
          <p:cNvPr id="22" name="Shape 10"/>
          <p:cNvSpPr/>
          <p:nvPr/>
        </p:nvSpPr>
        <p:spPr>
          <a:xfrm>
            <a:off x="12269734" y="4368800"/>
            <a:ext cx="1625803" cy="1625600"/>
          </a:xfrm>
          <a:prstGeom prst="roundRect">
            <a:avLst>
              <a:gd name="adj" fmla="val 781313"/>
            </a:avLst>
          </a:prstGeom>
          <a:solidFill>
            <a:srgbClr val="FFFFFF">
              <a:alpha val="100000"/>
            </a:srgbClr>
          </a:solidFill>
          <a:ln/>
        </p:spPr>
      </p:sp>
      <p:sp>
        <p:nvSpPr>
          <p:cNvPr id="23" name="Text 11"/>
          <p:cNvSpPr/>
          <p:nvPr/>
        </p:nvSpPr>
        <p:spPr>
          <a:xfrm>
            <a:off x="12733341" y="4711700"/>
            <a:ext cx="698587"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02</a:t>
            </a:r>
            <a:endParaRPr lang="en-US" sz="4800" dirty="0"/>
          </a:p>
        </p:txBody>
      </p:sp>
      <p:sp>
        <p:nvSpPr>
          <p:cNvPr id="24" name="Shape 12"/>
          <p:cNvSpPr/>
          <p:nvPr/>
        </p:nvSpPr>
        <p:spPr>
          <a:xfrm>
            <a:off x="14098762" y="4514850"/>
            <a:ext cx="5487086" cy="1333500"/>
          </a:xfrm>
          <a:prstGeom prst="rect">
            <a:avLst/>
          </a:prstGeom>
          <a:noFill/>
          <a:ln/>
        </p:spPr>
      </p:sp>
      <p:sp>
        <p:nvSpPr>
          <p:cNvPr id="25" name="Text 13"/>
          <p:cNvSpPr/>
          <p:nvPr/>
        </p:nvSpPr>
        <p:spPr>
          <a:xfrm>
            <a:off x="14098762" y="4514850"/>
            <a:ext cx="569031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Encounters</a:t>
            </a:r>
            <a:endParaRPr lang="en-US" sz="4800" dirty="0"/>
          </a:p>
        </p:txBody>
      </p:sp>
      <p:sp>
        <p:nvSpPr>
          <p:cNvPr id="26" name="Text 14"/>
          <p:cNvSpPr/>
          <p:nvPr/>
        </p:nvSpPr>
        <p:spPr>
          <a:xfrm>
            <a:off x="14098762" y="53530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Unicorn Sightings</a:t>
            </a:r>
            <a:endParaRPr lang="en-US" sz="3200" dirty="0"/>
          </a:p>
        </p:txBody>
      </p:sp>
      <p:sp>
        <p:nvSpPr>
          <p:cNvPr id="27" name="Shape 15"/>
          <p:cNvSpPr/>
          <p:nvPr/>
        </p:nvSpPr>
        <p:spPr>
          <a:xfrm>
            <a:off x="4801200" y="7353300"/>
            <a:ext cx="7316114" cy="1625600"/>
          </a:xfrm>
          <a:prstGeom prst="rect">
            <a:avLst/>
          </a:prstGeom>
          <a:noFill/>
          <a:ln/>
        </p:spPr>
      </p:sp>
      <p:pic>
        <p:nvPicPr>
          <p:cNvPr id="2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74184" y="7226300"/>
            <a:ext cx="1879835" cy="1879600"/>
          </a:xfrm>
          <a:prstGeom prst="rect">
            <a:avLst/>
          </a:prstGeom>
        </p:spPr>
      </p:pic>
      <p:sp>
        <p:nvSpPr>
          <p:cNvPr id="29" name="Shape 16"/>
          <p:cNvSpPr/>
          <p:nvPr/>
        </p:nvSpPr>
        <p:spPr>
          <a:xfrm>
            <a:off x="4801200" y="7353300"/>
            <a:ext cx="1625803" cy="1625600"/>
          </a:xfrm>
          <a:prstGeom prst="roundRect">
            <a:avLst>
              <a:gd name="adj" fmla="val 781313"/>
            </a:avLst>
          </a:prstGeom>
          <a:solidFill>
            <a:srgbClr val="FFFFFF">
              <a:alpha val="100000"/>
            </a:srgbClr>
          </a:solidFill>
          <a:ln/>
        </p:spPr>
      </p:sp>
      <p:sp>
        <p:nvSpPr>
          <p:cNvPr id="30" name="Text 17"/>
          <p:cNvSpPr/>
          <p:nvPr/>
        </p:nvSpPr>
        <p:spPr>
          <a:xfrm>
            <a:off x="5264808" y="7696200"/>
            <a:ext cx="698587"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03</a:t>
            </a:r>
            <a:endParaRPr lang="en-US" sz="4800" dirty="0"/>
          </a:p>
        </p:txBody>
      </p:sp>
      <p:sp>
        <p:nvSpPr>
          <p:cNvPr id="31" name="Shape 18"/>
          <p:cNvSpPr/>
          <p:nvPr/>
        </p:nvSpPr>
        <p:spPr>
          <a:xfrm>
            <a:off x="6630229" y="7499350"/>
            <a:ext cx="5487086" cy="1333500"/>
          </a:xfrm>
          <a:prstGeom prst="rect">
            <a:avLst/>
          </a:prstGeom>
          <a:noFill/>
          <a:ln/>
        </p:spPr>
      </p:sp>
      <p:sp>
        <p:nvSpPr>
          <p:cNvPr id="32" name="Text 19"/>
          <p:cNvSpPr/>
          <p:nvPr/>
        </p:nvSpPr>
        <p:spPr>
          <a:xfrm>
            <a:off x="6630229" y="7499350"/>
            <a:ext cx="569031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Wonders</a:t>
            </a:r>
            <a:endParaRPr lang="en-US" sz="4800" dirty="0"/>
          </a:p>
        </p:txBody>
      </p:sp>
      <p:sp>
        <p:nvSpPr>
          <p:cNvPr id="33" name="Text 20"/>
          <p:cNvSpPr/>
          <p:nvPr/>
        </p:nvSpPr>
        <p:spPr>
          <a:xfrm>
            <a:off x="6630229" y="83375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Wishes Granted</a:t>
            </a:r>
            <a:endParaRPr lang="en-US" sz="3200" dirty="0"/>
          </a:p>
        </p:txBody>
      </p:sp>
      <p:sp>
        <p:nvSpPr>
          <p:cNvPr id="34" name="Shape 21"/>
          <p:cNvSpPr/>
          <p:nvPr/>
        </p:nvSpPr>
        <p:spPr>
          <a:xfrm>
            <a:off x="12269734" y="7353300"/>
            <a:ext cx="7316114" cy="1625600"/>
          </a:xfrm>
          <a:prstGeom prst="rect">
            <a:avLst/>
          </a:prstGeom>
          <a:noFill/>
          <a:ln/>
        </p:spPr>
      </p:sp>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142718" y="7226300"/>
            <a:ext cx="1879835" cy="1879600"/>
          </a:xfrm>
          <a:prstGeom prst="rect">
            <a:avLst/>
          </a:prstGeom>
        </p:spPr>
      </p:pic>
      <p:sp>
        <p:nvSpPr>
          <p:cNvPr id="36" name="Shape 22"/>
          <p:cNvSpPr/>
          <p:nvPr/>
        </p:nvSpPr>
        <p:spPr>
          <a:xfrm>
            <a:off x="12269734" y="7353300"/>
            <a:ext cx="1625803" cy="1625600"/>
          </a:xfrm>
          <a:prstGeom prst="roundRect">
            <a:avLst>
              <a:gd name="adj" fmla="val 781313"/>
            </a:avLst>
          </a:prstGeom>
          <a:solidFill>
            <a:srgbClr val="FFFFFF">
              <a:alpha val="100000"/>
            </a:srgbClr>
          </a:solidFill>
          <a:ln/>
        </p:spPr>
      </p:sp>
      <p:sp>
        <p:nvSpPr>
          <p:cNvPr id="37" name="Text 23"/>
          <p:cNvSpPr/>
          <p:nvPr/>
        </p:nvSpPr>
        <p:spPr>
          <a:xfrm>
            <a:off x="12733341" y="7696200"/>
            <a:ext cx="698587"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04</a:t>
            </a:r>
            <a:endParaRPr lang="en-US" sz="4800" dirty="0"/>
          </a:p>
        </p:txBody>
      </p:sp>
      <p:sp>
        <p:nvSpPr>
          <p:cNvPr id="38" name="Shape 24"/>
          <p:cNvSpPr/>
          <p:nvPr/>
        </p:nvSpPr>
        <p:spPr>
          <a:xfrm>
            <a:off x="14098762" y="7499350"/>
            <a:ext cx="5487086" cy="1333500"/>
          </a:xfrm>
          <a:prstGeom prst="rect">
            <a:avLst/>
          </a:prstGeom>
          <a:noFill/>
          <a:ln/>
        </p:spPr>
      </p:sp>
      <p:sp>
        <p:nvSpPr>
          <p:cNvPr id="39" name="Text 25"/>
          <p:cNvSpPr/>
          <p:nvPr/>
        </p:nvSpPr>
        <p:spPr>
          <a:xfrm>
            <a:off x="14098762" y="7499350"/>
            <a:ext cx="569031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Magic</a:t>
            </a:r>
            <a:endParaRPr lang="en-US" sz="4800" dirty="0"/>
          </a:p>
        </p:txBody>
      </p:sp>
      <p:sp>
        <p:nvSpPr>
          <p:cNvPr id="40" name="Text 26"/>
          <p:cNvSpPr/>
          <p:nvPr/>
        </p:nvSpPr>
        <p:spPr>
          <a:xfrm>
            <a:off x="14098762" y="83375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Spellcasting</a:t>
            </a:r>
            <a:endParaRPr lang="en-US" sz="3200" dirty="0"/>
          </a:p>
        </p:txBody>
      </p:sp>
      <p:sp>
        <p:nvSpPr>
          <p:cNvPr id="41" name="Shape 27"/>
          <p:cNvSpPr/>
          <p:nvPr/>
        </p:nvSpPr>
        <p:spPr>
          <a:xfrm>
            <a:off x="4801200" y="10337800"/>
            <a:ext cx="7316114" cy="1625600"/>
          </a:xfrm>
          <a:prstGeom prst="rect">
            <a:avLst/>
          </a:prstGeom>
          <a:noFill/>
          <a:ln/>
        </p:spPr>
      </p:sp>
      <p:pic>
        <p:nvPicPr>
          <p:cNvPr id="42"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74184" y="10210800"/>
            <a:ext cx="1879835" cy="1879600"/>
          </a:xfrm>
          <a:prstGeom prst="rect">
            <a:avLst/>
          </a:prstGeom>
        </p:spPr>
      </p:pic>
      <p:sp>
        <p:nvSpPr>
          <p:cNvPr id="43" name="Shape 28"/>
          <p:cNvSpPr/>
          <p:nvPr/>
        </p:nvSpPr>
        <p:spPr>
          <a:xfrm>
            <a:off x="4801200" y="10337800"/>
            <a:ext cx="1625803" cy="1625600"/>
          </a:xfrm>
          <a:prstGeom prst="roundRect">
            <a:avLst>
              <a:gd name="adj" fmla="val 781313"/>
            </a:avLst>
          </a:prstGeom>
          <a:solidFill>
            <a:srgbClr val="FFFFFF">
              <a:alpha val="100000"/>
            </a:srgbClr>
          </a:solidFill>
          <a:ln/>
        </p:spPr>
      </p:sp>
      <p:sp>
        <p:nvSpPr>
          <p:cNvPr id="44" name="Text 29"/>
          <p:cNvSpPr/>
          <p:nvPr/>
        </p:nvSpPr>
        <p:spPr>
          <a:xfrm>
            <a:off x="5264808" y="10680700"/>
            <a:ext cx="698587"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05</a:t>
            </a:r>
            <a:endParaRPr lang="en-US" sz="4800" dirty="0"/>
          </a:p>
        </p:txBody>
      </p:sp>
      <p:sp>
        <p:nvSpPr>
          <p:cNvPr id="45" name="Shape 30"/>
          <p:cNvSpPr/>
          <p:nvPr/>
        </p:nvSpPr>
        <p:spPr>
          <a:xfrm>
            <a:off x="6630229" y="10483850"/>
            <a:ext cx="5487086" cy="1333500"/>
          </a:xfrm>
          <a:prstGeom prst="rect">
            <a:avLst/>
          </a:prstGeom>
          <a:noFill/>
          <a:ln/>
        </p:spPr>
      </p:sp>
      <p:sp>
        <p:nvSpPr>
          <p:cNvPr id="46" name="Text 31"/>
          <p:cNvSpPr/>
          <p:nvPr/>
        </p:nvSpPr>
        <p:spPr>
          <a:xfrm>
            <a:off x="6630229" y="10483850"/>
            <a:ext cx="569031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Adventure</a:t>
            </a:r>
            <a:endParaRPr lang="en-US" sz="4800" dirty="0"/>
          </a:p>
        </p:txBody>
      </p:sp>
      <p:sp>
        <p:nvSpPr>
          <p:cNvPr id="47" name="Text 32"/>
          <p:cNvSpPr/>
          <p:nvPr/>
        </p:nvSpPr>
        <p:spPr>
          <a:xfrm>
            <a:off x="6630229" y="113220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Happily Ever After</a:t>
            </a:r>
            <a:endParaRPr lang="en-US" sz="3200" dirty="0"/>
          </a:p>
        </p:txBody>
      </p:sp>
      <p:sp>
        <p:nvSpPr>
          <p:cNvPr id="48" name="Shape 33"/>
          <p:cNvSpPr/>
          <p:nvPr/>
        </p:nvSpPr>
        <p:spPr>
          <a:xfrm>
            <a:off x="12269734" y="10337800"/>
            <a:ext cx="7316114" cy="1625600"/>
          </a:xfrm>
          <a:prstGeom prst="rect">
            <a:avLst/>
          </a:prstGeom>
          <a:noFill/>
          <a:ln/>
        </p:spPr>
      </p:sp>
      <p:pic>
        <p:nvPicPr>
          <p:cNvPr id="49"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142718" y="10210800"/>
            <a:ext cx="1879835" cy="1879600"/>
          </a:xfrm>
          <a:prstGeom prst="rect">
            <a:avLst/>
          </a:prstGeom>
        </p:spPr>
      </p:pic>
      <p:sp>
        <p:nvSpPr>
          <p:cNvPr id="50" name="Shape 34"/>
          <p:cNvSpPr/>
          <p:nvPr/>
        </p:nvSpPr>
        <p:spPr>
          <a:xfrm>
            <a:off x="12269734" y="10337800"/>
            <a:ext cx="1625803" cy="1625600"/>
          </a:xfrm>
          <a:prstGeom prst="roundRect">
            <a:avLst>
              <a:gd name="adj" fmla="val 781313"/>
            </a:avLst>
          </a:prstGeom>
          <a:solidFill>
            <a:srgbClr val="FFFFFF">
              <a:alpha val="100000"/>
            </a:srgbClr>
          </a:solidFill>
          <a:ln/>
        </p:spPr>
      </p:sp>
      <p:sp>
        <p:nvSpPr>
          <p:cNvPr id="51" name="Text 35"/>
          <p:cNvSpPr/>
          <p:nvPr/>
        </p:nvSpPr>
        <p:spPr>
          <a:xfrm>
            <a:off x="12733341" y="10680700"/>
            <a:ext cx="698587" cy="9398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06</a:t>
            </a:r>
            <a:endParaRPr lang="en-US" sz="4800" dirty="0"/>
          </a:p>
        </p:txBody>
      </p:sp>
      <p:sp>
        <p:nvSpPr>
          <p:cNvPr id="52" name="Shape 36"/>
          <p:cNvSpPr/>
          <p:nvPr/>
        </p:nvSpPr>
        <p:spPr>
          <a:xfrm>
            <a:off x="14098762" y="10483850"/>
            <a:ext cx="5487086" cy="1333500"/>
          </a:xfrm>
          <a:prstGeom prst="rect">
            <a:avLst/>
          </a:prstGeom>
          <a:noFill/>
          <a:ln/>
        </p:spPr>
      </p:sp>
      <p:sp>
        <p:nvSpPr>
          <p:cNvPr id="53" name="Text 37"/>
          <p:cNvSpPr/>
          <p:nvPr/>
        </p:nvSpPr>
        <p:spPr>
          <a:xfrm>
            <a:off x="14098762" y="10483850"/>
            <a:ext cx="569031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Conclusion</a:t>
            </a:r>
            <a:endParaRPr lang="en-US" sz="4800" dirty="0"/>
          </a:p>
        </p:txBody>
      </p:sp>
      <p:sp>
        <p:nvSpPr>
          <p:cNvPr id="54" name="Text 38"/>
          <p:cNvSpPr/>
          <p:nvPr/>
        </p:nvSpPr>
        <p:spPr>
          <a:xfrm>
            <a:off x="14098762" y="1132205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Inter Regular" pitchFamily="34" charset="0"/>
                <a:ea typeface="Inter Regular" pitchFamily="34" charset="-122"/>
                <a:cs typeface="Inter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4"/>
            <a:ext cx="5180716" cy="51800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5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4509064" y="5067300"/>
            <a:ext cx="7100187" cy="3746500"/>
          </a:xfrm>
          <a:prstGeom prst="rect">
            <a:avLst/>
          </a:prstGeom>
          <a:noFill/>
          <a:ln/>
        </p:spPr>
      </p:sp>
      <p:sp>
        <p:nvSpPr>
          <p:cNvPr id="12" name="Text 2"/>
          <p:cNvSpPr/>
          <p:nvPr/>
        </p:nvSpPr>
        <p:spPr>
          <a:xfrm>
            <a:off x="4238096" y="5067300"/>
            <a:ext cx="7642122" cy="2497667"/>
          </a:xfrm>
          <a:prstGeom prst="rect">
            <a:avLst/>
          </a:prstGeom>
          <a:noFill/>
          <a:ln/>
        </p:spPr>
        <p:txBody>
          <a:bodyPr wrap="square" lIns="0" tIns="0" rIns="0" bIns="0" rtlCol="0" anchor="t"/>
          <a:lstStyle/>
          <a:p>
            <a:pPr algn="ctr" indent="0" marL="0">
              <a:buNone/>
            </a:pPr>
            <a:r>
              <a:rPr lang="en-US" sz="12800" dirty="0">
                <a:solidFill>
                  <a:srgbClr val="48ABAE">
                    <a:alpha val="100000"/>
                  </a:srgbClr>
                </a:solidFill>
                <a:latin typeface="Bebas Neue Regular" pitchFamily="34" charset="0"/>
                <a:ea typeface="Bebas Neue Regular" pitchFamily="34" charset="-122"/>
                <a:cs typeface="Bebas Neue Regular" pitchFamily="34" charset="-120"/>
              </a:rPr>
              <a:t>Introduction</a:t>
            </a:r>
            <a:endParaRPr lang="en-US" sz="12800" dirty="0"/>
          </a:p>
        </p:txBody>
      </p:sp>
      <p:sp>
        <p:nvSpPr>
          <p:cNvPr id="13" name="Text 3"/>
          <p:cNvSpPr/>
          <p:nvPr/>
        </p:nvSpPr>
        <p:spPr>
          <a:xfrm>
            <a:off x="4509064" y="7327900"/>
            <a:ext cx="7235671"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Fantasy Realm: Uncovering the Secrets of the Imagination and the Magic that Lies Within</a:t>
            </a:r>
            <a:endParaRPr lang="en-US" sz="3200" dirty="0"/>
          </a:p>
        </p:txBody>
      </p:sp>
      <p:pic>
        <p:nvPicPr>
          <p:cNvPr id="14"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25778" y="1752600"/>
            <a:ext cx="7392324" cy="10858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1"/>
            <a:ext cx="5180716" cy="51800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5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2959470" y="2743200"/>
            <a:ext cx="11198566" cy="1557867"/>
          </a:xfrm>
          <a:prstGeom prst="rect">
            <a:avLst/>
          </a:prstGeom>
          <a:noFill/>
          <a:ln/>
        </p:spPr>
        <p:txBody>
          <a:bodyPr wrap="square" lIns="0" tIns="0" rIns="0" bIns="0" rtlCol="0" anchor="t"/>
          <a:lstStyle/>
          <a:p>
            <a:pPr algn="l" indent="0" marL="0">
              <a:buNone/>
            </a:pPr>
            <a:r>
              <a:rPr lang="en-US" sz="8000" dirty="0">
                <a:solidFill>
                  <a:srgbClr val="48ABAE">
                    <a:alpha val="100000"/>
                  </a:srgbClr>
                </a:solidFill>
                <a:latin typeface="Bebas Neue Regular" pitchFamily="34" charset="0"/>
                <a:ea typeface="Bebas Neue Regular" pitchFamily="34" charset="-122"/>
                <a:cs typeface="Bebas Neue Regular" pitchFamily="34" charset="-120"/>
              </a:rPr>
              <a:t>The Realm of the Extraordinary</a:t>
            </a:r>
            <a:endParaRPr lang="en-US" sz="8000" dirty="0"/>
          </a:p>
        </p:txBody>
      </p:sp>
      <p:sp>
        <p:nvSpPr>
          <p:cNvPr id="12" name="Text 2"/>
          <p:cNvSpPr/>
          <p:nvPr/>
        </p:nvSpPr>
        <p:spPr>
          <a:xfrm>
            <a:off x="2959470" y="47371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3" name="Text 3"/>
          <p:cNvSpPr/>
          <p:nvPr/>
        </p:nvSpPr>
        <p:spPr>
          <a:xfrm>
            <a:off x="12701588" y="4737100"/>
            <a:ext cx="8861474" cy="50884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5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0"/>
            <a:ext cx="11685461" cy="13716000"/>
          </a:xfrm>
          <a:prstGeom prst="rect">
            <a:avLst/>
          </a:prstGeom>
        </p:spPr>
      </p:pic>
      <p:sp>
        <p:nvSpPr>
          <p:cNvPr id="12" name="Shape 1"/>
          <p:cNvSpPr/>
          <p:nvPr/>
        </p:nvSpPr>
        <p:spPr>
          <a:xfrm>
            <a:off x="13057232" y="2705100"/>
            <a:ext cx="9907238" cy="2921000"/>
          </a:xfrm>
          <a:prstGeom prst="rect">
            <a:avLst/>
          </a:prstGeom>
          <a:noFill/>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057232" y="3324225"/>
            <a:ext cx="1682960" cy="1682750"/>
          </a:xfrm>
          <a:prstGeom prst="rect">
            <a:avLst/>
          </a:prstGeom>
        </p:spPr>
      </p:pic>
      <p:sp>
        <p:nvSpPr>
          <p:cNvPr id="14" name="Shape 2"/>
          <p:cNvSpPr/>
          <p:nvPr/>
        </p:nvSpPr>
        <p:spPr>
          <a:xfrm>
            <a:off x="15146643" y="2705100"/>
            <a:ext cx="7817827" cy="2921000"/>
          </a:xfrm>
          <a:prstGeom prst="rect">
            <a:avLst/>
          </a:prstGeom>
          <a:noFill/>
          <a:ln/>
        </p:spPr>
      </p:sp>
      <p:sp>
        <p:nvSpPr>
          <p:cNvPr id="15" name="Text 3"/>
          <p:cNvSpPr/>
          <p:nvPr/>
        </p:nvSpPr>
        <p:spPr>
          <a:xfrm>
            <a:off x="15146643" y="2705100"/>
            <a:ext cx="8021053"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6" name="Text 4"/>
          <p:cNvSpPr/>
          <p:nvPr/>
        </p:nvSpPr>
        <p:spPr>
          <a:xfrm>
            <a:off x="15146643" y="3644900"/>
            <a:ext cx="7953311"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number of unicorns spotted in the fantasy realm and the beauty and mystery that surrounds these enchanting creatures.</a:t>
            </a:r>
            <a:endParaRPr lang="en-US" sz="3200" dirty="0"/>
          </a:p>
        </p:txBody>
      </p:sp>
      <p:sp>
        <p:nvSpPr>
          <p:cNvPr id="17" name="Shape 5"/>
          <p:cNvSpPr/>
          <p:nvPr/>
        </p:nvSpPr>
        <p:spPr>
          <a:xfrm>
            <a:off x="13057232" y="6858000"/>
            <a:ext cx="9907238" cy="2921000"/>
          </a:xfrm>
          <a:prstGeom prst="rect">
            <a:avLst/>
          </a:prstGeom>
          <a:noFill/>
          <a:ln/>
        </p:spPr>
      </p:sp>
      <p:pic>
        <p:nvPicPr>
          <p:cNvPr id="1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057232" y="7477125"/>
            <a:ext cx="1682960" cy="1682750"/>
          </a:xfrm>
          <a:prstGeom prst="rect">
            <a:avLst/>
          </a:prstGeom>
        </p:spPr>
      </p:pic>
      <p:sp>
        <p:nvSpPr>
          <p:cNvPr id="19" name="Shape 6"/>
          <p:cNvSpPr/>
          <p:nvPr/>
        </p:nvSpPr>
        <p:spPr>
          <a:xfrm>
            <a:off x="15146643" y="6858000"/>
            <a:ext cx="7817826" cy="2921000"/>
          </a:xfrm>
          <a:prstGeom prst="rect">
            <a:avLst/>
          </a:prstGeom>
          <a:noFill/>
          <a:ln/>
        </p:spPr>
      </p:sp>
      <p:sp>
        <p:nvSpPr>
          <p:cNvPr id="20" name="Text 7"/>
          <p:cNvSpPr/>
          <p:nvPr/>
        </p:nvSpPr>
        <p:spPr>
          <a:xfrm>
            <a:off x="15146643" y="6858000"/>
            <a:ext cx="8021051"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1" name="Text 8"/>
          <p:cNvSpPr/>
          <p:nvPr/>
        </p:nvSpPr>
        <p:spPr>
          <a:xfrm>
            <a:off x="15146643" y="7797800"/>
            <a:ext cx="7953309" cy="2116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0084563"/>
            <a:ext cx="5180716" cy="518006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9086596"/>
            <a:ext cx="5222638" cy="390550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619857"/>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841252"/>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107569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120269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2667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3543743" y="1384300"/>
            <a:ext cx="8129016" cy="11214100"/>
          </a:xfrm>
          <a:prstGeom prst="rect">
            <a:avLst/>
          </a:prstGeom>
          <a:noFill/>
          <a:ln/>
        </p:spPr>
      </p:sp>
      <p:pic>
        <p:nvPicPr>
          <p:cNvPr id="1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43743" y="1384300"/>
            <a:ext cx="1682715" cy="1682750"/>
          </a:xfrm>
          <a:prstGeom prst="rect">
            <a:avLst/>
          </a:prstGeom>
        </p:spPr>
      </p:pic>
      <p:sp>
        <p:nvSpPr>
          <p:cNvPr id="13" name="Shape 2"/>
          <p:cNvSpPr/>
          <p:nvPr/>
        </p:nvSpPr>
        <p:spPr>
          <a:xfrm>
            <a:off x="3543743" y="3676650"/>
            <a:ext cx="3619952" cy="736600"/>
          </a:xfrm>
          <a:prstGeom prst="rect">
            <a:avLst/>
          </a:prstGeom>
          <a:noFill/>
          <a:ln/>
        </p:spPr>
      </p:sp>
      <p:sp>
        <p:nvSpPr>
          <p:cNvPr id="14" name="Text 3"/>
          <p:cNvSpPr/>
          <p:nvPr/>
        </p:nvSpPr>
        <p:spPr>
          <a:xfrm>
            <a:off x="3543743" y="3676650"/>
            <a:ext cx="3823178"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5" name="Shape 4"/>
          <p:cNvSpPr/>
          <p:nvPr/>
        </p:nvSpPr>
        <p:spPr>
          <a:xfrm>
            <a:off x="3543743" y="5022850"/>
            <a:ext cx="8129016" cy="1485900"/>
          </a:xfrm>
          <a:prstGeom prst="rect">
            <a:avLst/>
          </a:prstGeom>
          <a:noFill/>
          <a:ln/>
        </p:spPr>
      </p:sp>
      <p:sp>
        <p:nvSpPr>
          <p:cNvPr id="16" name="Text 5"/>
          <p:cNvSpPr/>
          <p:nvPr/>
        </p:nvSpPr>
        <p:spPr>
          <a:xfrm>
            <a:off x="3543743" y="5022850"/>
            <a:ext cx="8264500"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record of the number of unicorns spotted in the fantasy realm and the beauty and mystery.</a:t>
            </a:r>
            <a:endParaRPr lang="en-US" sz="3200" dirty="0"/>
          </a:p>
        </p:txBody>
      </p:sp>
      <p:pic>
        <p:nvPicPr>
          <p:cNvPr id="17"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543743" y="7118350"/>
            <a:ext cx="8129016" cy="5480050"/>
          </a:xfrm>
          <a:prstGeom prst="rect">
            <a:avLst/>
          </a:prstGeom>
        </p:spPr>
      </p:pic>
      <p:sp>
        <p:nvSpPr>
          <p:cNvPr id="18" name="Shape 6"/>
          <p:cNvSpPr/>
          <p:nvPr/>
        </p:nvSpPr>
        <p:spPr>
          <a:xfrm>
            <a:off x="12663483" y="1384300"/>
            <a:ext cx="8129016" cy="11214100"/>
          </a:xfrm>
          <a:prstGeom prst="rect">
            <a:avLst/>
          </a:prstGeom>
          <a:noFill/>
          <a:ln/>
        </p:spPr>
      </p:sp>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63483" y="1384300"/>
            <a:ext cx="1307026" cy="1682756"/>
          </a:xfrm>
          <a:prstGeom prst="rect">
            <a:avLst/>
          </a:prstGeom>
        </p:spPr>
      </p:pic>
      <p:sp>
        <p:nvSpPr>
          <p:cNvPr id="20" name="Shape 7"/>
          <p:cNvSpPr/>
          <p:nvPr/>
        </p:nvSpPr>
        <p:spPr>
          <a:xfrm>
            <a:off x="12663483" y="3676656"/>
            <a:ext cx="2972171" cy="736600"/>
          </a:xfrm>
          <a:prstGeom prst="rect">
            <a:avLst/>
          </a:prstGeom>
          <a:noFill/>
          <a:ln/>
        </p:spPr>
      </p:sp>
      <p:sp>
        <p:nvSpPr>
          <p:cNvPr id="21" name="Text 8"/>
          <p:cNvSpPr/>
          <p:nvPr/>
        </p:nvSpPr>
        <p:spPr>
          <a:xfrm>
            <a:off x="12663483" y="3676656"/>
            <a:ext cx="3175397" cy="939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2" name="Shape 9"/>
          <p:cNvSpPr/>
          <p:nvPr/>
        </p:nvSpPr>
        <p:spPr>
          <a:xfrm>
            <a:off x="12663483" y="5022856"/>
            <a:ext cx="8129016" cy="1485900"/>
          </a:xfrm>
          <a:prstGeom prst="rect">
            <a:avLst/>
          </a:prstGeom>
          <a:noFill/>
          <a:ln/>
        </p:spPr>
      </p:sp>
      <p:sp>
        <p:nvSpPr>
          <p:cNvPr id="23" name="Text 10"/>
          <p:cNvSpPr/>
          <p:nvPr/>
        </p:nvSpPr>
        <p:spPr>
          <a:xfrm>
            <a:off x="12663483" y="5022856"/>
            <a:ext cx="8264500"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closer look at the art of taming dragons and the brave adventurers who take on these creatures.</a:t>
            </a:r>
            <a:endParaRPr lang="en-US" sz="3200" dirty="0"/>
          </a:p>
        </p:txBody>
      </p:sp>
      <p:pic>
        <p:nvPicPr>
          <p:cNvPr id="24"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663483" y="7118356"/>
            <a:ext cx="8129016" cy="548004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590039"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87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5937"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0791"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81"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8498"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61045" y="11887200"/>
            <a:ext cx="1549594" cy="15621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16327" y="1866900"/>
            <a:ext cx="5966698" cy="4437893"/>
          </a:xfrm>
          <a:prstGeom prst="rect">
            <a:avLst/>
          </a:prstGeom>
        </p:spPr>
      </p:pic>
      <p:sp>
        <p:nvSpPr>
          <p:cNvPr id="12" name="Shape 1"/>
          <p:cNvSpPr/>
          <p:nvPr/>
        </p:nvSpPr>
        <p:spPr>
          <a:xfrm>
            <a:off x="5842730" y="4965700"/>
            <a:ext cx="12701588" cy="3797300"/>
          </a:xfrm>
          <a:prstGeom prst="rect">
            <a:avLst/>
          </a:prstGeom>
          <a:noFill/>
          <a:ln/>
        </p:spPr>
      </p:sp>
      <p:sp>
        <p:nvSpPr>
          <p:cNvPr id="13" name="Text 2"/>
          <p:cNvSpPr/>
          <p:nvPr/>
        </p:nvSpPr>
        <p:spPr>
          <a:xfrm>
            <a:off x="5842730" y="4965700"/>
            <a:ext cx="12904813" cy="3149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4" name="Text 3"/>
          <p:cNvSpPr/>
          <p:nvPr/>
        </p:nvSpPr>
        <p:spPr>
          <a:xfrm>
            <a:off x="15788073" y="8216900"/>
            <a:ext cx="2908664" cy="6985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Bebas Neue Regular" pitchFamily="34" charset="0"/>
                <a:ea typeface="Bebas Neue Regular" pitchFamily="34" charset="-122"/>
                <a:cs typeface="Bebas Neue Regular"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707" y="-1548631"/>
            <a:ext cx="5180716" cy="518006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5283" y="723900"/>
            <a:ext cx="5222638" cy="390549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9" y="9664700"/>
            <a:ext cx="169822" cy="343144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5502" y="11887200"/>
            <a:ext cx="3670756" cy="367005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24353" y="431800"/>
            <a:ext cx="2514914" cy="2527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341092" y="431800"/>
            <a:ext cx="1257457" cy="12573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410" y="11887200"/>
            <a:ext cx="1549594" cy="156210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75384" y="1371600"/>
            <a:ext cx="13076684" cy="10738644"/>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3658057" y="5105400"/>
            <a:ext cx="4369346" cy="3263900"/>
          </a:xfrm>
          <a:prstGeom prst="rect">
            <a:avLst/>
          </a:prstGeom>
          <a:noFill/>
          <a:ln/>
        </p:spPr>
      </p:sp>
      <p:sp>
        <p:nvSpPr>
          <p:cNvPr id="13" name="Text 2"/>
          <p:cNvSpPr/>
          <p:nvPr/>
        </p:nvSpPr>
        <p:spPr>
          <a:xfrm>
            <a:off x="3658057" y="5105400"/>
            <a:ext cx="4572572" cy="1676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Bebas Neue Regular" pitchFamily="34" charset="0"/>
                <a:ea typeface="Bebas Neue Regular" pitchFamily="34" charset="-122"/>
                <a:cs typeface="Bebas Neue Regular" pitchFamily="34" charset="-120"/>
              </a:rPr>
              <a:t>Dragon Taming Technique</a:t>
            </a:r>
            <a:endParaRPr lang="en-US" sz="4800" dirty="0"/>
          </a:p>
        </p:txBody>
      </p:sp>
      <p:sp>
        <p:nvSpPr>
          <p:cNvPr id="14" name="Text 3"/>
          <p:cNvSpPr/>
          <p:nvPr/>
        </p:nvSpPr>
        <p:spPr>
          <a:xfrm>
            <a:off x="3658057" y="6883400"/>
            <a:ext cx="4504830" cy="16213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Inter Regular" pitchFamily="34" charset="0"/>
                <a:ea typeface="Inter Regular" pitchFamily="34" charset="-122"/>
                <a:cs typeface="Inter Regular" pitchFamily="34" charset="-120"/>
              </a:rPr>
              <a:t>A guide to taming and caring for dragons in the realm of magic.</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2024-01-16T08:09:05Z</dcterms:created>
  <dcterms:modified xsi:type="dcterms:W3CDTF">2024-01-16T08:09:05Z</dcterms:modified>
</cp:coreProperties>
</file>