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notesMasterIdLst>
    <p:notesMasterId r:id="rId26"/>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svg"/><Relationship Id="rId3" Type="http://schemas.openxmlformats.org/officeDocument/2006/relationships/image" Target="../media/image-1-3.png"/><Relationship Id="rId4" Type="http://schemas.openxmlformats.org/officeDocument/2006/relationships/image" Target="../media/image-1-4.svg"/><Relationship Id="rId5" Type="http://schemas.openxmlformats.org/officeDocument/2006/relationships/image" Target="../media/image-1-5.png"/><Relationship Id="rId6" Type="http://schemas.openxmlformats.org/officeDocument/2006/relationships/image" Target="../media/image-1-6.svg"/><Relationship Id="rId7" Type="http://schemas.openxmlformats.org/officeDocument/2006/relationships/image" Target="../media/image-1-7.png"/><Relationship Id="rId8" Type="http://schemas.openxmlformats.org/officeDocument/2006/relationships/image" Target="../media/image-1-8.svg"/><Relationship Id="rId9" Type="http://schemas.openxmlformats.org/officeDocument/2006/relationships/image" Target="../media/image-1-9.png"/><Relationship Id="rId10" Type="http://schemas.openxmlformats.org/officeDocument/2006/relationships/image" Target="../media/image-1-10.svg"/><Relationship Id="rId11" Type="http://schemas.openxmlformats.org/officeDocument/2006/relationships/image" Target="../media/image-1-11.png"/><Relationship Id="rId12" Type="http://schemas.openxmlformats.org/officeDocument/2006/relationships/image" Target="../media/image-1-12.svg"/><Relationship Id="rId13" Type="http://schemas.openxmlformats.org/officeDocument/2006/relationships/image" Target="../media/image-1-13.png"/><Relationship Id="rId14" Type="http://schemas.openxmlformats.org/officeDocument/2006/relationships/image" Target="../media/image-1-14.svg"/><Relationship Id="rId15" Type="http://schemas.openxmlformats.org/officeDocument/2006/relationships/image" Target="../media/image-1-15.png"/><Relationship Id="rId16" Type="http://schemas.openxmlformats.org/officeDocument/2006/relationships/image" Target="../media/image-1-16.png"/><Relationship Id="rId17" Type="http://schemas.openxmlformats.org/officeDocument/2006/relationships/image" Target="../media/image-1-17.svg"/><Relationship Id="rId18" Type="http://schemas.openxmlformats.org/officeDocument/2006/relationships/image" Target="../media/image-1-18.png"/><Relationship Id="rId19" Type="http://schemas.openxmlformats.org/officeDocument/2006/relationships/image" Target="../media/image-1-19.svg"/><Relationship Id="rId20" Type="http://schemas.openxmlformats.org/officeDocument/2006/relationships/image" Target="../media/image-1-20.png"/><Relationship Id="rId21" Type="http://schemas.openxmlformats.org/officeDocument/2006/relationships/image" Target="../media/image-1-21.svg"/><Relationship Id="rId22" Type="http://schemas.openxmlformats.org/officeDocument/2006/relationships/image" Target="../media/image-1-22.png"/><Relationship Id="rId23" Type="http://schemas.openxmlformats.org/officeDocument/2006/relationships/image" Target="../media/image-1-23.svg"/><Relationship Id="rId24" Type="http://schemas.openxmlformats.org/officeDocument/2006/relationships/image" Target="../media/image-1-24.png"/><Relationship Id="rId25" Type="http://schemas.openxmlformats.org/officeDocument/2006/relationships/image" Target="../media/image-1-25.svg"/><Relationship Id="rId26" Type="http://schemas.openxmlformats.org/officeDocument/2006/relationships/image" Target="../media/image-1-26.png"/><Relationship Id="rId27" Type="http://schemas.openxmlformats.org/officeDocument/2006/relationships/image" Target="../media/image-1-27.svg"/><Relationship Id="rId28" Type="http://schemas.openxmlformats.org/officeDocument/2006/relationships/image" Target="../media/image-1-28.png"/><Relationship Id="rId29" Type="http://schemas.openxmlformats.org/officeDocument/2006/relationships/image" Target="../media/image-1-29.svg"/><Relationship Id="rId30" Type="http://schemas.openxmlformats.org/officeDocument/2006/relationships/image" Target="../media/image-1-30.png"/><Relationship Id="rId31" Type="http://schemas.openxmlformats.org/officeDocument/2006/relationships/image" Target="../media/image-1-31.svg"/><Relationship Id="rId32" Type="http://schemas.openxmlformats.org/officeDocument/2006/relationships/image" Target="../media/image-1-32.png"/><Relationship Id="rId33" Type="http://schemas.openxmlformats.org/officeDocument/2006/relationships/image" Target="../media/image-1-33.svg"/><Relationship Id="rId34" Type="http://schemas.openxmlformats.org/officeDocument/2006/relationships/slideLayout" Target="../slideLayouts/slideLayout1.xml"/><Relationship Id="rId35"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svg"/><Relationship Id="rId3" Type="http://schemas.openxmlformats.org/officeDocument/2006/relationships/image" Target="../media/image-10-3.png"/><Relationship Id="rId4" Type="http://schemas.openxmlformats.org/officeDocument/2006/relationships/image" Target="../media/image-10-4.svg"/><Relationship Id="rId5" Type="http://schemas.openxmlformats.org/officeDocument/2006/relationships/image" Target="../media/image-10-5.png"/><Relationship Id="rId6" Type="http://schemas.openxmlformats.org/officeDocument/2006/relationships/image" Target="../media/image-10-6.svg"/><Relationship Id="rId7" Type="http://schemas.openxmlformats.org/officeDocument/2006/relationships/image" Target="../media/image-10-7.png"/><Relationship Id="rId8" Type="http://schemas.openxmlformats.org/officeDocument/2006/relationships/image" Target="../media/image-10-8.svg"/><Relationship Id="rId9" Type="http://schemas.openxmlformats.org/officeDocument/2006/relationships/image" Target="../media/image-10-9.png"/><Relationship Id="rId10" Type="http://schemas.openxmlformats.org/officeDocument/2006/relationships/image" Target="../media/image-10-10.svg"/><Relationship Id="rId11" Type="http://schemas.openxmlformats.org/officeDocument/2006/relationships/image" Target="../media/image-10-11.png"/><Relationship Id="rId12" Type="http://schemas.openxmlformats.org/officeDocument/2006/relationships/image" Target="../media/image-10-12.svg"/><Relationship Id="rId13" Type="http://schemas.openxmlformats.org/officeDocument/2006/relationships/image" Target="../media/image-10-13.png"/><Relationship Id="rId14" Type="http://schemas.openxmlformats.org/officeDocument/2006/relationships/image" Target="../media/image-10-14.svg"/><Relationship Id="rId15" Type="http://schemas.openxmlformats.org/officeDocument/2006/relationships/image" Target="../media/image-10-15.png"/><Relationship Id="rId16" Type="http://schemas.openxmlformats.org/officeDocument/2006/relationships/image" Target="../media/image-10-16.svg"/><Relationship Id="rId17" Type="http://schemas.openxmlformats.org/officeDocument/2006/relationships/image" Target="../media/image-10-17.png"/><Relationship Id="rId18" Type="http://schemas.openxmlformats.org/officeDocument/2006/relationships/image" Target="../media/image-10-18.svg"/><Relationship Id="rId19" Type="http://schemas.openxmlformats.org/officeDocument/2006/relationships/image" Target="../media/image-10-19.png"/><Relationship Id="rId20" Type="http://schemas.openxmlformats.org/officeDocument/2006/relationships/image" Target="../media/image-10-20.svg"/><Relationship Id="rId21" Type="http://schemas.openxmlformats.org/officeDocument/2006/relationships/image" Target="../media/image-10-21.png"/><Relationship Id="rId22" Type="http://schemas.openxmlformats.org/officeDocument/2006/relationships/image" Target="../media/image-10-22.svg"/><Relationship Id="rId23" Type="http://schemas.openxmlformats.org/officeDocument/2006/relationships/image" Target="../media/image-10-23.png"/><Relationship Id="rId24" Type="http://schemas.openxmlformats.org/officeDocument/2006/relationships/image" Target="../media/image-10-24.svg"/><Relationship Id="rId25" Type="http://schemas.openxmlformats.org/officeDocument/2006/relationships/image" Target="../media/image-10-25.png"/><Relationship Id="rId26" Type="http://schemas.openxmlformats.org/officeDocument/2006/relationships/image" Target="../media/image-10-26.svg"/><Relationship Id="rId27" Type="http://schemas.openxmlformats.org/officeDocument/2006/relationships/image" Target="../media/image-10-27.png"/><Relationship Id="rId28" Type="http://schemas.openxmlformats.org/officeDocument/2006/relationships/image" Target="../media/image-10-28.svg"/><Relationship Id="rId29" Type="http://schemas.openxmlformats.org/officeDocument/2006/relationships/image" Target="../media/image-10-29.png"/><Relationship Id="rId30" Type="http://schemas.openxmlformats.org/officeDocument/2006/relationships/image" Target="../media/image-10-30.svg"/><Relationship Id="rId31" Type="http://schemas.openxmlformats.org/officeDocument/2006/relationships/image" Target="../media/image-10-31.png"/><Relationship Id="rId32" Type="http://schemas.openxmlformats.org/officeDocument/2006/relationships/image" Target="../media/image-10-32.svg"/><Relationship Id="rId33" Type="http://schemas.openxmlformats.org/officeDocument/2006/relationships/image" Target="../media/image-10-33.png"/><Relationship Id="rId34" Type="http://schemas.openxmlformats.org/officeDocument/2006/relationships/image" Target="../media/image-10-34.svg"/><Relationship Id="rId35" Type="http://schemas.openxmlformats.org/officeDocument/2006/relationships/image" Target="../media/image-10-35.png"/><Relationship Id="rId36" Type="http://schemas.openxmlformats.org/officeDocument/2006/relationships/image" Target="../media/image-10-36.svg"/><Relationship Id="rId37" Type="http://schemas.openxmlformats.org/officeDocument/2006/relationships/image" Target="../media/image-10-37.png"/><Relationship Id="rId38" Type="http://schemas.openxmlformats.org/officeDocument/2006/relationships/image" Target="../media/image-10-38.svg"/><Relationship Id="rId39" Type="http://schemas.openxmlformats.org/officeDocument/2006/relationships/image" Target="../media/image-10-39.png"/><Relationship Id="rId40" Type="http://schemas.openxmlformats.org/officeDocument/2006/relationships/image" Target="../media/image-10-40.svg"/><Relationship Id="rId41" Type="http://schemas.openxmlformats.org/officeDocument/2006/relationships/image" Target="../media/image-10-41.png"/><Relationship Id="rId42" Type="http://schemas.openxmlformats.org/officeDocument/2006/relationships/image" Target="../media/image-10-42.svg"/><Relationship Id="rId43" Type="http://schemas.openxmlformats.org/officeDocument/2006/relationships/image" Target="../media/image-10-43.png"/><Relationship Id="rId44" Type="http://schemas.openxmlformats.org/officeDocument/2006/relationships/image" Target="../media/image-10-44.svg"/><Relationship Id="rId45" Type="http://schemas.openxmlformats.org/officeDocument/2006/relationships/image" Target="../media/image-10-45.png"/><Relationship Id="rId46" Type="http://schemas.openxmlformats.org/officeDocument/2006/relationships/image" Target="../media/image-10-46.svg"/><Relationship Id="rId47" Type="http://schemas.openxmlformats.org/officeDocument/2006/relationships/image" Target="../media/image-10-47.png"/><Relationship Id="rId48" Type="http://schemas.openxmlformats.org/officeDocument/2006/relationships/image" Target="../media/image-10-48.svg"/><Relationship Id="rId49" Type="http://schemas.openxmlformats.org/officeDocument/2006/relationships/image" Target="../media/image-10-49.png"/><Relationship Id="rId50" Type="http://schemas.openxmlformats.org/officeDocument/2006/relationships/image" Target="../media/image-10-50.svg"/><Relationship Id="rId51" Type="http://schemas.openxmlformats.org/officeDocument/2006/relationships/image" Target="../media/image-10-51.png"/><Relationship Id="rId52" Type="http://schemas.openxmlformats.org/officeDocument/2006/relationships/image" Target="../media/image-10-52.svg"/><Relationship Id="rId53" Type="http://schemas.openxmlformats.org/officeDocument/2006/relationships/image" Target="../media/image-10-53.png"/><Relationship Id="rId54" Type="http://schemas.openxmlformats.org/officeDocument/2006/relationships/image" Target="../media/image-10-54.svg"/><Relationship Id="rId55" Type="http://schemas.openxmlformats.org/officeDocument/2006/relationships/image" Target="../media/image-10-55.png"/><Relationship Id="rId56" Type="http://schemas.openxmlformats.org/officeDocument/2006/relationships/image" Target="../media/image-10-56.svg"/><Relationship Id="rId57" Type="http://schemas.openxmlformats.org/officeDocument/2006/relationships/image" Target="../media/image-10-57.png"/><Relationship Id="rId58" Type="http://schemas.openxmlformats.org/officeDocument/2006/relationships/image" Target="../media/image-10-58.svg"/><Relationship Id="rId59" Type="http://schemas.openxmlformats.org/officeDocument/2006/relationships/image" Target="../media/image-10-59.png"/><Relationship Id="rId60" Type="http://schemas.openxmlformats.org/officeDocument/2006/relationships/image" Target="../media/image-10-60.svg"/><Relationship Id="rId61" Type="http://schemas.openxmlformats.org/officeDocument/2006/relationships/image" Target="../media/image-10-61.png"/><Relationship Id="rId62" Type="http://schemas.openxmlformats.org/officeDocument/2006/relationships/slideLayout" Target="../slideLayouts/slideLayout1.xml"/><Relationship Id="rId6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svg"/><Relationship Id="rId3" Type="http://schemas.openxmlformats.org/officeDocument/2006/relationships/image" Target="../media/image-11-3.png"/><Relationship Id="rId4" Type="http://schemas.openxmlformats.org/officeDocument/2006/relationships/image" Target="../media/image-11-4.svg"/><Relationship Id="rId5" Type="http://schemas.openxmlformats.org/officeDocument/2006/relationships/image" Target="../media/image-11-5.png"/><Relationship Id="rId6" Type="http://schemas.openxmlformats.org/officeDocument/2006/relationships/image" Target="../media/image-11-6.svg"/><Relationship Id="rId7" Type="http://schemas.openxmlformats.org/officeDocument/2006/relationships/image" Target="../media/image-11-7.png"/><Relationship Id="rId8" Type="http://schemas.openxmlformats.org/officeDocument/2006/relationships/image" Target="../media/image-11-8.svg"/><Relationship Id="rId9" Type="http://schemas.openxmlformats.org/officeDocument/2006/relationships/image" Target="../media/image-11-9.png"/><Relationship Id="rId10" Type="http://schemas.openxmlformats.org/officeDocument/2006/relationships/image" Target="../media/image-11-10.svg"/><Relationship Id="rId11" Type="http://schemas.openxmlformats.org/officeDocument/2006/relationships/image" Target="../media/image-11-11.png"/><Relationship Id="rId12" Type="http://schemas.openxmlformats.org/officeDocument/2006/relationships/image" Target="../media/image-11-12.svg"/><Relationship Id="rId13" Type="http://schemas.openxmlformats.org/officeDocument/2006/relationships/image" Target="../media/image-11-13.png"/><Relationship Id="rId14" Type="http://schemas.openxmlformats.org/officeDocument/2006/relationships/image" Target="../media/image-11-14.svg"/><Relationship Id="rId15" Type="http://schemas.openxmlformats.org/officeDocument/2006/relationships/image" Target="../media/image-11-15.png"/><Relationship Id="rId16" Type="http://schemas.openxmlformats.org/officeDocument/2006/relationships/image" Target="../media/image-11-16.png"/><Relationship Id="rId17" Type="http://schemas.openxmlformats.org/officeDocument/2006/relationships/image" Target="../media/image-11-17.svg"/><Relationship Id="rId18" Type="http://schemas.openxmlformats.org/officeDocument/2006/relationships/image" Target="../media/image-11-18.png"/><Relationship Id="rId19" Type="http://schemas.openxmlformats.org/officeDocument/2006/relationships/image" Target="../media/image-11-19.svg"/><Relationship Id="rId20" Type="http://schemas.openxmlformats.org/officeDocument/2006/relationships/image" Target="../media/image-11-20.png"/><Relationship Id="rId21" Type="http://schemas.openxmlformats.org/officeDocument/2006/relationships/image" Target="../media/image-11-21.svg"/><Relationship Id="rId22" Type="http://schemas.openxmlformats.org/officeDocument/2006/relationships/image" Target="../media/image-11-22.png"/><Relationship Id="rId23" Type="http://schemas.openxmlformats.org/officeDocument/2006/relationships/image" Target="../media/image-11-23.svg"/><Relationship Id="rId24" Type="http://schemas.openxmlformats.org/officeDocument/2006/relationships/slideLayout" Target="../slideLayouts/slideLayout1.xml"/><Relationship Id="rId25"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3.png"/><Relationship Id="rId4" Type="http://schemas.openxmlformats.org/officeDocument/2006/relationships/image" Target="../media/image-12-4.svg"/><Relationship Id="rId5" Type="http://schemas.openxmlformats.org/officeDocument/2006/relationships/image" Target="../media/image-12-5.png"/><Relationship Id="rId6" Type="http://schemas.openxmlformats.org/officeDocument/2006/relationships/image" Target="../media/image-12-6.svg"/><Relationship Id="rId7" Type="http://schemas.openxmlformats.org/officeDocument/2006/relationships/image" Target="../media/image-12-7.png"/><Relationship Id="rId8" Type="http://schemas.openxmlformats.org/officeDocument/2006/relationships/image" Target="../media/image-12-8.svg"/><Relationship Id="rId9" Type="http://schemas.openxmlformats.org/officeDocument/2006/relationships/image" Target="../media/image-12-9.png"/><Relationship Id="rId10" Type="http://schemas.openxmlformats.org/officeDocument/2006/relationships/image" Target="../media/image-12-10.svg"/><Relationship Id="rId11" Type="http://schemas.openxmlformats.org/officeDocument/2006/relationships/image" Target="../media/image-12-11.png"/><Relationship Id="rId12" Type="http://schemas.openxmlformats.org/officeDocument/2006/relationships/image" Target="../media/image-12-12.svg"/><Relationship Id="rId13" Type="http://schemas.openxmlformats.org/officeDocument/2006/relationships/image" Target="../media/image-12-13.png"/><Relationship Id="rId14" Type="http://schemas.openxmlformats.org/officeDocument/2006/relationships/image" Target="../media/image-12-14.svg"/><Relationship Id="rId15" Type="http://schemas.openxmlformats.org/officeDocument/2006/relationships/image" Target="../media/image-12-15.png"/><Relationship Id="rId16" Type="http://schemas.openxmlformats.org/officeDocument/2006/relationships/image" Target="../media/image-12-16.png"/><Relationship Id="rId17" Type="http://schemas.openxmlformats.org/officeDocument/2006/relationships/image" Target="../media/image-12-17.png"/><Relationship Id="rId18" Type="http://schemas.openxmlformats.org/officeDocument/2006/relationships/image" Target="../media/image-12-18.png"/><Relationship Id="rId19" Type="http://schemas.openxmlformats.org/officeDocument/2006/relationships/image" Target="../media/image-12-19.svg"/><Relationship Id="rId20" Type="http://schemas.openxmlformats.org/officeDocument/2006/relationships/image" Target="../media/image-12-20.png"/><Relationship Id="rId21" Type="http://schemas.openxmlformats.org/officeDocument/2006/relationships/image" Target="../media/image-12-21.png"/><Relationship Id="rId22" Type="http://schemas.openxmlformats.org/officeDocument/2006/relationships/image" Target="../media/image-12-22.svg"/><Relationship Id="rId23" Type="http://schemas.openxmlformats.org/officeDocument/2006/relationships/image" Target="../media/image-12-23.png"/><Relationship Id="rId24" Type="http://schemas.openxmlformats.org/officeDocument/2006/relationships/image" Target="../media/image-12-24.png"/><Relationship Id="rId25" Type="http://schemas.openxmlformats.org/officeDocument/2006/relationships/image" Target="../media/image-12-25.svg"/><Relationship Id="rId26" Type="http://schemas.openxmlformats.org/officeDocument/2006/relationships/image" Target="../media/image-12-26.png"/><Relationship Id="rId27" Type="http://schemas.openxmlformats.org/officeDocument/2006/relationships/image" Target="../media/image-12-27.png"/><Relationship Id="rId28" Type="http://schemas.openxmlformats.org/officeDocument/2006/relationships/image" Target="../media/image-12-28.svg"/><Relationship Id="rId29" Type="http://schemas.openxmlformats.org/officeDocument/2006/relationships/slideLayout" Target="../slideLayouts/slideLayout1.xml"/><Relationship Id="rId30"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svg"/><Relationship Id="rId3" Type="http://schemas.openxmlformats.org/officeDocument/2006/relationships/image" Target="../media/image-13-3.png"/><Relationship Id="rId4" Type="http://schemas.openxmlformats.org/officeDocument/2006/relationships/image" Target="../media/image-13-4.svg"/><Relationship Id="rId5" Type="http://schemas.openxmlformats.org/officeDocument/2006/relationships/image" Target="../media/image-13-5.png"/><Relationship Id="rId6" Type="http://schemas.openxmlformats.org/officeDocument/2006/relationships/image" Target="../media/image-13-6.svg"/><Relationship Id="rId7" Type="http://schemas.openxmlformats.org/officeDocument/2006/relationships/image" Target="../media/image-13-7.png"/><Relationship Id="rId8" Type="http://schemas.openxmlformats.org/officeDocument/2006/relationships/image" Target="../media/image-13-8.svg"/><Relationship Id="rId9" Type="http://schemas.openxmlformats.org/officeDocument/2006/relationships/image" Target="../media/image-13-9.png"/><Relationship Id="rId10" Type="http://schemas.openxmlformats.org/officeDocument/2006/relationships/image" Target="../media/image-13-10.svg"/><Relationship Id="rId11" Type="http://schemas.openxmlformats.org/officeDocument/2006/relationships/image" Target="../media/image-13-11.png"/><Relationship Id="rId12" Type="http://schemas.openxmlformats.org/officeDocument/2006/relationships/image" Target="../media/image-13-12.svg"/><Relationship Id="rId13" Type="http://schemas.openxmlformats.org/officeDocument/2006/relationships/image" Target="../media/image-13-13.png"/><Relationship Id="rId14" Type="http://schemas.openxmlformats.org/officeDocument/2006/relationships/image" Target="../media/image-13-14.svg"/><Relationship Id="rId15" Type="http://schemas.openxmlformats.org/officeDocument/2006/relationships/image" Target="../media/image-13-15.png"/><Relationship Id="rId16" Type="http://schemas.openxmlformats.org/officeDocument/2006/relationships/image" Target="../media/image-13-16.png"/><Relationship Id="rId17" Type="http://schemas.openxmlformats.org/officeDocument/2006/relationships/image" Target="../media/image-13-17.svg"/><Relationship Id="rId18" Type="http://schemas.openxmlformats.org/officeDocument/2006/relationships/image" Target="../media/image-13-18.png"/><Relationship Id="rId19" Type="http://schemas.openxmlformats.org/officeDocument/2006/relationships/image" Target="../media/image-13-19.svg"/><Relationship Id="rId20" Type="http://schemas.openxmlformats.org/officeDocument/2006/relationships/slideLayout" Target="../slideLayouts/slideLayout1.xml"/><Relationship Id="rId21"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svg"/><Relationship Id="rId3" Type="http://schemas.openxmlformats.org/officeDocument/2006/relationships/image" Target="../media/image-14-3.png"/><Relationship Id="rId4" Type="http://schemas.openxmlformats.org/officeDocument/2006/relationships/image" Target="../media/image-14-4.svg"/><Relationship Id="rId5" Type="http://schemas.openxmlformats.org/officeDocument/2006/relationships/image" Target="../media/image-14-5.png"/><Relationship Id="rId6" Type="http://schemas.openxmlformats.org/officeDocument/2006/relationships/image" Target="../media/image-14-6.svg"/><Relationship Id="rId7" Type="http://schemas.openxmlformats.org/officeDocument/2006/relationships/image" Target="../media/image-14-7.png"/><Relationship Id="rId8" Type="http://schemas.openxmlformats.org/officeDocument/2006/relationships/image" Target="../media/image-14-8.svg"/><Relationship Id="rId9" Type="http://schemas.openxmlformats.org/officeDocument/2006/relationships/image" Target="../media/image-14-9.png"/><Relationship Id="rId10" Type="http://schemas.openxmlformats.org/officeDocument/2006/relationships/image" Target="../media/image-14-10.svg"/><Relationship Id="rId11" Type="http://schemas.openxmlformats.org/officeDocument/2006/relationships/image" Target="../media/image-14-11.png"/><Relationship Id="rId12" Type="http://schemas.openxmlformats.org/officeDocument/2006/relationships/image" Target="../media/image-14-12.svg"/><Relationship Id="rId13" Type="http://schemas.openxmlformats.org/officeDocument/2006/relationships/image" Target="../media/image-14-13.png"/><Relationship Id="rId14" Type="http://schemas.openxmlformats.org/officeDocument/2006/relationships/image" Target="../media/image-14-14.svg"/><Relationship Id="rId15" Type="http://schemas.openxmlformats.org/officeDocument/2006/relationships/image" Target="../media/image-14-15.png"/><Relationship Id="rId16" Type="http://schemas.openxmlformats.org/officeDocument/2006/relationships/slideLayout" Target="../slideLayouts/slideLayout1.xml"/><Relationship Id="rId17"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svg"/><Relationship Id="rId3" Type="http://schemas.openxmlformats.org/officeDocument/2006/relationships/image" Target="../media/image-15-3.png"/><Relationship Id="rId4" Type="http://schemas.openxmlformats.org/officeDocument/2006/relationships/image" Target="../media/image-15-4.svg"/><Relationship Id="rId5" Type="http://schemas.openxmlformats.org/officeDocument/2006/relationships/image" Target="../media/image-15-5.png"/><Relationship Id="rId6" Type="http://schemas.openxmlformats.org/officeDocument/2006/relationships/image" Target="../media/image-15-6.svg"/><Relationship Id="rId7" Type="http://schemas.openxmlformats.org/officeDocument/2006/relationships/image" Target="../media/image-15-7.png"/><Relationship Id="rId8" Type="http://schemas.openxmlformats.org/officeDocument/2006/relationships/image" Target="../media/image-15-8.svg"/><Relationship Id="rId9" Type="http://schemas.openxmlformats.org/officeDocument/2006/relationships/image" Target="../media/image-15-9.png"/><Relationship Id="rId10" Type="http://schemas.openxmlformats.org/officeDocument/2006/relationships/image" Target="../media/image-15-10.svg"/><Relationship Id="rId11" Type="http://schemas.openxmlformats.org/officeDocument/2006/relationships/image" Target="../media/image-15-11.png"/><Relationship Id="rId12" Type="http://schemas.openxmlformats.org/officeDocument/2006/relationships/image" Target="../media/image-15-12.svg"/><Relationship Id="rId13" Type="http://schemas.openxmlformats.org/officeDocument/2006/relationships/image" Target="../media/image-15-13.png"/><Relationship Id="rId14" Type="http://schemas.openxmlformats.org/officeDocument/2006/relationships/image" Target="../media/image-15-14.svg"/><Relationship Id="rId15" Type="http://schemas.openxmlformats.org/officeDocument/2006/relationships/image" Target="../media/image-15-15.png"/><Relationship Id="rId16" Type="http://schemas.openxmlformats.org/officeDocument/2006/relationships/slideLayout" Target="../slideLayouts/slideLayout1.xml"/><Relationship Id="rId17"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svg"/><Relationship Id="rId3" Type="http://schemas.openxmlformats.org/officeDocument/2006/relationships/image" Target="../media/image-16-3.png"/><Relationship Id="rId4" Type="http://schemas.openxmlformats.org/officeDocument/2006/relationships/image" Target="../media/image-16-4.svg"/><Relationship Id="rId5" Type="http://schemas.openxmlformats.org/officeDocument/2006/relationships/image" Target="../media/image-16-5.png"/><Relationship Id="rId6" Type="http://schemas.openxmlformats.org/officeDocument/2006/relationships/image" Target="../media/image-16-6.svg"/><Relationship Id="rId7" Type="http://schemas.openxmlformats.org/officeDocument/2006/relationships/image" Target="../media/image-16-7.png"/><Relationship Id="rId8" Type="http://schemas.openxmlformats.org/officeDocument/2006/relationships/image" Target="../media/image-16-8.svg"/><Relationship Id="rId9" Type="http://schemas.openxmlformats.org/officeDocument/2006/relationships/image" Target="../media/image-16-9.png"/><Relationship Id="rId10" Type="http://schemas.openxmlformats.org/officeDocument/2006/relationships/image" Target="../media/image-16-10.svg"/><Relationship Id="rId11" Type="http://schemas.openxmlformats.org/officeDocument/2006/relationships/image" Target="../media/image-16-11.png"/><Relationship Id="rId12" Type="http://schemas.openxmlformats.org/officeDocument/2006/relationships/image" Target="../media/image-16-12.svg"/><Relationship Id="rId13" Type="http://schemas.openxmlformats.org/officeDocument/2006/relationships/image" Target="../media/image-16-13.png"/><Relationship Id="rId14" Type="http://schemas.openxmlformats.org/officeDocument/2006/relationships/image" Target="../media/image-16-14.svg"/><Relationship Id="rId15" Type="http://schemas.openxmlformats.org/officeDocument/2006/relationships/image" Target="../media/image-16-15.png"/><Relationship Id="rId16" Type="http://schemas.openxmlformats.org/officeDocument/2006/relationships/image" Target="../media/image-16-16.png"/><Relationship Id="rId17" Type="http://schemas.openxmlformats.org/officeDocument/2006/relationships/image" Target="../media/image-16-17.svg"/><Relationship Id="rId18" Type="http://schemas.openxmlformats.org/officeDocument/2006/relationships/image" Target="../media/image-16-18.png"/><Relationship Id="rId19" Type="http://schemas.openxmlformats.org/officeDocument/2006/relationships/image" Target="../media/image-16-19.svg"/><Relationship Id="rId20" Type="http://schemas.openxmlformats.org/officeDocument/2006/relationships/image" Target="../media/image-16-20.png"/><Relationship Id="rId21" Type="http://schemas.openxmlformats.org/officeDocument/2006/relationships/image" Target="../media/image-16-21.svg"/><Relationship Id="rId22" Type="http://schemas.openxmlformats.org/officeDocument/2006/relationships/slideLayout" Target="../slideLayouts/slideLayout1.xml"/><Relationship Id="rId2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svg"/><Relationship Id="rId3" Type="http://schemas.openxmlformats.org/officeDocument/2006/relationships/image" Target="../media/image-17-3.png"/><Relationship Id="rId4" Type="http://schemas.openxmlformats.org/officeDocument/2006/relationships/image" Target="../media/image-17-4.svg"/><Relationship Id="rId5" Type="http://schemas.openxmlformats.org/officeDocument/2006/relationships/image" Target="../media/image-17-5.png"/><Relationship Id="rId6" Type="http://schemas.openxmlformats.org/officeDocument/2006/relationships/image" Target="../media/image-17-6.svg"/><Relationship Id="rId7" Type="http://schemas.openxmlformats.org/officeDocument/2006/relationships/image" Target="../media/image-17-7.png"/><Relationship Id="rId8" Type="http://schemas.openxmlformats.org/officeDocument/2006/relationships/image" Target="../media/image-17-8.svg"/><Relationship Id="rId9" Type="http://schemas.openxmlformats.org/officeDocument/2006/relationships/image" Target="../media/image-17-9.png"/><Relationship Id="rId10" Type="http://schemas.openxmlformats.org/officeDocument/2006/relationships/image" Target="../media/image-17-10.svg"/><Relationship Id="rId11" Type="http://schemas.openxmlformats.org/officeDocument/2006/relationships/image" Target="../media/image-17-11.png"/><Relationship Id="rId12" Type="http://schemas.openxmlformats.org/officeDocument/2006/relationships/image" Target="../media/image-17-12.svg"/><Relationship Id="rId13" Type="http://schemas.openxmlformats.org/officeDocument/2006/relationships/image" Target="../media/image-17-13.png"/><Relationship Id="rId14" Type="http://schemas.openxmlformats.org/officeDocument/2006/relationships/image" Target="../media/image-17-14.svg"/><Relationship Id="rId15" Type="http://schemas.openxmlformats.org/officeDocument/2006/relationships/image" Target="../media/image-17-15.png"/><Relationship Id="rId16" Type="http://schemas.openxmlformats.org/officeDocument/2006/relationships/image" Target="../media/image-17-16.png"/><Relationship Id="rId17" Type="http://schemas.openxmlformats.org/officeDocument/2006/relationships/image" Target="../media/image-17-17.svg"/><Relationship Id="rId18" Type="http://schemas.openxmlformats.org/officeDocument/2006/relationships/image" Target="../media/image-17-18.png"/><Relationship Id="rId19" Type="http://schemas.openxmlformats.org/officeDocument/2006/relationships/image" Target="../media/image-17-19.svg"/><Relationship Id="rId20" Type="http://schemas.openxmlformats.org/officeDocument/2006/relationships/slideLayout" Target="../slideLayouts/slideLayout1.xml"/><Relationship Id="rId21"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svg"/><Relationship Id="rId3" Type="http://schemas.openxmlformats.org/officeDocument/2006/relationships/image" Target="../media/image-18-3.png"/><Relationship Id="rId4" Type="http://schemas.openxmlformats.org/officeDocument/2006/relationships/image" Target="../media/image-18-4.svg"/><Relationship Id="rId5" Type="http://schemas.openxmlformats.org/officeDocument/2006/relationships/image" Target="../media/image-18-5.png"/><Relationship Id="rId6" Type="http://schemas.openxmlformats.org/officeDocument/2006/relationships/image" Target="../media/image-18-6.svg"/><Relationship Id="rId7" Type="http://schemas.openxmlformats.org/officeDocument/2006/relationships/image" Target="../media/image-18-7.png"/><Relationship Id="rId8" Type="http://schemas.openxmlformats.org/officeDocument/2006/relationships/image" Target="../media/image-18-8.svg"/><Relationship Id="rId9" Type="http://schemas.openxmlformats.org/officeDocument/2006/relationships/image" Target="../media/image-18-9.png"/><Relationship Id="rId10" Type="http://schemas.openxmlformats.org/officeDocument/2006/relationships/image" Target="../media/image-18-10.svg"/><Relationship Id="rId11" Type="http://schemas.openxmlformats.org/officeDocument/2006/relationships/image" Target="../media/image-18-11.png"/><Relationship Id="rId12" Type="http://schemas.openxmlformats.org/officeDocument/2006/relationships/image" Target="../media/image-18-12.svg"/><Relationship Id="rId13" Type="http://schemas.openxmlformats.org/officeDocument/2006/relationships/image" Target="../media/image-18-13.png"/><Relationship Id="rId14" Type="http://schemas.openxmlformats.org/officeDocument/2006/relationships/image" Target="../media/image-18-14.svg"/><Relationship Id="rId15" Type="http://schemas.openxmlformats.org/officeDocument/2006/relationships/image" Target="../media/image-18-15.png"/><Relationship Id="rId16" Type="http://schemas.openxmlformats.org/officeDocument/2006/relationships/image" Target="../media/image-18-16.png"/><Relationship Id="rId17" Type="http://schemas.openxmlformats.org/officeDocument/2006/relationships/image" Target="../media/image-18-17.svg"/><Relationship Id="rId18" Type="http://schemas.openxmlformats.org/officeDocument/2006/relationships/image" Target="../media/image-18-18.png"/><Relationship Id="rId19" Type="http://schemas.openxmlformats.org/officeDocument/2006/relationships/image" Target="../media/image-18-19.svg"/><Relationship Id="rId20" Type="http://schemas.openxmlformats.org/officeDocument/2006/relationships/slideLayout" Target="../slideLayouts/slideLayout1.xml"/><Relationship Id="rId21"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svg"/><Relationship Id="rId3" Type="http://schemas.openxmlformats.org/officeDocument/2006/relationships/image" Target="../media/image-19-3.png"/><Relationship Id="rId4" Type="http://schemas.openxmlformats.org/officeDocument/2006/relationships/image" Target="../media/image-19-4.svg"/><Relationship Id="rId5" Type="http://schemas.openxmlformats.org/officeDocument/2006/relationships/image" Target="../media/image-19-5.png"/><Relationship Id="rId6" Type="http://schemas.openxmlformats.org/officeDocument/2006/relationships/image" Target="../media/image-19-6.svg"/><Relationship Id="rId7" Type="http://schemas.openxmlformats.org/officeDocument/2006/relationships/image" Target="../media/image-19-7.png"/><Relationship Id="rId8" Type="http://schemas.openxmlformats.org/officeDocument/2006/relationships/image" Target="../media/image-19-8.svg"/><Relationship Id="rId9" Type="http://schemas.openxmlformats.org/officeDocument/2006/relationships/image" Target="../media/image-19-9.png"/><Relationship Id="rId10" Type="http://schemas.openxmlformats.org/officeDocument/2006/relationships/image" Target="../media/image-19-10.svg"/><Relationship Id="rId11" Type="http://schemas.openxmlformats.org/officeDocument/2006/relationships/image" Target="../media/image-19-11.png"/><Relationship Id="rId12" Type="http://schemas.openxmlformats.org/officeDocument/2006/relationships/image" Target="../media/image-19-12.svg"/><Relationship Id="rId13" Type="http://schemas.openxmlformats.org/officeDocument/2006/relationships/image" Target="../media/image-19-13.png"/><Relationship Id="rId14" Type="http://schemas.openxmlformats.org/officeDocument/2006/relationships/image" Target="../media/image-19-14.svg"/><Relationship Id="rId15" Type="http://schemas.openxmlformats.org/officeDocument/2006/relationships/image" Target="../media/image-19-15.png"/><Relationship Id="rId16" Type="http://schemas.openxmlformats.org/officeDocument/2006/relationships/image" Target="../media/image-19-16.png"/><Relationship Id="rId17" Type="http://schemas.openxmlformats.org/officeDocument/2006/relationships/image" Target="../media/image-19-17.svg"/><Relationship Id="rId18" Type="http://schemas.openxmlformats.org/officeDocument/2006/relationships/slideLayout" Target="../slideLayouts/slideLayout1.xml"/><Relationship Id="rId19"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svg"/><Relationship Id="rId3" Type="http://schemas.openxmlformats.org/officeDocument/2006/relationships/image" Target="../media/image-2-3.png"/><Relationship Id="rId4" Type="http://schemas.openxmlformats.org/officeDocument/2006/relationships/image" Target="../media/image-2-4.svg"/><Relationship Id="rId5" Type="http://schemas.openxmlformats.org/officeDocument/2006/relationships/image" Target="../media/image-2-5.png"/><Relationship Id="rId6" Type="http://schemas.openxmlformats.org/officeDocument/2006/relationships/image" Target="../media/image-2-6.svg"/><Relationship Id="rId7" Type="http://schemas.openxmlformats.org/officeDocument/2006/relationships/image" Target="../media/image-2-7.png"/><Relationship Id="rId8" Type="http://schemas.openxmlformats.org/officeDocument/2006/relationships/image" Target="../media/image-2-8.svg"/><Relationship Id="rId9" Type="http://schemas.openxmlformats.org/officeDocument/2006/relationships/image" Target="../media/image-2-9.png"/><Relationship Id="rId10" Type="http://schemas.openxmlformats.org/officeDocument/2006/relationships/image" Target="../media/image-2-10.svg"/><Relationship Id="rId11" Type="http://schemas.openxmlformats.org/officeDocument/2006/relationships/image" Target="../media/image-2-11.png"/><Relationship Id="rId12" Type="http://schemas.openxmlformats.org/officeDocument/2006/relationships/image" Target="../media/image-2-12.svg"/><Relationship Id="rId13" Type="http://schemas.openxmlformats.org/officeDocument/2006/relationships/image" Target="../media/image-2-13.png"/><Relationship Id="rId14" Type="http://schemas.openxmlformats.org/officeDocument/2006/relationships/image" Target="../media/image-2-14.svg"/><Relationship Id="rId15" Type="http://schemas.openxmlformats.org/officeDocument/2006/relationships/image" Target="../media/image-2-15.png"/><Relationship Id="rId16" Type="http://schemas.openxmlformats.org/officeDocument/2006/relationships/slideLayout" Target="../slideLayouts/slideLayout1.xml"/><Relationship Id="rId17"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svg"/><Relationship Id="rId3" Type="http://schemas.openxmlformats.org/officeDocument/2006/relationships/image" Target="../media/image-20-3.png"/><Relationship Id="rId4" Type="http://schemas.openxmlformats.org/officeDocument/2006/relationships/image" Target="../media/image-20-4.svg"/><Relationship Id="rId5" Type="http://schemas.openxmlformats.org/officeDocument/2006/relationships/image" Target="../media/image-20-5.png"/><Relationship Id="rId6" Type="http://schemas.openxmlformats.org/officeDocument/2006/relationships/image" Target="../media/image-20-6.svg"/><Relationship Id="rId7" Type="http://schemas.openxmlformats.org/officeDocument/2006/relationships/image" Target="../media/image-20-7.png"/><Relationship Id="rId8" Type="http://schemas.openxmlformats.org/officeDocument/2006/relationships/image" Target="../media/image-20-8.svg"/><Relationship Id="rId9" Type="http://schemas.openxmlformats.org/officeDocument/2006/relationships/image" Target="../media/image-20-9.png"/><Relationship Id="rId10" Type="http://schemas.openxmlformats.org/officeDocument/2006/relationships/image" Target="../media/image-20-10.svg"/><Relationship Id="rId11" Type="http://schemas.openxmlformats.org/officeDocument/2006/relationships/image" Target="../media/image-20-11.png"/><Relationship Id="rId12" Type="http://schemas.openxmlformats.org/officeDocument/2006/relationships/image" Target="../media/image-20-12.svg"/><Relationship Id="rId13" Type="http://schemas.openxmlformats.org/officeDocument/2006/relationships/image" Target="../media/image-20-13.png"/><Relationship Id="rId14" Type="http://schemas.openxmlformats.org/officeDocument/2006/relationships/image" Target="../media/image-20-14.svg"/><Relationship Id="rId15" Type="http://schemas.openxmlformats.org/officeDocument/2006/relationships/image" Target="../media/image-20-15.png"/><Relationship Id="rId16" Type="http://schemas.openxmlformats.org/officeDocument/2006/relationships/image" Target="../media/image-20-16.png"/><Relationship Id="rId17" Type="http://schemas.openxmlformats.org/officeDocument/2006/relationships/image" Target="../media/image-20-17.svg"/><Relationship Id="rId18" Type="http://schemas.openxmlformats.org/officeDocument/2006/relationships/image" Target="../media/image-20-18.png"/><Relationship Id="rId19" Type="http://schemas.openxmlformats.org/officeDocument/2006/relationships/image" Target="../media/image-20-19.svg"/><Relationship Id="rId20" Type="http://schemas.openxmlformats.org/officeDocument/2006/relationships/image" Target="../media/image-20-20.png"/><Relationship Id="rId21" Type="http://schemas.openxmlformats.org/officeDocument/2006/relationships/image" Target="../media/image-20-21.svg"/><Relationship Id="rId22" Type="http://schemas.openxmlformats.org/officeDocument/2006/relationships/image" Target="../media/image-20-22.png"/><Relationship Id="rId23" Type="http://schemas.openxmlformats.org/officeDocument/2006/relationships/image" Target="../media/image-20-23.svg"/><Relationship Id="rId24" Type="http://schemas.openxmlformats.org/officeDocument/2006/relationships/slideLayout" Target="../slideLayouts/slideLayout1.xml"/><Relationship Id="rId25"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svg"/><Relationship Id="rId3" Type="http://schemas.openxmlformats.org/officeDocument/2006/relationships/image" Target="../media/image-21-3.png"/><Relationship Id="rId4" Type="http://schemas.openxmlformats.org/officeDocument/2006/relationships/image" Target="../media/image-21-4.svg"/><Relationship Id="rId5" Type="http://schemas.openxmlformats.org/officeDocument/2006/relationships/image" Target="../media/image-21-5.png"/><Relationship Id="rId6" Type="http://schemas.openxmlformats.org/officeDocument/2006/relationships/image" Target="../media/image-21-6.svg"/><Relationship Id="rId7" Type="http://schemas.openxmlformats.org/officeDocument/2006/relationships/image" Target="../media/image-21-7.png"/><Relationship Id="rId8" Type="http://schemas.openxmlformats.org/officeDocument/2006/relationships/image" Target="../media/image-21-8.svg"/><Relationship Id="rId9" Type="http://schemas.openxmlformats.org/officeDocument/2006/relationships/image" Target="../media/image-21-9.png"/><Relationship Id="rId10" Type="http://schemas.openxmlformats.org/officeDocument/2006/relationships/image" Target="../media/image-21-10.svg"/><Relationship Id="rId11" Type="http://schemas.openxmlformats.org/officeDocument/2006/relationships/image" Target="../media/image-21-11.png"/><Relationship Id="rId12" Type="http://schemas.openxmlformats.org/officeDocument/2006/relationships/image" Target="../media/image-21-12.svg"/><Relationship Id="rId13" Type="http://schemas.openxmlformats.org/officeDocument/2006/relationships/image" Target="../media/image-21-13.png"/><Relationship Id="rId14" Type="http://schemas.openxmlformats.org/officeDocument/2006/relationships/image" Target="../media/image-21-14.svg"/><Relationship Id="rId15" Type="http://schemas.openxmlformats.org/officeDocument/2006/relationships/image" Target="../media/image-21-15.png"/><Relationship Id="rId16" Type="http://schemas.openxmlformats.org/officeDocument/2006/relationships/image" Target="../media/image-21-16.png"/><Relationship Id="rId17" Type="http://schemas.openxmlformats.org/officeDocument/2006/relationships/image" Target="../media/image-21-17.png"/><Relationship Id="rId18" Type="http://schemas.openxmlformats.org/officeDocument/2006/relationships/image" Target="../media/image-21-18.png"/><Relationship Id="rId19" Type="http://schemas.openxmlformats.org/officeDocument/2006/relationships/slideLayout" Target="../slideLayouts/slideLayout1.xml"/><Relationship Id="rId20"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svg"/><Relationship Id="rId3" Type="http://schemas.openxmlformats.org/officeDocument/2006/relationships/image" Target="../media/image-22-3.png"/><Relationship Id="rId4" Type="http://schemas.openxmlformats.org/officeDocument/2006/relationships/image" Target="../media/image-22-4.svg"/><Relationship Id="rId5" Type="http://schemas.openxmlformats.org/officeDocument/2006/relationships/image" Target="../media/image-22-5.png"/><Relationship Id="rId6" Type="http://schemas.openxmlformats.org/officeDocument/2006/relationships/image" Target="../media/image-22-6.svg"/><Relationship Id="rId7" Type="http://schemas.openxmlformats.org/officeDocument/2006/relationships/image" Target="../media/image-22-7.png"/><Relationship Id="rId8" Type="http://schemas.openxmlformats.org/officeDocument/2006/relationships/image" Target="../media/image-22-8.svg"/><Relationship Id="rId9" Type="http://schemas.openxmlformats.org/officeDocument/2006/relationships/image" Target="../media/image-22-9.png"/><Relationship Id="rId10" Type="http://schemas.openxmlformats.org/officeDocument/2006/relationships/image" Target="../media/image-22-10.svg"/><Relationship Id="rId11" Type="http://schemas.openxmlformats.org/officeDocument/2006/relationships/image" Target="../media/image-22-11.png"/><Relationship Id="rId12" Type="http://schemas.openxmlformats.org/officeDocument/2006/relationships/image" Target="../media/image-22-12.svg"/><Relationship Id="rId13" Type="http://schemas.openxmlformats.org/officeDocument/2006/relationships/image" Target="../media/image-22-13.png"/><Relationship Id="rId14" Type="http://schemas.openxmlformats.org/officeDocument/2006/relationships/image" Target="../media/image-22-14.svg"/><Relationship Id="rId15" Type="http://schemas.openxmlformats.org/officeDocument/2006/relationships/image" Target="../media/image-22-15.png"/><Relationship Id="rId16" Type="http://schemas.openxmlformats.org/officeDocument/2006/relationships/image" Target="../media/image-22-16.png"/><Relationship Id="rId17" Type="http://schemas.openxmlformats.org/officeDocument/2006/relationships/image" Target="../media/image-22-17.svg"/><Relationship Id="rId18" Type="http://schemas.openxmlformats.org/officeDocument/2006/relationships/image" Target="../media/image-22-18.png"/><Relationship Id="rId19" Type="http://schemas.openxmlformats.org/officeDocument/2006/relationships/image" Target="../media/image-22-19.svg"/><Relationship Id="rId20" Type="http://schemas.openxmlformats.org/officeDocument/2006/relationships/image" Target="../media/image-22-20.png"/><Relationship Id="rId21" Type="http://schemas.openxmlformats.org/officeDocument/2006/relationships/image" Target="../media/image-22-21.png"/><Relationship Id="rId22" Type="http://schemas.openxmlformats.org/officeDocument/2006/relationships/image" Target="../media/image-22-22.svg"/><Relationship Id="rId23" Type="http://schemas.openxmlformats.org/officeDocument/2006/relationships/image" Target="../media/image-22-23.png"/><Relationship Id="rId24" Type="http://schemas.openxmlformats.org/officeDocument/2006/relationships/image" Target="../media/image-22-24.png"/><Relationship Id="rId25" Type="http://schemas.openxmlformats.org/officeDocument/2006/relationships/image" Target="../media/image-22-25.svg"/><Relationship Id="rId26" Type="http://schemas.openxmlformats.org/officeDocument/2006/relationships/image" Target="../media/image-22-26.png"/><Relationship Id="rId27" Type="http://schemas.openxmlformats.org/officeDocument/2006/relationships/image" Target="../media/image-22-27.png"/><Relationship Id="rId28" Type="http://schemas.openxmlformats.org/officeDocument/2006/relationships/image" Target="../media/image-22-28.svg"/><Relationship Id="rId29" Type="http://schemas.openxmlformats.org/officeDocument/2006/relationships/slideLayout" Target="../slideLayouts/slideLayout1.xml"/><Relationship Id="rId30"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73" Type="http://schemas.openxmlformats.org/officeDocument/2006/relationships/hyperlink" Target="https://eatemp.com/powerpoint-org-chart-template/" TargetMode="External"/><Relationship Id="rId1" Type="http://schemas.openxmlformats.org/officeDocument/2006/relationships/image" Target="../media/image-23-1.png"/><Relationship Id="rId2" Type="http://schemas.openxmlformats.org/officeDocument/2006/relationships/image" Target="../media/image-23-2.svg"/><Relationship Id="rId3" Type="http://schemas.openxmlformats.org/officeDocument/2006/relationships/image" Target="../media/image-23-3.png"/><Relationship Id="rId4" Type="http://schemas.openxmlformats.org/officeDocument/2006/relationships/image" Target="../media/image-23-4.svg"/><Relationship Id="rId5" Type="http://schemas.openxmlformats.org/officeDocument/2006/relationships/image" Target="../media/image-23-5.png"/><Relationship Id="rId6" Type="http://schemas.openxmlformats.org/officeDocument/2006/relationships/image" Target="../media/image-23-6.svg"/><Relationship Id="rId7" Type="http://schemas.openxmlformats.org/officeDocument/2006/relationships/image" Target="../media/image-23-7.png"/><Relationship Id="rId8" Type="http://schemas.openxmlformats.org/officeDocument/2006/relationships/image" Target="../media/image-23-8.svg"/><Relationship Id="rId9" Type="http://schemas.openxmlformats.org/officeDocument/2006/relationships/image" Target="../media/image-23-9.png"/><Relationship Id="rId10" Type="http://schemas.openxmlformats.org/officeDocument/2006/relationships/image" Target="../media/image-23-10.svg"/><Relationship Id="rId11" Type="http://schemas.openxmlformats.org/officeDocument/2006/relationships/image" Target="../media/image-23-11.png"/><Relationship Id="rId12" Type="http://schemas.openxmlformats.org/officeDocument/2006/relationships/image" Target="../media/image-23-12.svg"/><Relationship Id="rId13" Type="http://schemas.openxmlformats.org/officeDocument/2006/relationships/image" Target="../media/image-23-13.png"/><Relationship Id="rId14" Type="http://schemas.openxmlformats.org/officeDocument/2006/relationships/image" Target="../media/image-23-14.svg"/><Relationship Id="rId15" Type="http://schemas.openxmlformats.org/officeDocument/2006/relationships/image" Target="../media/image-23-15.png"/><Relationship Id="rId16" Type="http://schemas.openxmlformats.org/officeDocument/2006/relationships/image" Target="../media/image-23-16.png"/><Relationship Id="rId17" Type="http://schemas.openxmlformats.org/officeDocument/2006/relationships/image" Target="../media/image-23-17.png"/><Relationship Id="rId18" Type="http://schemas.openxmlformats.org/officeDocument/2006/relationships/image" Target="../media/image-23-18.svg"/><Relationship Id="rId19" Type="http://schemas.openxmlformats.org/officeDocument/2006/relationships/image" Target="../media/image-23-19.png"/><Relationship Id="rId20" Type="http://schemas.openxmlformats.org/officeDocument/2006/relationships/image" Target="../media/image-23-20.png"/><Relationship Id="rId21" Type="http://schemas.openxmlformats.org/officeDocument/2006/relationships/image" Target="../media/image-23-21.svg"/><Relationship Id="rId22" Type="http://schemas.openxmlformats.org/officeDocument/2006/relationships/image" Target="../media/image-23-22.png"/><Relationship Id="rId23" Type="http://schemas.openxmlformats.org/officeDocument/2006/relationships/image" Target="../media/image-23-23.png"/><Relationship Id="rId24" Type="http://schemas.openxmlformats.org/officeDocument/2006/relationships/image" Target="../media/image-23-24.svg"/><Relationship Id="rId25" Type="http://schemas.openxmlformats.org/officeDocument/2006/relationships/image" Target="../media/image-23-25.png"/><Relationship Id="rId26" Type="http://schemas.openxmlformats.org/officeDocument/2006/relationships/image" Target="../media/image-23-26.png"/><Relationship Id="rId27" Type="http://schemas.openxmlformats.org/officeDocument/2006/relationships/image" Target="../media/image-23-27.svg"/><Relationship Id="rId28" Type="http://schemas.openxmlformats.org/officeDocument/2006/relationships/image" Target="../media/image-23-28.png"/><Relationship Id="rId29" Type="http://schemas.openxmlformats.org/officeDocument/2006/relationships/image" Target="../media/image-23-29.png"/><Relationship Id="rId30" Type="http://schemas.openxmlformats.org/officeDocument/2006/relationships/image" Target="../media/image-23-30.svg"/><Relationship Id="rId31" Type="http://schemas.openxmlformats.org/officeDocument/2006/relationships/image" Target="../media/image-23-31.png"/><Relationship Id="rId32" Type="http://schemas.openxmlformats.org/officeDocument/2006/relationships/image" Target="../media/image-23-32.png"/><Relationship Id="rId33" Type="http://schemas.openxmlformats.org/officeDocument/2006/relationships/image" Target="../media/image-23-33.svg"/><Relationship Id="rId34" Type="http://schemas.openxmlformats.org/officeDocument/2006/relationships/image" Target="../media/image-23-34.png"/><Relationship Id="rId35" Type="http://schemas.openxmlformats.org/officeDocument/2006/relationships/image" Target="../media/image-23-35.png"/><Relationship Id="rId36" Type="http://schemas.openxmlformats.org/officeDocument/2006/relationships/image" Target="../media/image-23-36.svg"/><Relationship Id="rId37" Type="http://schemas.openxmlformats.org/officeDocument/2006/relationships/image" Target="../media/image-23-37.png"/><Relationship Id="rId38" Type="http://schemas.openxmlformats.org/officeDocument/2006/relationships/image" Target="../media/image-23-38.png"/><Relationship Id="rId39" Type="http://schemas.openxmlformats.org/officeDocument/2006/relationships/image" Target="../media/image-23-39.svg"/><Relationship Id="rId40" Type="http://schemas.openxmlformats.org/officeDocument/2006/relationships/image" Target="../media/image-23-40.png"/><Relationship Id="rId41" Type="http://schemas.openxmlformats.org/officeDocument/2006/relationships/image" Target="../media/image-23-41.png"/><Relationship Id="rId42" Type="http://schemas.openxmlformats.org/officeDocument/2006/relationships/image" Target="../media/image-23-42.svg"/><Relationship Id="rId43" Type="http://schemas.openxmlformats.org/officeDocument/2006/relationships/image" Target="../media/image-23-43.png"/><Relationship Id="rId44" Type="http://schemas.openxmlformats.org/officeDocument/2006/relationships/image" Target="../media/image-23-44.png"/><Relationship Id="rId45" Type="http://schemas.openxmlformats.org/officeDocument/2006/relationships/image" Target="../media/image-23-45.svg"/><Relationship Id="rId46" Type="http://schemas.openxmlformats.org/officeDocument/2006/relationships/image" Target="../media/image-23-46.png"/><Relationship Id="rId47" Type="http://schemas.openxmlformats.org/officeDocument/2006/relationships/image" Target="../media/image-23-47.png"/><Relationship Id="rId48" Type="http://schemas.openxmlformats.org/officeDocument/2006/relationships/image" Target="../media/image-23-48.svg"/><Relationship Id="rId49" Type="http://schemas.openxmlformats.org/officeDocument/2006/relationships/image" Target="../media/image-23-49.png"/><Relationship Id="rId50" Type="http://schemas.openxmlformats.org/officeDocument/2006/relationships/image" Target="../media/image-23-50.svg"/><Relationship Id="rId51" Type="http://schemas.openxmlformats.org/officeDocument/2006/relationships/image" Target="../media/image-23-51.png"/><Relationship Id="rId52" Type="http://schemas.openxmlformats.org/officeDocument/2006/relationships/image" Target="../media/image-23-52.svg"/><Relationship Id="rId53" Type="http://schemas.openxmlformats.org/officeDocument/2006/relationships/image" Target="../media/image-23-53.png"/><Relationship Id="rId54" Type="http://schemas.openxmlformats.org/officeDocument/2006/relationships/image" Target="../media/image-23-54.svg"/><Relationship Id="rId55" Type="http://schemas.openxmlformats.org/officeDocument/2006/relationships/image" Target="../media/image-23-55.png"/><Relationship Id="rId56" Type="http://schemas.openxmlformats.org/officeDocument/2006/relationships/image" Target="../media/image-23-56.svg"/><Relationship Id="rId57" Type="http://schemas.openxmlformats.org/officeDocument/2006/relationships/image" Target="../media/image-23-57.png"/><Relationship Id="rId58" Type="http://schemas.openxmlformats.org/officeDocument/2006/relationships/image" Target="../media/image-23-58.svg"/><Relationship Id="rId59" Type="http://schemas.openxmlformats.org/officeDocument/2006/relationships/image" Target="../media/image-23-59.png"/><Relationship Id="rId60" Type="http://schemas.openxmlformats.org/officeDocument/2006/relationships/image" Target="../media/image-23-60.svg"/><Relationship Id="rId61" Type="http://schemas.openxmlformats.org/officeDocument/2006/relationships/image" Target="../media/image-23-61.png"/><Relationship Id="rId62" Type="http://schemas.openxmlformats.org/officeDocument/2006/relationships/image" Target="../media/image-23-62.svg"/><Relationship Id="rId63" Type="http://schemas.openxmlformats.org/officeDocument/2006/relationships/image" Target="../media/image-23-63.png"/><Relationship Id="rId64" Type="http://schemas.openxmlformats.org/officeDocument/2006/relationships/image" Target="../media/image-23-64.svg"/><Relationship Id="rId65" Type="http://schemas.openxmlformats.org/officeDocument/2006/relationships/image" Target="../media/image-23-65.png"/><Relationship Id="rId66" Type="http://schemas.openxmlformats.org/officeDocument/2006/relationships/image" Target="../media/image-23-66.svg"/><Relationship Id="rId67" Type="http://schemas.openxmlformats.org/officeDocument/2006/relationships/image" Target="../media/image-23-67.png"/><Relationship Id="rId68" Type="http://schemas.openxmlformats.org/officeDocument/2006/relationships/image" Target="../media/image-23-68.svg"/><Relationship Id="rId69" Type="http://schemas.openxmlformats.org/officeDocument/2006/relationships/image" Target="../media/image-23-69.png"/><Relationship Id="rId70" Type="http://schemas.openxmlformats.org/officeDocument/2006/relationships/image" Target="../media/image-23-70.svg"/><Relationship Id="rId71" Type="http://schemas.openxmlformats.org/officeDocument/2006/relationships/image" Target="../media/image-23-71.png"/><Relationship Id="rId72" Type="http://schemas.openxmlformats.org/officeDocument/2006/relationships/image" Target="../media/image-23-72.svg"/><Relationship Id="rId74" Type="http://schemas.openxmlformats.org/officeDocument/2006/relationships/slideLayout" Target="../slideLayouts/slideLayout1.xml"/><Relationship Id="rId75"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6" Type="http://schemas.openxmlformats.org/officeDocument/2006/relationships/hyperlink" Target="https://unsplash.com/" TargetMode="External"/><Relationship Id="rId1" Type="http://schemas.openxmlformats.org/officeDocument/2006/relationships/image" Target="../media/image-24-1.png"/><Relationship Id="rId2" Type="http://schemas.openxmlformats.org/officeDocument/2006/relationships/image" Target="../media/image-24-2.svg"/><Relationship Id="rId3" Type="http://schemas.openxmlformats.org/officeDocument/2006/relationships/image" Target="../media/image-24-3.png"/><Relationship Id="rId4" Type="http://schemas.openxmlformats.org/officeDocument/2006/relationships/image" Target="../media/image-24-4.svg"/><Relationship Id="rId5" Type="http://schemas.openxmlformats.org/officeDocument/2006/relationships/image" Target="../media/image-24-5.png"/><Relationship Id="rId6" Type="http://schemas.openxmlformats.org/officeDocument/2006/relationships/image" Target="../media/image-24-6.svg"/><Relationship Id="rId7" Type="http://schemas.openxmlformats.org/officeDocument/2006/relationships/image" Target="../media/image-24-7.png"/><Relationship Id="rId8" Type="http://schemas.openxmlformats.org/officeDocument/2006/relationships/image" Target="../media/image-24-8.svg"/><Relationship Id="rId9" Type="http://schemas.openxmlformats.org/officeDocument/2006/relationships/image" Target="../media/image-24-9.png"/><Relationship Id="rId10" Type="http://schemas.openxmlformats.org/officeDocument/2006/relationships/image" Target="../media/image-24-10.svg"/><Relationship Id="rId11" Type="http://schemas.openxmlformats.org/officeDocument/2006/relationships/image" Target="../media/image-24-11.png"/><Relationship Id="rId12" Type="http://schemas.openxmlformats.org/officeDocument/2006/relationships/image" Target="../media/image-24-12.svg"/><Relationship Id="rId13" Type="http://schemas.openxmlformats.org/officeDocument/2006/relationships/image" Target="../media/image-24-13.png"/><Relationship Id="rId14" Type="http://schemas.openxmlformats.org/officeDocument/2006/relationships/image" Target="../media/image-24-14.svg"/><Relationship Id="rId15" Type="http://schemas.openxmlformats.org/officeDocument/2006/relationships/image" Target="../media/image-24-15.png"/><Relationship Id="rId17" Type="http://schemas.openxmlformats.org/officeDocument/2006/relationships/image" Target="../media/image-24-16.png"/><Relationship Id="rId18" Type="http://schemas.openxmlformats.org/officeDocument/2006/relationships/image" Target="../media/image-24-17.svg"/><Relationship Id="rId19" Type="http://schemas.openxmlformats.org/officeDocument/2006/relationships/slideLayout" Target="../slideLayouts/slideLayout1.xml"/><Relationship Id="rId20"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svg"/><Relationship Id="rId3" Type="http://schemas.openxmlformats.org/officeDocument/2006/relationships/image" Target="../media/image-3-3.png"/><Relationship Id="rId4" Type="http://schemas.openxmlformats.org/officeDocument/2006/relationships/image" Target="../media/image-3-4.svg"/><Relationship Id="rId5" Type="http://schemas.openxmlformats.org/officeDocument/2006/relationships/image" Target="../media/image-3-5.png"/><Relationship Id="rId6" Type="http://schemas.openxmlformats.org/officeDocument/2006/relationships/image" Target="../media/image-3-6.svg"/><Relationship Id="rId7" Type="http://schemas.openxmlformats.org/officeDocument/2006/relationships/image" Target="../media/image-3-7.png"/><Relationship Id="rId8" Type="http://schemas.openxmlformats.org/officeDocument/2006/relationships/image" Target="../media/image-3-8.svg"/><Relationship Id="rId9" Type="http://schemas.openxmlformats.org/officeDocument/2006/relationships/image" Target="../media/image-3-9.png"/><Relationship Id="rId10" Type="http://schemas.openxmlformats.org/officeDocument/2006/relationships/image" Target="../media/image-3-10.svg"/><Relationship Id="rId11" Type="http://schemas.openxmlformats.org/officeDocument/2006/relationships/image" Target="../media/image-3-11.png"/><Relationship Id="rId12" Type="http://schemas.openxmlformats.org/officeDocument/2006/relationships/image" Target="../media/image-3-12.svg"/><Relationship Id="rId13" Type="http://schemas.openxmlformats.org/officeDocument/2006/relationships/image" Target="../media/image-3-13.png"/><Relationship Id="rId14" Type="http://schemas.openxmlformats.org/officeDocument/2006/relationships/image" Target="../media/image-3-14.svg"/><Relationship Id="rId15" Type="http://schemas.openxmlformats.org/officeDocument/2006/relationships/image" Target="../media/image-3-15.png"/><Relationship Id="rId16" Type="http://schemas.openxmlformats.org/officeDocument/2006/relationships/image" Target="../media/image-3-16.png"/><Relationship Id="rId17" Type="http://schemas.openxmlformats.org/officeDocument/2006/relationships/image" Target="../media/image-3-17.svg"/><Relationship Id="rId18" Type="http://schemas.openxmlformats.org/officeDocument/2006/relationships/image" Target="../media/image-3-18.png"/><Relationship Id="rId19" Type="http://schemas.openxmlformats.org/officeDocument/2006/relationships/image" Target="../media/image-3-19.svg"/><Relationship Id="rId20" Type="http://schemas.openxmlformats.org/officeDocument/2006/relationships/image" Target="../media/image-3-20.png"/><Relationship Id="rId21" Type="http://schemas.openxmlformats.org/officeDocument/2006/relationships/image" Target="../media/image-3-21.svg"/><Relationship Id="rId22" Type="http://schemas.openxmlformats.org/officeDocument/2006/relationships/image" Target="../media/image-3-22.png"/><Relationship Id="rId23" Type="http://schemas.openxmlformats.org/officeDocument/2006/relationships/image" Target="../media/image-3-23.svg"/><Relationship Id="rId24" Type="http://schemas.openxmlformats.org/officeDocument/2006/relationships/image" Target="../media/image-3-24.png"/><Relationship Id="rId25" Type="http://schemas.openxmlformats.org/officeDocument/2006/relationships/image" Target="../media/image-3-25.svg"/><Relationship Id="rId26" Type="http://schemas.openxmlformats.org/officeDocument/2006/relationships/image" Target="../media/image-3-26.png"/><Relationship Id="rId27" Type="http://schemas.openxmlformats.org/officeDocument/2006/relationships/image" Target="../media/image-3-27.svg"/><Relationship Id="rId28" Type="http://schemas.openxmlformats.org/officeDocument/2006/relationships/slideLayout" Target="../slideLayouts/slideLayout1.xml"/><Relationship Id="rId29"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svg"/><Relationship Id="rId3" Type="http://schemas.openxmlformats.org/officeDocument/2006/relationships/image" Target="../media/image-4-3.png"/><Relationship Id="rId4" Type="http://schemas.openxmlformats.org/officeDocument/2006/relationships/image" Target="../media/image-4-4.svg"/><Relationship Id="rId5" Type="http://schemas.openxmlformats.org/officeDocument/2006/relationships/image" Target="../media/image-4-5.png"/><Relationship Id="rId6" Type="http://schemas.openxmlformats.org/officeDocument/2006/relationships/image" Target="../media/image-4-6.svg"/><Relationship Id="rId7" Type="http://schemas.openxmlformats.org/officeDocument/2006/relationships/image" Target="../media/image-4-7.png"/><Relationship Id="rId8" Type="http://schemas.openxmlformats.org/officeDocument/2006/relationships/image" Target="../media/image-4-8.svg"/><Relationship Id="rId9" Type="http://schemas.openxmlformats.org/officeDocument/2006/relationships/image" Target="../media/image-4-9.png"/><Relationship Id="rId10" Type="http://schemas.openxmlformats.org/officeDocument/2006/relationships/image" Target="../media/image-4-10.svg"/><Relationship Id="rId11" Type="http://schemas.openxmlformats.org/officeDocument/2006/relationships/image" Target="../media/image-4-11.png"/><Relationship Id="rId12" Type="http://schemas.openxmlformats.org/officeDocument/2006/relationships/image" Target="../media/image-4-12.svg"/><Relationship Id="rId13" Type="http://schemas.openxmlformats.org/officeDocument/2006/relationships/image" Target="../media/image-4-13.png"/><Relationship Id="rId14" Type="http://schemas.openxmlformats.org/officeDocument/2006/relationships/image" Target="../media/image-4-14.svg"/><Relationship Id="rId15" Type="http://schemas.openxmlformats.org/officeDocument/2006/relationships/image" Target="../media/image-4-15.png"/><Relationship Id="rId16" Type="http://schemas.openxmlformats.org/officeDocument/2006/relationships/image" Target="../media/image-4-16.png"/><Relationship Id="rId17" Type="http://schemas.openxmlformats.org/officeDocument/2006/relationships/image" Target="../media/image-4-17.svg"/><Relationship Id="rId18" Type="http://schemas.openxmlformats.org/officeDocument/2006/relationships/slideLayout" Target="../slideLayouts/slideLayout1.xml"/><Relationship Id="rId19"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svg"/><Relationship Id="rId3" Type="http://schemas.openxmlformats.org/officeDocument/2006/relationships/image" Target="../media/image-5-3.png"/><Relationship Id="rId4" Type="http://schemas.openxmlformats.org/officeDocument/2006/relationships/image" Target="../media/image-5-4.svg"/><Relationship Id="rId5" Type="http://schemas.openxmlformats.org/officeDocument/2006/relationships/image" Target="../media/image-5-5.png"/><Relationship Id="rId6" Type="http://schemas.openxmlformats.org/officeDocument/2006/relationships/image" Target="../media/image-5-6.svg"/><Relationship Id="rId7" Type="http://schemas.openxmlformats.org/officeDocument/2006/relationships/image" Target="../media/image-5-7.png"/><Relationship Id="rId8" Type="http://schemas.openxmlformats.org/officeDocument/2006/relationships/image" Target="../media/image-5-8.svg"/><Relationship Id="rId9" Type="http://schemas.openxmlformats.org/officeDocument/2006/relationships/image" Target="../media/image-5-9.png"/><Relationship Id="rId10" Type="http://schemas.openxmlformats.org/officeDocument/2006/relationships/image" Target="../media/image-5-10.svg"/><Relationship Id="rId11" Type="http://schemas.openxmlformats.org/officeDocument/2006/relationships/image" Target="../media/image-5-11.png"/><Relationship Id="rId12" Type="http://schemas.openxmlformats.org/officeDocument/2006/relationships/image" Target="../media/image-5-12.svg"/><Relationship Id="rId13" Type="http://schemas.openxmlformats.org/officeDocument/2006/relationships/image" Target="../media/image-5-13.png"/><Relationship Id="rId14" Type="http://schemas.openxmlformats.org/officeDocument/2006/relationships/image" Target="../media/image-5-14.svg"/><Relationship Id="rId15" Type="http://schemas.openxmlformats.org/officeDocument/2006/relationships/image" Target="../media/image-5-15.png"/><Relationship Id="rId16" Type="http://schemas.openxmlformats.org/officeDocument/2006/relationships/slideLayout" Target="../slideLayouts/slideLayout1.xml"/><Relationship Id="rId17"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svg"/><Relationship Id="rId5" Type="http://schemas.openxmlformats.org/officeDocument/2006/relationships/image" Target="../media/image-6-5.png"/><Relationship Id="rId6" Type="http://schemas.openxmlformats.org/officeDocument/2006/relationships/image" Target="../media/image-6-6.svg"/><Relationship Id="rId7" Type="http://schemas.openxmlformats.org/officeDocument/2006/relationships/image" Target="../media/image-6-7.png"/><Relationship Id="rId8" Type="http://schemas.openxmlformats.org/officeDocument/2006/relationships/image" Target="../media/image-6-8.svg"/><Relationship Id="rId9" Type="http://schemas.openxmlformats.org/officeDocument/2006/relationships/image" Target="../media/image-6-9.png"/><Relationship Id="rId10" Type="http://schemas.openxmlformats.org/officeDocument/2006/relationships/image" Target="../media/image-6-10.svg"/><Relationship Id="rId11" Type="http://schemas.openxmlformats.org/officeDocument/2006/relationships/image" Target="../media/image-6-11.png"/><Relationship Id="rId12" Type="http://schemas.openxmlformats.org/officeDocument/2006/relationships/image" Target="../media/image-6-12.svg"/><Relationship Id="rId13" Type="http://schemas.openxmlformats.org/officeDocument/2006/relationships/image" Target="../media/image-6-13.png"/><Relationship Id="rId14" Type="http://schemas.openxmlformats.org/officeDocument/2006/relationships/image" Target="../media/image-6-14.svg"/><Relationship Id="rId15" Type="http://schemas.openxmlformats.org/officeDocument/2006/relationships/image" Target="../media/image-6-15.png"/><Relationship Id="rId16" Type="http://schemas.openxmlformats.org/officeDocument/2006/relationships/image" Target="../media/image-6-16.png"/><Relationship Id="rId17" Type="http://schemas.openxmlformats.org/officeDocument/2006/relationships/image" Target="../media/image-6-17.svg"/><Relationship Id="rId18" Type="http://schemas.openxmlformats.org/officeDocument/2006/relationships/image" Target="../media/image-6-18.png"/><Relationship Id="rId19" Type="http://schemas.openxmlformats.org/officeDocument/2006/relationships/image" Target="../media/image-6-19.svg"/><Relationship Id="rId20" Type="http://schemas.openxmlformats.org/officeDocument/2006/relationships/image" Target="../media/image-6-20.png"/><Relationship Id="rId21" Type="http://schemas.openxmlformats.org/officeDocument/2006/relationships/image" Target="../media/image-6-21.svg"/><Relationship Id="rId22" Type="http://schemas.openxmlformats.org/officeDocument/2006/relationships/slideLayout" Target="../slideLayouts/slideLayout1.xml"/><Relationship Id="rId2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3.png"/><Relationship Id="rId4" Type="http://schemas.openxmlformats.org/officeDocument/2006/relationships/image" Target="../media/image-7-4.svg"/><Relationship Id="rId5" Type="http://schemas.openxmlformats.org/officeDocument/2006/relationships/image" Target="../media/image-7-5.png"/><Relationship Id="rId6" Type="http://schemas.openxmlformats.org/officeDocument/2006/relationships/image" Target="../media/image-7-6.svg"/><Relationship Id="rId7" Type="http://schemas.openxmlformats.org/officeDocument/2006/relationships/image" Target="../media/image-7-7.png"/><Relationship Id="rId8" Type="http://schemas.openxmlformats.org/officeDocument/2006/relationships/image" Target="../media/image-7-8.svg"/><Relationship Id="rId9" Type="http://schemas.openxmlformats.org/officeDocument/2006/relationships/image" Target="../media/image-7-9.png"/><Relationship Id="rId10" Type="http://schemas.openxmlformats.org/officeDocument/2006/relationships/image" Target="../media/image-7-10.svg"/><Relationship Id="rId11" Type="http://schemas.openxmlformats.org/officeDocument/2006/relationships/image" Target="../media/image-7-11.png"/><Relationship Id="rId12" Type="http://schemas.openxmlformats.org/officeDocument/2006/relationships/image" Target="../media/image-7-12.svg"/><Relationship Id="rId13" Type="http://schemas.openxmlformats.org/officeDocument/2006/relationships/image" Target="../media/image-7-13.png"/><Relationship Id="rId14" Type="http://schemas.openxmlformats.org/officeDocument/2006/relationships/image" Target="../media/image-7-14.svg"/><Relationship Id="rId15" Type="http://schemas.openxmlformats.org/officeDocument/2006/relationships/image" Target="../media/image-7-15.png"/><Relationship Id="rId16" Type="http://schemas.openxmlformats.org/officeDocument/2006/relationships/image" Target="../media/image-7-16.png"/><Relationship Id="rId17" Type="http://schemas.openxmlformats.org/officeDocument/2006/relationships/image" Target="../media/image-7-17.svg"/><Relationship Id="rId18" Type="http://schemas.openxmlformats.org/officeDocument/2006/relationships/image" Target="../media/image-7-18.png"/><Relationship Id="rId19" Type="http://schemas.openxmlformats.org/officeDocument/2006/relationships/image" Target="../media/image-7-19.svg"/><Relationship Id="rId20" Type="http://schemas.openxmlformats.org/officeDocument/2006/relationships/image" Target="../media/image-7-20.png"/><Relationship Id="rId21" Type="http://schemas.openxmlformats.org/officeDocument/2006/relationships/image" Target="../media/image-7-21.svg"/><Relationship Id="rId22" Type="http://schemas.openxmlformats.org/officeDocument/2006/relationships/image" Target="../media/image-7-22.png"/><Relationship Id="rId23" Type="http://schemas.openxmlformats.org/officeDocument/2006/relationships/image" Target="../media/image-7-23.svg"/><Relationship Id="rId24" Type="http://schemas.openxmlformats.org/officeDocument/2006/relationships/slideLayout" Target="../slideLayouts/slideLayout1.xml"/><Relationship Id="rId25"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svg"/><Relationship Id="rId3" Type="http://schemas.openxmlformats.org/officeDocument/2006/relationships/image" Target="../media/image-8-3.png"/><Relationship Id="rId4" Type="http://schemas.openxmlformats.org/officeDocument/2006/relationships/image" Target="../media/image-8-4.svg"/><Relationship Id="rId5" Type="http://schemas.openxmlformats.org/officeDocument/2006/relationships/image" Target="../media/image-8-5.png"/><Relationship Id="rId6" Type="http://schemas.openxmlformats.org/officeDocument/2006/relationships/image" Target="../media/image-8-6.svg"/><Relationship Id="rId7" Type="http://schemas.openxmlformats.org/officeDocument/2006/relationships/image" Target="../media/image-8-7.png"/><Relationship Id="rId8" Type="http://schemas.openxmlformats.org/officeDocument/2006/relationships/image" Target="../media/image-8-8.svg"/><Relationship Id="rId9" Type="http://schemas.openxmlformats.org/officeDocument/2006/relationships/image" Target="../media/image-8-9.png"/><Relationship Id="rId10" Type="http://schemas.openxmlformats.org/officeDocument/2006/relationships/image" Target="../media/image-8-10.svg"/><Relationship Id="rId11" Type="http://schemas.openxmlformats.org/officeDocument/2006/relationships/image" Target="../media/image-8-11.png"/><Relationship Id="rId12" Type="http://schemas.openxmlformats.org/officeDocument/2006/relationships/image" Target="../media/image-8-12.svg"/><Relationship Id="rId13" Type="http://schemas.openxmlformats.org/officeDocument/2006/relationships/image" Target="../media/image-8-13.png"/><Relationship Id="rId14" Type="http://schemas.openxmlformats.org/officeDocument/2006/relationships/image" Target="../media/image-8-14.svg"/><Relationship Id="rId15" Type="http://schemas.openxmlformats.org/officeDocument/2006/relationships/image" Target="../media/image-8-15.png"/><Relationship Id="rId16" Type="http://schemas.openxmlformats.org/officeDocument/2006/relationships/image" Target="../media/image-8-16.png"/><Relationship Id="rId17" Type="http://schemas.openxmlformats.org/officeDocument/2006/relationships/image" Target="../media/image-8-17.svg"/><Relationship Id="rId18" Type="http://schemas.openxmlformats.org/officeDocument/2006/relationships/slideLayout" Target="../slideLayouts/slideLayout1.xml"/><Relationship Id="rId19"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3.png"/><Relationship Id="rId4" Type="http://schemas.openxmlformats.org/officeDocument/2006/relationships/image" Target="../media/image-9-4.svg"/><Relationship Id="rId5" Type="http://schemas.openxmlformats.org/officeDocument/2006/relationships/image" Target="../media/image-9-5.png"/><Relationship Id="rId6" Type="http://schemas.openxmlformats.org/officeDocument/2006/relationships/image" Target="../media/image-9-6.svg"/><Relationship Id="rId7" Type="http://schemas.openxmlformats.org/officeDocument/2006/relationships/image" Target="../media/image-9-7.png"/><Relationship Id="rId8" Type="http://schemas.openxmlformats.org/officeDocument/2006/relationships/image" Target="../media/image-9-8.svg"/><Relationship Id="rId9" Type="http://schemas.openxmlformats.org/officeDocument/2006/relationships/image" Target="../media/image-9-9.png"/><Relationship Id="rId10" Type="http://schemas.openxmlformats.org/officeDocument/2006/relationships/image" Target="../media/image-9-10.svg"/><Relationship Id="rId11" Type="http://schemas.openxmlformats.org/officeDocument/2006/relationships/image" Target="../media/image-9-11.png"/><Relationship Id="rId12" Type="http://schemas.openxmlformats.org/officeDocument/2006/relationships/image" Target="../media/image-9-12.svg"/><Relationship Id="rId13" Type="http://schemas.openxmlformats.org/officeDocument/2006/relationships/image" Target="../media/image-9-13.png"/><Relationship Id="rId14" Type="http://schemas.openxmlformats.org/officeDocument/2006/relationships/image" Target="../media/image-9-14.svg"/><Relationship Id="rId15" Type="http://schemas.openxmlformats.org/officeDocument/2006/relationships/image" Target="../media/image-9-15.png"/><Relationship Id="rId16" Type="http://schemas.openxmlformats.org/officeDocument/2006/relationships/image" Target="../media/image-9-16.svg"/><Relationship Id="rId17" Type="http://schemas.openxmlformats.org/officeDocument/2006/relationships/image" Target="../media/image-9-17.png"/><Relationship Id="rId18" Type="http://schemas.openxmlformats.org/officeDocument/2006/relationships/slideLayout" Target="../slideLayouts/slideLayout1.xml"/><Relationship Id="rId19"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383707" y="-1548633"/>
            <a:ext cx="5180716" cy="5180067"/>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865283" y="723900"/>
            <a:ext cx="5222638" cy="3905504"/>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1289" y="9664700"/>
            <a:ext cx="169822" cy="3431441"/>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215502" y="11887200"/>
            <a:ext cx="3670756" cy="3670052"/>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224353" y="431800"/>
            <a:ext cx="2514914" cy="25273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8341092" y="431800"/>
            <a:ext cx="1257457" cy="12573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76410" y="11887200"/>
            <a:ext cx="1549594" cy="1562100"/>
          </a:xfrm>
          <a:prstGeom prst="rect">
            <a:avLst/>
          </a:prstGeom>
        </p:spPr>
      </p:pic>
      <p:sp>
        <p:nvSpPr>
          <p:cNvPr id="9" name="Shape 0"/>
          <p:cNvSpPr/>
          <p:nvPr/>
        </p:nvSpPr>
        <p:spPr>
          <a:xfrm>
            <a:off x="6312689" y="4533900"/>
            <a:ext cx="11761670" cy="4635500"/>
          </a:xfrm>
          <a:prstGeom prst="rect">
            <a:avLst/>
          </a:prstGeom>
          <a:noFill/>
          <a:ln/>
        </p:spPr>
      </p:sp>
      <p:sp>
        <p:nvSpPr>
          <p:cNvPr id="10" name="Text 1"/>
          <p:cNvSpPr/>
          <p:nvPr/>
        </p:nvSpPr>
        <p:spPr>
          <a:xfrm>
            <a:off x="8186173" y="4533900"/>
            <a:ext cx="9030829" cy="4673600"/>
          </a:xfrm>
          <a:prstGeom prst="rect">
            <a:avLst/>
          </a:prstGeom>
          <a:noFill/>
          <a:ln/>
        </p:spPr>
        <p:txBody>
          <a:bodyPr wrap="square" lIns="0" tIns="0" rIns="0" bIns="0" rtlCol="0" anchor="t"/>
          <a:lstStyle/>
          <a:p>
            <a:pPr algn="l" indent="0" marL="0">
              <a:buNone/>
            </a:pPr>
            <a:r>
              <a:rPr lang="en-US" sz="24000" dirty="0">
                <a:solidFill>
                  <a:srgbClr val="48ABAE">
                    <a:alpha val="100000"/>
                  </a:srgbClr>
                </a:solidFill>
                <a:latin typeface="Bebas Neue Regular" pitchFamily="34" charset="0"/>
                <a:ea typeface="Bebas Neue Regular" pitchFamily="34" charset="-122"/>
                <a:cs typeface="Bebas Neue Regular" pitchFamily="34" charset="-120"/>
              </a:rPr>
              <a:t>Medical</a:t>
            </a:r>
            <a:endParaRPr lang="en-US" sz="24000" dirty="0"/>
          </a:p>
        </p:txBody>
      </p:sp>
      <p:sp>
        <p:nvSpPr>
          <p:cNvPr id="11" name="Text 2"/>
          <p:cNvSpPr/>
          <p:nvPr/>
        </p:nvSpPr>
        <p:spPr>
          <a:xfrm>
            <a:off x="6312689" y="8191500"/>
            <a:ext cx="12032637" cy="1248833"/>
          </a:xfrm>
          <a:prstGeom prst="rect">
            <a:avLst/>
          </a:prstGeom>
          <a:noFill/>
          <a:ln/>
        </p:spPr>
        <p:txBody>
          <a:bodyPr wrap="square" lIns="0" tIns="0" rIns="0" bIns="0" rtlCol="0" anchor="t"/>
          <a:lstStyle/>
          <a:p>
            <a:pPr algn="l" indent="0" marL="0">
              <a:buNone/>
            </a:pPr>
            <a:r>
              <a:rPr lang="en-US" sz="6400" spc="256" kern="0" dirty="0">
                <a:solidFill>
                  <a:srgbClr val="000000">
                    <a:alpha val="100000"/>
                  </a:srgbClr>
                </a:solidFill>
                <a:latin typeface="Inter Bold" pitchFamily="34" charset="0"/>
                <a:ea typeface="Inter Bold" pitchFamily="34" charset="-122"/>
                <a:cs typeface="Inter Bold" pitchFamily="34" charset="-120"/>
              </a:rPr>
              <a:t>Free Presentation Template</a:t>
            </a:r>
            <a:endParaRPr lang="en-US" sz="6400" dirty="0"/>
          </a:p>
        </p:txBody>
      </p:sp>
      <p:sp>
        <p:nvSpPr>
          <p:cNvPr id="12" name="Shape 3"/>
          <p:cNvSpPr/>
          <p:nvPr/>
        </p:nvSpPr>
        <p:spPr>
          <a:xfrm>
            <a:off x="23370921" y="10515600"/>
            <a:ext cx="1016127" cy="3200400"/>
          </a:xfrm>
          <a:prstGeom prst="rect">
            <a:avLst/>
          </a:prstGeom>
          <a:noFill/>
          <a:ln/>
        </p:spPr>
      </p:sp>
      <p:pic>
        <p:nvPicPr>
          <p:cNvPr id="13" name="Image 7" descr=" ">    </p:cNvPr>
          <p:cNvPicPr>
            <a:picLocks noChangeAspect="1"/>
          </p:cNvPicPr>
          <p:nvPr/>
        </p:nvPicPr>
        <p:blipFill>
          <a:blip r:embed="rId15"/>
          <a:stretch>
            <a:fillRect/>
          </a:stretch>
        </p:blipFill>
        <p:spPr>
          <a:xfrm>
            <a:off x="23523340" y="10820400"/>
            <a:ext cx="711289" cy="2590800"/>
          </a:xfrm>
          <a:prstGeom prst="rect">
            <a:avLst/>
          </a:prstGeom>
        </p:spPr>
      </p:pic>
      <p:pic>
        <p:nvPicPr>
          <p:cNvPr id="14"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8074359" y="9004300"/>
            <a:ext cx="3636719" cy="3636264"/>
          </a:xfrm>
          <a:prstGeom prst="rect">
            <a:avLst/>
          </a:prstGeom>
        </p:spPr>
      </p:pic>
      <p:pic>
        <p:nvPicPr>
          <p:cNvPr id="15"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8293167" y="9221422"/>
            <a:ext cx="3175397" cy="3175000"/>
          </a:xfrm>
          <a:prstGeom prst="rect">
            <a:avLst/>
          </a:prstGeom>
        </p:spPr>
      </p:pic>
      <p:pic>
        <p:nvPicPr>
          <p:cNvPr id="16"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8772946" y="9779000"/>
            <a:ext cx="2159270" cy="2006600"/>
          </a:xfrm>
          <a:prstGeom prst="rect">
            <a:avLst/>
          </a:prstGeom>
        </p:spPr>
      </p:pic>
      <p:pic>
        <p:nvPicPr>
          <p:cNvPr id="17"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3997149" y="596900"/>
            <a:ext cx="3636719" cy="3633216"/>
          </a:xfrm>
          <a:prstGeom prst="rect">
            <a:avLst/>
          </a:prstGeom>
        </p:spPr>
      </p:pic>
      <p:pic>
        <p:nvPicPr>
          <p:cNvPr id="18"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4214562" y="813131"/>
            <a:ext cx="3175400" cy="3175000"/>
          </a:xfrm>
          <a:prstGeom prst="rect">
            <a:avLst/>
          </a:prstGeom>
        </p:spPr>
      </p:pic>
      <p:pic>
        <p:nvPicPr>
          <p:cNvPr id="19"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14721140" y="1371600"/>
            <a:ext cx="2108464" cy="1993900"/>
          </a:xfrm>
          <a:prstGeom prst="rect">
            <a:avLst/>
          </a:prstGeom>
        </p:spPr>
      </p:pic>
      <p:pic>
        <p:nvPicPr>
          <p:cNvPr id="20"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1790924" y="4229100"/>
            <a:ext cx="3636719" cy="3633216"/>
          </a:xfrm>
          <a:prstGeom prst="rect">
            <a:avLst/>
          </a:prstGeom>
        </p:spPr>
      </p:pic>
      <p:pic>
        <p:nvPicPr>
          <p:cNvPr id="21"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2009735" y="4445459"/>
            <a:ext cx="3175397" cy="3174999"/>
          </a:xfrm>
          <a:prstGeom prst="rect">
            <a:avLst/>
          </a:prstGeom>
        </p:spPr>
      </p:pic>
      <p:pic>
        <p:nvPicPr>
          <p:cNvPr id="22"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2553019" y="4851400"/>
            <a:ext cx="2070359" cy="21844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383707" y="-1548631"/>
            <a:ext cx="5180716" cy="5180062"/>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865283" y="723900"/>
            <a:ext cx="5222638" cy="3905498"/>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1289" y="9664700"/>
            <a:ext cx="169822" cy="3431443"/>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215502" y="11887200"/>
            <a:ext cx="3670756" cy="3670052"/>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224353" y="431800"/>
            <a:ext cx="2514914" cy="25273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8341092" y="431800"/>
            <a:ext cx="1257457" cy="12573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76410" y="11887200"/>
            <a:ext cx="1549594" cy="1562100"/>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4314689" y="0"/>
            <a:ext cx="10072359" cy="13716000"/>
          </a:xfrm>
          <a:prstGeom prst="rect">
            <a:avLst/>
          </a:prstGeom>
        </p:spPr>
      </p:pic>
      <p:sp>
        <p:nvSpPr>
          <p:cNvPr id="10" name="Text 0"/>
          <p:cNvSpPr/>
          <p:nvPr/>
        </p:nvSpPr>
        <p:spPr>
          <a:xfrm>
            <a:off x="2019552" y="1231900"/>
            <a:ext cx="14996341" cy="2777067"/>
          </a:xfrm>
          <a:prstGeom prst="rect">
            <a:avLst/>
          </a:prstGeom>
          <a:noFill/>
          <a:ln/>
        </p:spPr>
        <p:txBody>
          <a:bodyPr wrap="square" lIns="0" tIns="0" rIns="0" bIns="0" rtlCol="0" anchor="t"/>
          <a:lstStyle/>
          <a:p>
            <a:pPr algn="l" indent="0" marL="0">
              <a:buNone/>
            </a:pPr>
            <a:r>
              <a:rPr lang="en-US" sz="8000" dirty="0">
                <a:solidFill>
                  <a:srgbClr val="000000">
                    <a:alpha val="100000"/>
                  </a:srgbClr>
                </a:solidFill>
                <a:latin typeface="Bebas Neue Regular" pitchFamily="34" charset="0"/>
                <a:ea typeface="Bebas Neue Regular" pitchFamily="34" charset="-122"/>
                <a:cs typeface="Bebas Neue Regular" pitchFamily="34" charset="-120"/>
              </a:rPr>
              <a:t>The Magic of Dragons: </a:t>
            </a:r>
            <a:endParaRPr lang="en-US" sz="8000" dirty="0"/>
          </a:p>
          <a:p>
            <a:pPr algn="l" indent="0" marL="0">
              <a:buNone/>
            </a:pPr>
            <a:r>
              <a:rPr lang="en-US" sz="8000" dirty="0">
                <a:solidFill>
                  <a:srgbClr val="000000">
                    <a:alpha val="100000"/>
                  </a:srgbClr>
                </a:solidFill>
                <a:latin typeface="Bebas Neue Regular" pitchFamily="34" charset="0"/>
                <a:ea typeface="Bebas Neue Regular" pitchFamily="34" charset="-122"/>
                <a:cs typeface="Bebas Neue Regular" pitchFamily="34" charset="-120"/>
              </a:rPr>
              <a:t>A Research</a:t>
            </a:r>
            <a:endParaRPr lang="en-US" sz="8000" dirty="0"/>
          </a:p>
        </p:txBody>
      </p:sp>
      <p:sp>
        <p:nvSpPr>
          <p:cNvPr id="11" name="Shape 1"/>
          <p:cNvSpPr/>
          <p:nvPr/>
        </p:nvSpPr>
        <p:spPr>
          <a:xfrm>
            <a:off x="2171971" y="4724400"/>
            <a:ext cx="8941918" cy="6180901"/>
          </a:xfrm>
          <a:prstGeom prst="rect">
            <a:avLst/>
          </a:prstGeom>
          <a:noFill/>
          <a:ln/>
        </p:spPr>
      </p:sp>
      <p:sp>
        <p:nvSpPr>
          <p:cNvPr id="12" name="Text 2"/>
          <p:cNvSpPr/>
          <p:nvPr/>
        </p:nvSpPr>
        <p:spPr>
          <a:xfrm>
            <a:off x="2440286" y="9952000"/>
            <a:ext cx="216821" cy="356494"/>
          </a:xfrm>
          <a:prstGeom prst="rect">
            <a:avLst/>
          </a:prstGeom>
          <a:noFill/>
          <a:ln/>
        </p:spPr>
        <p:txBody>
          <a:bodyPr wrap="square" lIns="0" tIns="0" rIns="0" bIns="0" rtlCol="0" anchor="t"/>
          <a:lstStyle/>
          <a:p>
            <a:pPr algn="l" indent="0" marL="0">
              <a:buNone/>
            </a:pPr>
            <a:r>
              <a:rPr lang="en-US" sz="1821" dirty="0">
                <a:solidFill>
                  <a:srgbClr val="48ABAE">
                    <a:alpha val="100000"/>
                  </a:srgbClr>
                </a:solidFill>
                <a:latin typeface="Lato Regular" pitchFamily="34" charset="0"/>
                <a:ea typeface="Lato Regular" pitchFamily="34" charset="-122"/>
                <a:cs typeface="Lato Regular" pitchFamily="34" charset="-120"/>
              </a:rPr>
              <a:t>0</a:t>
            </a:r>
            <a:endParaRPr lang="en-US" sz="1821" dirty="0"/>
          </a:p>
        </p:txBody>
      </p:sp>
      <p:sp>
        <p:nvSpPr>
          <p:cNvPr id="13" name="Text 3"/>
          <p:cNvSpPr/>
          <p:nvPr/>
        </p:nvSpPr>
        <p:spPr>
          <a:xfrm>
            <a:off x="2785490" y="10575106"/>
            <a:ext cx="257645" cy="422713"/>
          </a:xfrm>
          <a:prstGeom prst="rect">
            <a:avLst/>
          </a:prstGeom>
          <a:noFill/>
          <a:ln/>
        </p:spPr>
        <p:txBody>
          <a:bodyPr wrap="square" lIns="0" tIns="0" rIns="0" bIns="0" rtlCol="0" anchor="t"/>
          <a:lstStyle/>
          <a:p>
            <a:pPr algn="l" indent="0" marL="0">
              <a:buNone/>
            </a:pPr>
            <a:r>
              <a:rPr lang="en-US" sz="2185" dirty="0">
                <a:solidFill>
                  <a:srgbClr val="48ABAE">
                    <a:alpha val="100000"/>
                  </a:srgbClr>
                </a:solidFill>
                <a:latin typeface="Lato Regular" pitchFamily="34" charset="0"/>
                <a:ea typeface="Lato Regular" pitchFamily="34" charset="-122"/>
                <a:cs typeface="Lato Regular" pitchFamily="34" charset="-120"/>
              </a:rPr>
              <a:t>1</a:t>
            </a:r>
            <a:endParaRPr lang="en-US" sz="2185" dirty="0"/>
          </a:p>
        </p:txBody>
      </p:sp>
      <p:sp>
        <p:nvSpPr>
          <p:cNvPr id="14" name="Text 4"/>
          <p:cNvSpPr/>
          <p:nvPr/>
        </p:nvSpPr>
        <p:spPr>
          <a:xfrm>
            <a:off x="3924564" y="10575106"/>
            <a:ext cx="257645" cy="422713"/>
          </a:xfrm>
          <a:prstGeom prst="rect">
            <a:avLst/>
          </a:prstGeom>
          <a:noFill/>
          <a:ln/>
        </p:spPr>
        <p:txBody>
          <a:bodyPr wrap="square" lIns="0" tIns="0" rIns="0" bIns="0" rtlCol="0" anchor="t"/>
          <a:lstStyle/>
          <a:p>
            <a:pPr algn="l" indent="0" marL="0">
              <a:buNone/>
            </a:pPr>
            <a:r>
              <a:rPr lang="en-US" sz="2185" dirty="0">
                <a:solidFill>
                  <a:srgbClr val="48ABAE">
                    <a:alpha val="100000"/>
                  </a:srgbClr>
                </a:solidFill>
                <a:latin typeface="Lato Regular" pitchFamily="34" charset="0"/>
                <a:ea typeface="Lato Regular" pitchFamily="34" charset="-122"/>
                <a:cs typeface="Lato Regular" pitchFamily="34" charset="-120"/>
              </a:rPr>
              <a:t>2</a:t>
            </a:r>
            <a:endParaRPr lang="en-US" sz="2185" dirty="0"/>
          </a:p>
        </p:txBody>
      </p:sp>
      <p:sp>
        <p:nvSpPr>
          <p:cNvPr id="15" name="Text 5"/>
          <p:cNvSpPr/>
          <p:nvPr/>
        </p:nvSpPr>
        <p:spPr>
          <a:xfrm>
            <a:off x="5063635" y="10575106"/>
            <a:ext cx="257645" cy="422713"/>
          </a:xfrm>
          <a:prstGeom prst="rect">
            <a:avLst/>
          </a:prstGeom>
          <a:noFill/>
          <a:ln/>
        </p:spPr>
        <p:txBody>
          <a:bodyPr wrap="square" lIns="0" tIns="0" rIns="0" bIns="0" rtlCol="0" anchor="t"/>
          <a:lstStyle/>
          <a:p>
            <a:pPr algn="l" indent="0" marL="0">
              <a:buNone/>
            </a:pPr>
            <a:r>
              <a:rPr lang="en-US" sz="2185" dirty="0">
                <a:solidFill>
                  <a:srgbClr val="48ABAE">
                    <a:alpha val="100000"/>
                  </a:srgbClr>
                </a:solidFill>
                <a:latin typeface="Lato Regular" pitchFamily="34" charset="0"/>
                <a:ea typeface="Lato Regular" pitchFamily="34" charset="-122"/>
                <a:cs typeface="Lato Regular" pitchFamily="34" charset="-120"/>
              </a:rPr>
              <a:t>3</a:t>
            </a:r>
            <a:endParaRPr lang="en-US" sz="2185" dirty="0"/>
          </a:p>
        </p:txBody>
      </p:sp>
      <p:sp>
        <p:nvSpPr>
          <p:cNvPr id="16" name="Text 6"/>
          <p:cNvSpPr/>
          <p:nvPr/>
        </p:nvSpPr>
        <p:spPr>
          <a:xfrm>
            <a:off x="6202710" y="10575106"/>
            <a:ext cx="257645" cy="422713"/>
          </a:xfrm>
          <a:prstGeom prst="rect">
            <a:avLst/>
          </a:prstGeom>
          <a:noFill/>
          <a:ln/>
        </p:spPr>
        <p:txBody>
          <a:bodyPr wrap="square" lIns="0" tIns="0" rIns="0" bIns="0" rtlCol="0" anchor="t"/>
          <a:lstStyle/>
          <a:p>
            <a:pPr algn="l" indent="0" marL="0">
              <a:buNone/>
            </a:pPr>
            <a:r>
              <a:rPr lang="en-US" sz="2185" dirty="0">
                <a:solidFill>
                  <a:srgbClr val="48ABAE">
                    <a:alpha val="100000"/>
                  </a:srgbClr>
                </a:solidFill>
                <a:latin typeface="Lato Regular" pitchFamily="34" charset="0"/>
                <a:ea typeface="Lato Regular" pitchFamily="34" charset="-122"/>
                <a:cs typeface="Lato Regular" pitchFamily="34" charset="-120"/>
              </a:rPr>
              <a:t>4</a:t>
            </a:r>
            <a:endParaRPr lang="en-US" sz="2185" dirty="0"/>
          </a:p>
        </p:txBody>
      </p:sp>
      <p:sp>
        <p:nvSpPr>
          <p:cNvPr id="17" name="Text 7"/>
          <p:cNvSpPr/>
          <p:nvPr/>
        </p:nvSpPr>
        <p:spPr>
          <a:xfrm>
            <a:off x="7341828" y="10575106"/>
            <a:ext cx="257645" cy="422713"/>
          </a:xfrm>
          <a:prstGeom prst="rect">
            <a:avLst/>
          </a:prstGeom>
          <a:noFill/>
          <a:ln/>
        </p:spPr>
        <p:txBody>
          <a:bodyPr wrap="square" lIns="0" tIns="0" rIns="0" bIns="0" rtlCol="0" anchor="t"/>
          <a:lstStyle/>
          <a:p>
            <a:pPr algn="l" indent="0" marL="0">
              <a:buNone/>
            </a:pPr>
            <a:r>
              <a:rPr lang="en-US" sz="2185" dirty="0">
                <a:solidFill>
                  <a:srgbClr val="48ABAE">
                    <a:alpha val="100000"/>
                  </a:srgbClr>
                </a:solidFill>
                <a:latin typeface="Lato Regular" pitchFamily="34" charset="0"/>
                <a:ea typeface="Lato Regular" pitchFamily="34" charset="-122"/>
                <a:cs typeface="Lato Regular" pitchFamily="34" charset="-120"/>
              </a:rPr>
              <a:t>5</a:t>
            </a:r>
            <a:endParaRPr lang="en-US" sz="2185" dirty="0"/>
          </a:p>
        </p:txBody>
      </p:sp>
      <p:sp>
        <p:nvSpPr>
          <p:cNvPr id="18" name="Text 8"/>
          <p:cNvSpPr/>
          <p:nvPr/>
        </p:nvSpPr>
        <p:spPr>
          <a:xfrm>
            <a:off x="8480902" y="10575106"/>
            <a:ext cx="257645" cy="422713"/>
          </a:xfrm>
          <a:prstGeom prst="rect">
            <a:avLst/>
          </a:prstGeom>
          <a:noFill/>
          <a:ln/>
        </p:spPr>
        <p:txBody>
          <a:bodyPr wrap="square" lIns="0" tIns="0" rIns="0" bIns="0" rtlCol="0" anchor="t"/>
          <a:lstStyle/>
          <a:p>
            <a:pPr algn="l" indent="0" marL="0">
              <a:buNone/>
            </a:pPr>
            <a:r>
              <a:rPr lang="en-US" sz="2185" dirty="0">
                <a:solidFill>
                  <a:srgbClr val="48ABAE">
                    <a:alpha val="100000"/>
                  </a:srgbClr>
                </a:solidFill>
                <a:latin typeface="Lato Regular" pitchFamily="34" charset="0"/>
                <a:ea typeface="Lato Regular" pitchFamily="34" charset="-122"/>
                <a:cs typeface="Lato Regular" pitchFamily="34" charset="-120"/>
              </a:rPr>
              <a:t>6</a:t>
            </a:r>
            <a:endParaRPr lang="en-US" sz="2185" dirty="0"/>
          </a:p>
        </p:txBody>
      </p:sp>
      <p:sp>
        <p:nvSpPr>
          <p:cNvPr id="19" name="Text 9"/>
          <p:cNvSpPr/>
          <p:nvPr/>
        </p:nvSpPr>
        <p:spPr>
          <a:xfrm>
            <a:off x="9619976" y="10575106"/>
            <a:ext cx="257645" cy="422713"/>
          </a:xfrm>
          <a:prstGeom prst="rect">
            <a:avLst/>
          </a:prstGeom>
          <a:noFill/>
          <a:ln/>
        </p:spPr>
        <p:txBody>
          <a:bodyPr wrap="square" lIns="0" tIns="0" rIns="0" bIns="0" rtlCol="0" anchor="t"/>
          <a:lstStyle/>
          <a:p>
            <a:pPr algn="l" indent="0" marL="0">
              <a:buNone/>
            </a:pPr>
            <a:r>
              <a:rPr lang="en-US" sz="2185" dirty="0">
                <a:solidFill>
                  <a:srgbClr val="48ABAE">
                    <a:alpha val="100000"/>
                  </a:srgbClr>
                </a:solidFill>
                <a:latin typeface="Lato Regular" pitchFamily="34" charset="0"/>
                <a:ea typeface="Lato Regular" pitchFamily="34" charset="-122"/>
                <a:cs typeface="Lato Regular" pitchFamily="34" charset="-120"/>
              </a:rPr>
              <a:t>7</a:t>
            </a:r>
            <a:endParaRPr lang="en-US" sz="2185" dirty="0"/>
          </a:p>
        </p:txBody>
      </p:sp>
      <p:sp>
        <p:nvSpPr>
          <p:cNvPr id="20" name="Text 10"/>
          <p:cNvSpPr/>
          <p:nvPr/>
        </p:nvSpPr>
        <p:spPr>
          <a:xfrm>
            <a:off x="10735468" y="10575106"/>
            <a:ext cx="257645" cy="422713"/>
          </a:xfrm>
          <a:prstGeom prst="rect">
            <a:avLst/>
          </a:prstGeom>
          <a:noFill/>
          <a:ln/>
        </p:spPr>
        <p:txBody>
          <a:bodyPr wrap="square" lIns="0" tIns="0" rIns="0" bIns="0" rtlCol="0" anchor="t"/>
          <a:lstStyle/>
          <a:p>
            <a:pPr algn="l" indent="0" marL="0">
              <a:buNone/>
            </a:pPr>
            <a:r>
              <a:rPr lang="en-US" sz="2185" dirty="0">
                <a:solidFill>
                  <a:srgbClr val="48ABAE">
                    <a:alpha val="100000"/>
                  </a:srgbClr>
                </a:solidFill>
                <a:latin typeface="Lato Regular" pitchFamily="34" charset="0"/>
                <a:ea typeface="Lato Regular" pitchFamily="34" charset="-122"/>
                <a:cs typeface="Lato Regular" pitchFamily="34" charset="-120"/>
              </a:rPr>
              <a:t>8</a:t>
            </a:r>
            <a:endParaRPr lang="en-US" sz="2185" dirty="0"/>
          </a:p>
        </p:txBody>
      </p:sp>
      <p:sp>
        <p:nvSpPr>
          <p:cNvPr id="21" name="Text 11"/>
          <p:cNvSpPr/>
          <p:nvPr/>
        </p:nvSpPr>
        <p:spPr>
          <a:xfrm>
            <a:off x="2306151" y="9434599"/>
            <a:ext cx="356539" cy="356494"/>
          </a:xfrm>
          <a:prstGeom prst="rect">
            <a:avLst/>
          </a:prstGeom>
          <a:noFill/>
          <a:ln/>
        </p:spPr>
        <p:txBody>
          <a:bodyPr wrap="square" lIns="0" tIns="0" rIns="0" bIns="0" rtlCol="0" anchor="t"/>
          <a:lstStyle/>
          <a:p>
            <a:pPr algn="l" indent="0" marL="0">
              <a:buNone/>
            </a:pPr>
            <a:r>
              <a:rPr lang="en-US" sz="1821" dirty="0">
                <a:solidFill>
                  <a:srgbClr val="48ABAE">
                    <a:alpha val="100000"/>
                  </a:srgbClr>
                </a:solidFill>
                <a:latin typeface="Lato Regular" pitchFamily="34" charset="0"/>
                <a:ea typeface="Lato Regular" pitchFamily="34" charset="-122"/>
                <a:cs typeface="Lato Regular" pitchFamily="34" charset="-120"/>
              </a:rPr>
              <a:t>10</a:t>
            </a:r>
            <a:endParaRPr lang="en-US" sz="1821" dirty="0"/>
          </a:p>
        </p:txBody>
      </p:sp>
      <p:sp>
        <p:nvSpPr>
          <p:cNvPr id="22" name="Text 12"/>
          <p:cNvSpPr/>
          <p:nvPr/>
        </p:nvSpPr>
        <p:spPr>
          <a:xfrm>
            <a:off x="2306151" y="8917099"/>
            <a:ext cx="356539" cy="356494"/>
          </a:xfrm>
          <a:prstGeom prst="rect">
            <a:avLst/>
          </a:prstGeom>
          <a:noFill/>
          <a:ln/>
        </p:spPr>
        <p:txBody>
          <a:bodyPr wrap="square" lIns="0" tIns="0" rIns="0" bIns="0" rtlCol="0" anchor="t"/>
          <a:lstStyle/>
          <a:p>
            <a:pPr algn="l" indent="0" marL="0">
              <a:buNone/>
            </a:pPr>
            <a:r>
              <a:rPr lang="en-US" sz="1821" dirty="0">
                <a:solidFill>
                  <a:srgbClr val="48ABAE">
                    <a:alpha val="100000"/>
                  </a:srgbClr>
                </a:solidFill>
                <a:latin typeface="Lato Regular" pitchFamily="34" charset="0"/>
                <a:ea typeface="Lato Regular" pitchFamily="34" charset="-122"/>
                <a:cs typeface="Lato Regular" pitchFamily="34" charset="-120"/>
              </a:rPr>
              <a:t>20</a:t>
            </a:r>
            <a:endParaRPr lang="en-US" sz="1821" dirty="0"/>
          </a:p>
        </p:txBody>
      </p:sp>
      <p:sp>
        <p:nvSpPr>
          <p:cNvPr id="23" name="Text 13"/>
          <p:cNvSpPr/>
          <p:nvPr/>
        </p:nvSpPr>
        <p:spPr>
          <a:xfrm>
            <a:off x="2306151" y="8399661"/>
            <a:ext cx="356539" cy="356494"/>
          </a:xfrm>
          <a:prstGeom prst="rect">
            <a:avLst/>
          </a:prstGeom>
          <a:noFill/>
          <a:ln/>
        </p:spPr>
        <p:txBody>
          <a:bodyPr wrap="square" lIns="0" tIns="0" rIns="0" bIns="0" rtlCol="0" anchor="t"/>
          <a:lstStyle/>
          <a:p>
            <a:pPr algn="l" indent="0" marL="0">
              <a:buNone/>
            </a:pPr>
            <a:r>
              <a:rPr lang="en-US" sz="1821" dirty="0">
                <a:solidFill>
                  <a:srgbClr val="48ABAE">
                    <a:alpha val="100000"/>
                  </a:srgbClr>
                </a:solidFill>
                <a:latin typeface="Lato Regular" pitchFamily="34" charset="0"/>
                <a:ea typeface="Lato Regular" pitchFamily="34" charset="-122"/>
                <a:cs typeface="Lato Regular" pitchFamily="34" charset="-120"/>
              </a:rPr>
              <a:t>30</a:t>
            </a:r>
            <a:endParaRPr lang="en-US" sz="1821" dirty="0"/>
          </a:p>
        </p:txBody>
      </p:sp>
      <p:sp>
        <p:nvSpPr>
          <p:cNvPr id="24" name="Text 14"/>
          <p:cNvSpPr/>
          <p:nvPr/>
        </p:nvSpPr>
        <p:spPr>
          <a:xfrm>
            <a:off x="2306151" y="7882124"/>
            <a:ext cx="356539" cy="356494"/>
          </a:xfrm>
          <a:prstGeom prst="rect">
            <a:avLst/>
          </a:prstGeom>
          <a:noFill/>
          <a:ln/>
        </p:spPr>
        <p:txBody>
          <a:bodyPr wrap="square" lIns="0" tIns="0" rIns="0" bIns="0" rtlCol="0" anchor="t"/>
          <a:lstStyle/>
          <a:p>
            <a:pPr algn="l" indent="0" marL="0">
              <a:buNone/>
            </a:pPr>
            <a:r>
              <a:rPr lang="en-US" sz="1821" dirty="0">
                <a:solidFill>
                  <a:srgbClr val="48ABAE">
                    <a:alpha val="100000"/>
                  </a:srgbClr>
                </a:solidFill>
                <a:latin typeface="Lato Regular" pitchFamily="34" charset="0"/>
                <a:ea typeface="Lato Regular" pitchFamily="34" charset="-122"/>
                <a:cs typeface="Lato Regular" pitchFamily="34" charset="-120"/>
              </a:rPr>
              <a:t>40</a:t>
            </a:r>
            <a:endParaRPr lang="en-US" sz="1821" dirty="0"/>
          </a:p>
        </p:txBody>
      </p:sp>
      <p:sp>
        <p:nvSpPr>
          <p:cNvPr id="25" name="Text 15"/>
          <p:cNvSpPr/>
          <p:nvPr/>
        </p:nvSpPr>
        <p:spPr>
          <a:xfrm>
            <a:off x="2306151" y="7364797"/>
            <a:ext cx="356539" cy="356494"/>
          </a:xfrm>
          <a:prstGeom prst="rect">
            <a:avLst/>
          </a:prstGeom>
          <a:noFill/>
          <a:ln/>
        </p:spPr>
        <p:txBody>
          <a:bodyPr wrap="square" lIns="0" tIns="0" rIns="0" bIns="0" rtlCol="0" anchor="t"/>
          <a:lstStyle/>
          <a:p>
            <a:pPr algn="l" indent="0" marL="0">
              <a:buNone/>
            </a:pPr>
            <a:r>
              <a:rPr lang="en-US" sz="1821" dirty="0">
                <a:solidFill>
                  <a:srgbClr val="48ABAE">
                    <a:alpha val="100000"/>
                  </a:srgbClr>
                </a:solidFill>
                <a:latin typeface="Lato Regular" pitchFamily="34" charset="0"/>
                <a:ea typeface="Lato Regular" pitchFamily="34" charset="-122"/>
                <a:cs typeface="Lato Regular" pitchFamily="34" charset="-120"/>
              </a:rPr>
              <a:t>50</a:t>
            </a:r>
            <a:endParaRPr lang="en-US" sz="1821" dirty="0"/>
          </a:p>
        </p:txBody>
      </p:sp>
      <p:sp>
        <p:nvSpPr>
          <p:cNvPr id="26" name="Text 16"/>
          <p:cNvSpPr/>
          <p:nvPr/>
        </p:nvSpPr>
        <p:spPr>
          <a:xfrm>
            <a:off x="2306151" y="6847309"/>
            <a:ext cx="356539" cy="356494"/>
          </a:xfrm>
          <a:prstGeom prst="rect">
            <a:avLst/>
          </a:prstGeom>
          <a:noFill/>
          <a:ln/>
        </p:spPr>
        <p:txBody>
          <a:bodyPr wrap="square" lIns="0" tIns="0" rIns="0" bIns="0" rtlCol="0" anchor="t"/>
          <a:lstStyle/>
          <a:p>
            <a:pPr algn="l" indent="0" marL="0">
              <a:buNone/>
            </a:pPr>
            <a:r>
              <a:rPr lang="en-US" sz="1821" dirty="0">
                <a:solidFill>
                  <a:srgbClr val="48ABAE">
                    <a:alpha val="100000"/>
                  </a:srgbClr>
                </a:solidFill>
                <a:latin typeface="Lato Regular" pitchFamily="34" charset="0"/>
                <a:ea typeface="Lato Regular" pitchFamily="34" charset="-122"/>
                <a:cs typeface="Lato Regular" pitchFamily="34" charset="-120"/>
              </a:rPr>
              <a:t>60</a:t>
            </a:r>
            <a:endParaRPr lang="en-US" sz="1821" dirty="0"/>
          </a:p>
        </p:txBody>
      </p:sp>
      <p:sp>
        <p:nvSpPr>
          <p:cNvPr id="27" name="Text 17"/>
          <p:cNvSpPr/>
          <p:nvPr/>
        </p:nvSpPr>
        <p:spPr>
          <a:xfrm>
            <a:off x="2306151" y="6330007"/>
            <a:ext cx="356539" cy="356494"/>
          </a:xfrm>
          <a:prstGeom prst="rect">
            <a:avLst/>
          </a:prstGeom>
          <a:noFill/>
          <a:ln/>
        </p:spPr>
        <p:txBody>
          <a:bodyPr wrap="square" lIns="0" tIns="0" rIns="0" bIns="0" rtlCol="0" anchor="t"/>
          <a:lstStyle/>
          <a:p>
            <a:pPr algn="l" indent="0" marL="0">
              <a:buNone/>
            </a:pPr>
            <a:r>
              <a:rPr lang="en-US" sz="1821" dirty="0">
                <a:solidFill>
                  <a:srgbClr val="48ABAE">
                    <a:alpha val="100000"/>
                  </a:srgbClr>
                </a:solidFill>
                <a:latin typeface="Lato Regular" pitchFamily="34" charset="0"/>
                <a:ea typeface="Lato Regular" pitchFamily="34" charset="-122"/>
                <a:cs typeface="Lato Regular" pitchFamily="34" charset="-120"/>
              </a:rPr>
              <a:t>70</a:t>
            </a:r>
            <a:endParaRPr lang="en-US" sz="1821" dirty="0"/>
          </a:p>
        </p:txBody>
      </p:sp>
      <p:sp>
        <p:nvSpPr>
          <p:cNvPr id="28" name="Text 18"/>
          <p:cNvSpPr/>
          <p:nvPr/>
        </p:nvSpPr>
        <p:spPr>
          <a:xfrm>
            <a:off x="2306151" y="5812557"/>
            <a:ext cx="356539" cy="356494"/>
          </a:xfrm>
          <a:prstGeom prst="rect">
            <a:avLst/>
          </a:prstGeom>
          <a:noFill/>
          <a:ln/>
        </p:spPr>
        <p:txBody>
          <a:bodyPr wrap="square" lIns="0" tIns="0" rIns="0" bIns="0" rtlCol="0" anchor="t"/>
          <a:lstStyle/>
          <a:p>
            <a:pPr algn="l" indent="0" marL="0">
              <a:buNone/>
            </a:pPr>
            <a:r>
              <a:rPr lang="en-US" sz="1821" dirty="0">
                <a:solidFill>
                  <a:srgbClr val="48ABAE">
                    <a:alpha val="100000"/>
                  </a:srgbClr>
                </a:solidFill>
                <a:latin typeface="Lato Regular" pitchFamily="34" charset="0"/>
                <a:ea typeface="Lato Regular" pitchFamily="34" charset="-122"/>
                <a:cs typeface="Lato Regular" pitchFamily="34" charset="-120"/>
              </a:rPr>
              <a:t>80</a:t>
            </a:r>
            <a:endParaRPr lang="en-US" sz="1821" dirty="0"/>
          </a:p>
        </p:txBody>
      </p:sp>
      <p:sp>
        <p:nvSpPr>
          <p:cNvPr id="29" name="Text 19"/>
          <p:cNvSpPr/>
          <p:nvPr/>
        </p:nvSpPr>
        <p:spPr>
          <a:xfrm>
            <a:off x="2306151" y="5295019"/>
            <a:ext cx="356539" cy="356494"/>
          </a:xfrm>
          <a:prstGeom prst="rect">
            <a:avLst/>
          </a:prstGeom>
          <a:noFill/>
          <a:ln/>
        </p:spPr>
        <p:txBody>
          <a:bodyPr wrap="square" lIns="0" tIns="0" rIns="0" bIns="0" rtlCol="0" anchor="t"/>
          <a:lstStyle/>
          <a:p>
            <a:pPr algn="l" indent="0" marL="0">
              <a:buNone/>
            </a:pPr>
            <a:r>
              <a:rPr lang="en-US" sz="1821" dirty="0">
                <a:solidFill>
                  <a:srgbClr val="48ABAE">
                    <a:alpha val="100000"/>
                  </a:srgbClr>
                </a:solidFill>
                <a:latin typeface="Lato Regular" pitchFamily="34" charset="0"/>
                <a:ea typeface="Lato Regular" pitchFamily="34" charset="-122"/>
                <a:cs typeface="Lato Regular" pitchFamily="34" charset="-120"/>
              </a:rPr>
              <a:t>90</a:t>
            </a:r>
            <a:endParaRPr lang="en-US" sz="1821" dirty="0"/>
          </a:p>
        </p:txBody>
      </p:sp>
      <p:sp>
        <p:nvSpPr>
          <p:cNvPr id="30" name="Text 20"/>
          <p:cNvSpPr/>
          <p:nvPr/>
        </p:nvSpPr>
        <p:spPr>
          <a:xfrm>
            <a:off x="2171971" y="4777532"/>
            <a:ext cx="483555" cy="356494"/>
          </a:xfrm>
          <a:prstGeom prst="rect">
            <a:avLst/>
          </a:prstGeom>
          <a:noFill/>
          <a:ln/>
        </p:spPr>
        <p:txBody>
          <a:bodyPr wrap="square" lIns="0" tIns="0" rIns="0" bIns="0" rtlCol="0" anchor="t"/>
          <a:lstStyle/>
          <a:p>
            <a:pPr algn="l" indent="0" marL="0">
              <a:buNone/>
            </a:pPr>
            <a:r>
              <a:rPr lang="en-US" sz="1821" dirty="0">
                <a:solidFill>
                  <a:srgbClr val="48ABAE">
                    <a:alpha val="100000"/>
                  </a:srgbClr>
                </a:solidFill>
                <a:latin typeface="Lato Regular" pitchFamily="34" charset="0"/>
                <a:ea typeface="Lato Regular" pitchFamily="34" charset="-122"/>
                <a:cs typeface="Lato Regular" pitchFamily="34" charset="-120"/>
              </a:rPr>
              <a:t>100</a:t>
            </a:r>
            <a:endParaRPr lang="en-US" sz="1821" dirty="0"/>
          </a:p>
        </p:txBody>
      </p:sp>
      <p:pic>
        <p:nvPicPr>
          <p:cNvPr id="31"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2822298" y="4724400"/>
            <a:ext cx="8291591" cy="5511006"/>
          </a:xfrm>
          <a:prstGeom prst="rect">
            <a:avLst/>
          </a:prstGeom>
        </p:spPr>
      </p:pic>
      <p:pic>
        <p:nvPicPr>
          <p:cNvPr id="32" name="Image 9"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3966598" y="5137956"/>
            <a:ext cx="11567" cy="5258445"/>
          </a:xfrm>
          <a:prstGeom prst="rect">
            <a:avLst/>
          </a:prstGeom>
        </p:spPr>
      </p:pic>
      <p:pic>
        <p:nvPicPr>
          <p:cNvPr id="33" name="Image 10"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5105111" y="5137956"/>
            <a:ext cx="11567" cy="5258445"/>
          </a:xfrm>
          <a:prstGeom prst="rect">
            <a:avLst/>
          </a:prstGeom>
        </p:spPr>
      </p:pic>
      <p:pic>
        <p:nvPicPr>
          <p:cNvPr id="34" name="Image 11" descr=" ">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6243627" y="5137956"/>
            <a:ext cx="11567" cy="5258445"/>
          </a:xfrm>
          <a:prstGeom prst="rect">
            <a:avLst/>
          </a:prstGeom>
        </p:spPr>
      </p:pic>
      <p:pic>
        <p:nvPicPr>
          <p:cNvPr id="35" name="Image 12" descr=" ">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7382140" y="5137956"/>
            <a:ext cx="11567" cy="5258445"/>
          </a:xfrm>
          <a:prstGeom prst="rect">
            <a:avLst/>
          </a:prstGeom>
        </p:spPr>
      </p:pic>
      <p:pic>
        <p:nvPicPr>
          <p:cNvPr id="36" name="Image 13" descr=" ">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8520660" y="5137956"/>
            <a:ext cx="11567" cy="5258445"/>
          </a:xfrm>
          <a:prstGeom prst="rect">
            <a:avLst/>
          </a:prstGeom>
        </p:spPr>
      </p:pic>
      <p:pic>
        <p:nvPicPr>
          <p:cNvPr id="37" name="Image 14" descr=" ">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9659173" y="5137956"/>
            <a:ext cx="11567" cy="5258445"/>
          </a:xfrm>
          <a:prstGeom prst="rect">
            <a:avLst/>
          </a:prstGeom>
        </p:spPr>
      </p:pic>
      <p:pic>
        <p:nvPicPr>
          <p:cNvPr id="38" name="Image 15" descr=" ">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10797686" y="5137956"/>
            <a:ext cx="11567" cy="5258445"/>
          </a:xfrm>
          <a:prstGeom prst="rect">
            <a:avLst/>
          </a:prstGeom>
        </p:spPr>
      </p:pic>
      <p:pic>
        <p:nvPicPr>
          <p:cNvPr id="39" name="Image 16" descr=" ">    </p:cNvPr>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2809370" y="6436358"/>
            <a:ext cx="8050168" cy="2373585"/>
          </a:xfrm>
          <a:prstGeom prst="rect">
            <a:avLst/>
          </a:prstGeom>
        </p:spPr>
      </p:pic>
      <p:pic>
        <p:nvPicPr>
          <p:cNvPr id="40" name="Image 17" descr=" ">    </p:cNvPr>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2822974" y="7312037"/>
            <a:ext cx="8044028" cy="2268525"/>
          </a:xfrm>
          <a:prstGeom prst="rect">
            <a:avLst/>
          </a:prstGeom>
        </p:spPr>
      </p:pic>
      <p:pic>
        <p:nvPicPr>
          <p:cNvPr id="41" name="Image 18" descr=" ">    </p:cNvPr>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3895582" y="7008143"/>
            <a:ext cx="153591" cy="153566"/>
          </a:xfrm>
          <a:prstGeom prst="rect">
            <a:avLst/>
          </a:prstGeom>
        </p:spPr>
      </p:pic>
      <p:pic>
        <p:nvPicPr>
          <p:cNvPr id="42" name="Image 19" descr=" ">    </p:cNvPr>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3895582" y="7933630"/>
            <a:ext cx="153591" cy="153566"/>
          </a:xfrm>
          <a:prstGeom prst="rect">
            <a:avLst/>
          </a:prstGeom>
        </p:spPr>
      </p:pic>
      <p:pic>
        <p:nvPicPr>
          <p:cNvPr id="43" name="Image 20" descr=" ">    </p:cNvPr>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5034099" y="6603777"/>
            <a:ext cx="153591" cy="153566"/>
          </a:xfrm>
          <a:prstGeom prst="rect">
            <a:avLst/>
          </a:prstGeom>
        </p:spPr>
      </p:pic>
      <p:pic>
        <p:nvPicPr>
          <p:cNvPr id="44" name="Image 21" descr=" ">    </p:cNvPr>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a:off x="5034099" y="8368010"/>
            <a:ext cx="153591" cy="153566"/>
          </a:xfrm>
          <a:prstGeom prst="rect">
            <a:avLst/>
          </a:prstGeom>
        </p:spPr>
      </p:pic>
      <p:pic>
        <p:nvPicPr>
          <p:cNvPr id="45" name="Image 22" descr=" ">    </p:cNvPr>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a:off x="6172615" y="8685299"/>
            <a:ext cx="153591" cy="153566"/>
          </a:xfrm>
          <a:prstGeom prst="rect">
            <a:avLst/>
          </a:prstGeom>
        </p:spPr>
      </p:pic>
      <p:pic>
        <p:nvPicPr>
          <p:cNvPr id="46" name="Image 23" descr=" ">    </p:cNvPr>
          <p:cNvPicPr>
            <a:picLocks noChangeAspect="1"/>
          </p:cNvPicPr>
          <p:nvPr/>
        </p:nvPicPr>
        <p:blipFill>
          <a:blip r:embed="rId47">
            <a:extLst>
              <a:ext uri="{96DAC541-7B7A-43D3-8B79-37D633B846F1}">
                <asvg:svgBlip xmlns:asvg="http://schemas.microsoft.com/office/drawing/2016/SVG/main" r:embed="rId48"/>
              </a:ext>
            </a:extLst>
          </a:blip>
          <a:stretch>
            <a:fillRect/>
          </a:stretch>
        </p:blipFill>
        <p:spPr>
          <a:xfrm>
            <a:off x="6172615" y="7264338"/>
            <a:ext cx="153591" cy="153566"/>
          </a:xfrm>
          <a:prstGeom prst="rect">
            <a:avLst/>
          </a:prstGeom>
        </p:spPr>
      </p:pic>
      <p:pic>
        <p:nvPicPr>
          <p:cNvPr id="47" name="Image 24" descr=" ">    </p:cNvPr>
          <p:cNvPicPr>
            <a:picLocks noChangeAspect="1"/>
          </p:cNvPicPr>
          <p:nvPr/>
        </p:nvPicPr>
        <p:blipFill>
          <a:blip r:embed="rId49">
            <a:extLst>
              <a:ext uri="{96DAC541-7B7A-43D3-8B79-37D633B846F1}">
                <asvg:svgBlip xmlns:asvg="http://schemas.microsoft.com/office/drawing/2016/SVG/main" r:embed="rId50"/>
              </a:ext>
            </a:extLst>
          </a:blip>
          <a:stretch>
            <a:fillRect/>
          </a:stretch>
        </p:blipFill>
        <p:spPr>
          <a:xfrm>
            <a:off x="7315755" y="7685720"/>
            <a:ext cx="153591" cy="153566"/>
          </a:xfrm>
          <a:prstGeom prst="rect">
            <a:avLst/>
          </a:prstGeom>
        </p:spPr>
      </p:pic>
      <p:pic>
        <p:nvPicPr>
          <p:cNvPr id="48" name="Image 25" descr=" ">    </p:cNvPr>
          <p:cNvPicPr>
            <a:picLocks noChangeAspect="1"/>
          </p:cNvPicPr>
          <p:nvPr/>
        </p:nvPicPr>
        <p:blipFill>
          <a:blip r:embed="rId51">
            <a:extLst>
              <a:ext uri="{96DAC541-7B7A-43D3-8B79-37D633B846F1}">
                <asvg:svgBlip xmlns:asvg="http://schemas.microsoft.com/office/drawing/2016/SVG/main" r:embed="rId52"/>
              </a:ext>
            </a:extLst>
          </a:blip>
          <a:stretch>
            <a:fillRect/>
          </a:stretch>
        </p:blipFill>
        <p:spPr>
          <a:xfrm>
            <a:off x="7315755" y="7373131"/>
            <a:ext cx="153591" cy="153566"/>
          </a:xfrm>
          <a:prstGeom prst="rect">
            <a:avLst/>
          </a:prstGeom>
        </p:spPr>
      </p:pic>
      <p:pic>
        <p:nvPicPr>
          <p:cNvPr id="49" name="Image 26" descr=" ">    </p:cNvPr>
          <p:cNvPicPr>
            <a:picLocks noChangeAspect="1"/>
          </p:cNvPicPr>
          <p:nvPr/>
        </p:nvPicPr>
        <p:blipFill>
          <a:blip r:embed="rId53">
            <a:extLst>
              <a:ext uri="{96DAC541-7B7A-43D3-8B79-37D633B846F1}">
                <asvg:svgBlip xmlns:asvg="http://schemas.microsoft.com/office/drawing/2016/SVG/main" r:embed="rId54"/>
              </a:ext>
            </a:extLst>
          </a:blip>
          <a:stretch>
            <a:fillRect/>
          </a:stretch>
        </p:blipFill>
        <p:spPr>
          <a:xfrm>
            <a:off x="8449644" y="8620088"/>
            <a:ext cx="153591" cy="153566"/>
          </a:xfrm>
          <a:prstGeom prst="rect">
            <a:avLst/>
          </a:prstGeom>
        </p:spPr>
      </p:pic>
      <p:pic>
        <p:nvPicPr>
          <p:cNvPr id="50" name="Image 27" descr=" ">    </p:cNvPr>
          <p:cNvPicPr>
            <a:picLocks noChangeAspect="1"/>
          </p:cNvPicPr>
          <p:nvPr/>
        </p:nvPicPr>
        <p:blipFill>
          <a:blip r:embed="rId55">
            <a:extLst>
              <a:ext uri="{96DAC541-7B7A-43D3-8B79-37D633B846F1}">
                <asvg:svgBlip xmlns:asvg="http://schemas.microsoft.com/office/drawing/2016/SVG/main" r:embed="rId56"/>
              </a:ext>
            </a:extLst>
          </a:blip>
          <a:stretch>
            <a:fillRect/>
          </a:stretch>
        </p:blipFill>
        <p:spPr>
          <a:xfrm>
            <a:off x="8449644" y="8029389"/>
            <a:ext cx="153591" cy="153566"/>
          </a:xfrm>
          <a:prstGeom prst="rect">
            <a:avLst/>
          </a:prstGeom>
        </p:spPr>
      </p:pic>
      <p:pic>
        <p:nvPicPr>
          <p:cNvPr id="51" name="Image 28" descr=" ">    </p:cNvPr>
          <p:cNvPicPr>
            <a:picLocks noChangeAspect="1"/>
          </p:cNvPicPr>
          <p:nvPr/>
        </p:nvPicPr>
        <p:blipFill>
          <a:blip r:embed="rId57">
            <a:extLst>
              <a:ext uri="{96DAC541-7B7A-43D3-8B79-37D633B846F1}">
                <asvg:svgBlip xmlns:asvg="http://schemas.microsoft.com/office/drawing/2016/SVG/main" r:embed="rId58"/>
              </a:ext>
            </a:extLst>
          </a:blip>
          <a:stretch>
            <a:fillRect/>
          </a:stretch>
        </p:blipFill>
        <p:spPr>
          <a:xfrm>
            <a:off x="9592787" y="7924949"/>
            <a:ext cx="153591" cy="153566"/>
          </a:xfrm>
          <a:prstGeom prst="rect">
            <a:avLst/>
          </a:prstGeom>
        </p:spPr>
      </p:pic>
      <p:pic>
        <p:nvPicPr>
          <p:cNvPr id="52" name="Image 29" descr=" ">    </p:cNvPr>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9592787" y="7525283"/>
            <a:ext cx="153591" cy="153566"/>
          </a:xfrm>
          <a:prstGeom prst="rect">
            <a:avLst/>
          </a:prstGeom>
        </p:spPr>
      </p:pic>
      <p:sp>
        <p:nvSpPr>
          <p:cNvPr id="53" name="Shape 21"/>
          <p:cNvSpPr/>
          <p:nvPr/>
        </p:nvSpPr>
        <p:spPr>
          <a:xfrm>
            <a:off x="2705438" y="11468100"/>
            <a:ext cx="7874984" cy="1828800"/>
          </a:xfrm>
          <a:prstGeom prst="rect">
            <a:avLst/>
          </a:prstGeom>
          <a:noFill/>
          <a:ln/>
        </p:spPr>
      </p:sp>
      <p:sp>
        <p:nvSpPr>
          <p:cNvPr id="54" name="Shape 22"/>
          <p:cNvSpPr/>
          <p:nvPr/>
        </p:nvSpPr>
        <p:spPr>
          <a:xfrm>
            <a:off x="2705438" y="11468100"/>
            <a:ext cx="7874984" cy="1828800"/>
          </a:xfrm>
          <a:prstGeom prst="rect">
            <a:avLst/>
          </a:prstGeom>
          <a:noFill/>
          <a:ln/>
        </p:spPr>
      </p:sp>
      <p:sp>
        <p:nvSpPr>
          <p:cNvPr id="55" name="Text 23"/>
          <p:cNvSpPr/>
          <p:nvPr/>
        </p:nvSpPr>
        <p:spPr>
          <a:xfrm>
            <a:off x="2705438" y="11468100"/>
            <a:ext cx="8078210"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Spellcasting Progress</a:t>
            </a:r>
            <a:endParaRPr lang="en-US" sz="4800" dirty="0"/>
          </a:p>
        </p:txBody>
      </p:sp>
      <p:sp>
        <p:nvSpPr>
          <p:cNvPr id="56" name="Text 24"/>
          <p:cNvSpPr/>
          <p:nvPr/>
        </p:nvSpPr>
        <p:spPr>
          <a:xfrm>
            <a:off x="2705438" y="12306300"/>
            <a:ext cx="8010468" cy="1126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Inter Regular" pitchFamily="34" charset="0"/>
                <a:ea typeface="Inter Regular" pitchFamily="34" charset="-122"/>
                <a:cs typeface="Inter Regular" pitchFamily="34" charset="-120"/>
              </a:rPr>
              <a:t>A record of the number of spells cast per year</a:t>
            </a:r>
            <a:endParaRPr lang="en-US" sz="3200" dirty="0"/>
          </a:p>
        </p:txBody>
      </p:sp>
      <p:sp>
        <p:nvSpPr>
          <p:cNvPr id="57" name="Shape 25"/>
          <p:cNvSpPr/>
          <p:nvPr/>
        </p:nvSpPr>
        <p:spPr>
          <a:xfrm>
            <a:off x="23370921" y="10515600"/>
            <a:ext cx="1016127" cy="3200400"/>
          </a:xfrm>
          <a:prstGeom prst="rect">
            <a:avLst/>
          </a:prstGeom>
          <a:noFill/>
          <a:ln/>
        </p:spPr>
      </p:sp>
      <p:pic>
        <p:nvPicPr>
          <p:cNvPr id="58" name="Image 30" descr=" ">    </p:cNvPr>
          <p:cNvPicPr>
            <a:picLocks noChangeAspect="1"/>
          </p:cNvPicPr>
          <p:nvPr/>
        </p:nvPicPr>
        <p:blipFill>
          <a:blip r:embed="rId61"/>
          <a:stretch>
            <a:fillRect/>
          </a:stretch>
        </p:blipFill>
        <p:spPr>
          <a:xfrm>
            <a:off x="23523340" y="10820400"/>
            <a:ext cx="711289" cy="25908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0590039" y="-1548631"/>
            <a:ext cx="5180716" cy="5180062"/>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0873" y="723900"/>
            <a:ext cx="5222638" cy="3905498"/>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505937" y="9664700"/>
            <a:ext cx="169822" cy="3431443"/>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500791" y="11887200"/>
            <a:ext cx="3670756" cy="3670052"/>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47781" y="431800"/>
            <a:ext cx="2514914" cy="25273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788498" y="431800"/>
            <a:ext cx="1257457" cy="12573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1961045" y="11887200"/>
            <a:ext cx="1549594" cy="156210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pic>
        <p:nvPicPr>
          <p:cNvPr id="11"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0707438" y="5422900"/>
            <a:ext cx="7786073" cy="8293100"/>
          </a:xfrm>
          <a:prstGeom prst="rect">
            <a:avLst/>
          </a:prstGeom>
        </p:spPr>
      </p:pic>
      <p:sp>
        <p:nvSpPr>
          <p:cNvPr id="12" name="Text 1"/>
          <p:cNvSpPr/>
          <p:nvPr/>
        </p:nvSpPr>
        <p:spPr>
          <a:xfrm>
            <a:off x="2171971" y="1828800"/>
            <a:ext cx="12849773" cy="1557867"/>
          </a:xfrm>
          <a:prstGeom prst="rect">
            <a:avLst/>
          </a:prstGeom>
          <a:noFill/>
          <a:ln/>
        </p:spPr>
        <p:txBody>
          <a:bodyPr wrap="square" lIns="0" tIns="0" rIns="0" bIns="0" rtlCol="0" anchor="t"/>
          <a:lstStyle/>
          <a:p>
            <a:pPr algn="l" indent="0" marL="0">
              <a:buNone/>
            </a:pPr>
            <a:r>
              <a:rPr lang="en-US" sz="8000" dirty="0">
                <a:solidFill>
                  <a:srgbClr val="000000">
                    <a:alpha val="100000"/>
                  </a:srgbClr>
                </a:solidFill>
                <a:latin typeface="Bebas Neue Regular" pitchFamily="34" charset="0"/>
                <a:ea typeface="Bebas Neue Regular" pitchFamily="34" charset="-122"/>
                <a:cs typeface="Bebas Neue Regular" pitchFamily="34" charset="-120"/>
              </a:rPr>
              <a:t>The Elves: A Glimpse into Their World</a:t>
            </a:r>
            <a:endParaRPr lang="en-US" sz="8000" dirty="0"/>
          </a:p>
        </p:txBody>
      </p:sp>
      <p:sp>
        <p:nvSpPr>
          <p:cNvPr id="13" name="Text 2"/>
          <p:cNvSpPr/>
          <p:nvPr/>
        </p:nvSpPr>
        <p:spPr>
          <a:xfrm>
            <a:off x="2171971" y="3517900"/>
            <a:ext cx="21639271" cy="1126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Inter Regular" pitchFamily="34" charset="0"/>
                <a:ea typeface="Inter Regular" pitchFamily="34" charset="-122"/>
                <a:cs typeface="Inter Regular" pitchFamily="34" charset="-120"/>
              </a:rPr>
              <a:t>Elegant inhabitants of enchanted forests, known for their mastery of magic and their close connection to nature. They possess an innate sense of harmony and balance, making them protectors of the natural world.</a:t>
            </a:r>
            <a:endParaRPr lang="en-US" sz="3200" dirty="0"/>
          </a:p>
        </p:txBody>
      </p:sp>
      <p:sp>
        <p:nvSpPr>
          <p:cNvPr id="14" name="Shape 3"/>
          <p:cNvSpPr/>
          <p:nvPr/>
        </p:nvSpPr>
        <p:spPr>
          <a:xfrm>
            <a:off x="2171971" y="6858000"/>
            <a:ext cx="4064508" cy="5454641"/>
          </a:xfrm>
          <a:prstGeom prst="rect">
            <a:avLst/>
          </a:prstGeom>
          <a:noFill/>
          <a:ln/>
        </p:spPr>
      </p:sp>
      <p:pic>
        <p:nvPicPr>
          <p:cNvPr id="15"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2171971" y="6858000"/>
            <a:ext cx="1308130" cy="1682738"/>
          </a:xfrm>
          <a:prstGeom prst="rect">
            <a:avLst/>
          </a:prstGeom>
        </p:spPr>
      </p:pic>
      <p:sp>
        <p:nvSpPr>
          <p:cNvPr id="16" name="Shape 4"/>
          <p:cNvSpPr/>
          <p:nvPr/>
        </p:nvSpPr>
        <p:spPr>
          <a:xfrm>
            <a:off x="2171971" y="8845538"/>
            <a:ext cx="4064508" cy="3467100"/>
          </a:xfrm>
          <a:prstGeom prst="rect">
            <a:avLst/>
          </a:prstGeom>
          <a:noFill/>
          <a:ln/>
        </p:spPr>
      </p:sp>
      <p:sp>
        <p:nvSpPr>
          <p:cNvPr id="17" name="Text 5"/>
          <p:cNvSpPr/>
          <p:nvPr/>
        </p:nvSpPr>
        <p:spPr>
          <a:xfrm>
            <a:off x="2171971" y="8845538"/>
            <a:ext cx="4199992" cy="36025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Inter Regular" pitchFamily="34" charset="0"/>
                <a:ea typeface="Inter Regular" pitchFamily="34" charset="-122"/>
                <a:cs typeface="Inter Regular" pitchFamily="34" charset="-120"/>
              </a:rPr>
              <a:t>"The Art of Archery": Discover the intricacies of the Art of Archery as practiced by the graceful and precise elves.</a:t>
            </a:r>
            <a:endParaRPr lang="en-US" sz="3200" dirty="0"/>
          </a:p>
        </p:txBody>
      </p:sp>
      <p:sp>
        <p:nvSpPr>
          <p:cNvPr id="18" name="Shape 6"/>
          <p:cNvSpPr/>
          <p:nvPr/>
        </p:nvSpPr>
        <p:spPr>
          <a:xfrm>
            <a:off x="6642930" y="6858000"/>
            <a:ext cx="4064508" cy="5454649"/>
          </a:xfrm>
          <a:prstGeom prst="rect">
            <a:avLst/>
          </a:prstGeom>
          <a:noFill/>
          <a:ln/>
        </p:spPr>
      </p:sp>
      <p:pic>
        <p:nvPicPr>
          <p:cNvPr id="19"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6642930" y="6858000"/>
            <a:ext cx="845564" cy="1682750"/>
          </a:xfrm>
          <a:prstGeom prst="rect">
            <a:avLst/>
          </a:prstGeom>
        </p:spPr>
      </p:pic>
      <p:sp>
        <p:nvSpPr>
          <p:cNvPr id="20" name="Shape 7"/>
          <p:cNvSpPr/>
          <p:nvPr/>
        </p:nvSpPr>
        <p:spPr>
          <a:xfrm>
            <a:off x="6642930" y="8845550"/>
            <a:ext cx="4064508" cy="3467100"/>
          </a:xfrm>
          <a:prstGeom prst="rect">
            <a:avLst/>
          </a:prstGeom>
          <a:noFill/>
          <a:ln/>
        </p:spPr>
      </p:sp>
      <p:sp>
        <p:nvSpPr>
          <p:cNvPr id="21" name="Text 8"/>
          <p:cNvSpPr/>
          <p:nvPr/>
        </p:nvSpPr>
        <p:spPr>
          <a:xfrm>
            <a:off x="6642930" y="8845550"/>
            <a:ext cx="4199992" cy="36025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Inter Regular" pitchFamily="34" charset="0"/>
                <a:ea typeface="Inter Regular" pitchFamily="34" charset="-122"/>
                <a:cs typeface="Inter Regular" pitchFamily="34" charset="-120"/>
              </a:rPr>
              <a:t>"The Music of the Elves": Immerse yourself in the enchanting music of the elves, whose songs have the power to heal.</a:t>
            </a:r>
            <a:endParaRPr lang="en-US" sz="3200" dirty="0"/>
          </a:p>
        </p:txBody>
      </p:sp>
      <p:sp>
        <p:nvSpPr>
          <p:cNvPr id="22" name="Shape 9"/>
          <p:cNvSpPr/>
          <p:nvPr/>
        </p:nvSpPr>
        <p:spPr>
          <a:xfrm>
            <a:off x="18899962" y="6858000"/>
            <a:ext cx="4064508" cy="5454654"/>
          </a:xfrm>
          <a:prstGeom prst="rect">
            <a:avLst/>
          </a:prstGeom>
          <a:noFill/>
          <a:ln/>
        </p:spPr>
      </p:sp>
      <p:pic>
        <p:nvPicPr>
          <p:cNvPr id="23"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8899962" y="6858000"/>
            <a:ext cx="758625" cy="1682750"/>
          </a:xfrm>
          <a:prstGeom prst="rect">
            <a:avLst/>
          </a:prstGeom>
        </p:spPr>
      </p:pic>
      <p:sp>
        <p:nvSpPr>
          <p:cNvPr id="24" name="Shape 10"/>
          <p:cNvSpPr/>
          <p:nvPr/>
        </p:nvSpPr>
        <p:spPr>
          <a:xfrm>
            <a:off x="18899962" y="8845550"/>
            <a:ext cx="4064508" cy="3467100"/>
          </a:xfrm>
          <a:prstGeom prst="rect">
            <a:avLst/>
          </a:prstGeom>
          <a:noFill/>
          <a:ln/>
        </p:spPr>
      </p:sp>
      <p:sp>
        <p:nvSpPr>
          <p:cNvPr id="25" name="Text 11"/>
          <p:cNvSpPr/>
          <p:nvPr/>
        </p:nvSpPr>
        <p:spPr>
          <a:xfrm>
            <a:off x="18899962" y="8845550"/>
            <a:ext cx="4199992" cy="36025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Inter Regular" pitchFamily="34" charset="0"/>
                <a:ea typeface="Inter Regular" pitchFamily="34" charset="-122"/>
                <a:cs typeface="Inter Regular" pitchFamily="34" charset="-120"/>
              </a:rPr>
              <a:t>"The Life of an Elf": Learn about the customs and daily life of the elves, from their familial structure to their religious beliefs.</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383707" y="10084569"/>
            <a:ext cx="5180716" cy="5180062"/>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865283" y="9086602"/>
            <a:ext cx="5222638" cy="3905498"/>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1289" y="619857"/>
            <a:ext cx="169822" cy="3431443"/>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215502" y="-1841252"/>
            <a:ext cx="3670756" cy="3670052"/>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224353" y="10756900"/>
            <a:ext cx="2514914" cy="25273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8341092" y="12026900"/>
            <a:ext cx="1257457" cy="12573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76410" y="266700"/>
            <a:ext cx="1549594" cy="156210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pic>
        <p:nvPicPr>
          <p:cNvPr id="11" name="Image 8" descr=" ">    </p:cNvPr>
          <p:cNvPicPr>
            <a:picLocks noChangeAspect="1"/>
          </p:cNvPicPr>
          <p:nvPr/>
        </p:nvPicPr>
        <p:blipFill>
          <a:blip r:embed="rId16"/>
          <a:stretch>
            <a:fillRect/>
          </a:stretch>
        </p:blipFill>
        <p:spPr>
          <a:xfrm>
            <a:off x="1727416" y="2324100"/>
            <a:ext cx="20932139" cy="10375900"/>
          </a:xfrm>
          <a:prstGeom prst="rect">
            <a:avLst/>
          </a:prstGeom>
        </p:spPr>
      </p:pic>
      <p:pic>
        <p:nvPicPr>
          <p:cNvPr id="12" name="Image 9" descr=" ">    </p:cNvPr>
          <p:cNvPicPr>
            <a:picLocks noChangeAspect="1"/>
          </p:cNvPicPr>
          <p:nvPr/>
        </p:nvPicPr>
        <p:blipFill>
          <a:blip r:embed="rId17"/>
          <a:stretch>
            <a:fillRect/>
          </a:stretch>
        </p:blipFill>
        <p:spPr>
          <a:xfrm>
            <a:off x="1727416" y="2324100"/>
            <a:ext cx="5715662" cy="10375900"/>
          </a:xfrm>
          <a:prstGeom prst="rect">
            <a:avLst/>
          </a:prstGeom>
        </p:spPr>
      </p:pic>
      <p:pic>
        <p:nvPicPr>
          <p:cNvPr id="13" name="Image 10"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727413" y="2324100"/>
            <a:ext cx="5715659" cy="2844800"/>
          </a:xfrm>
          <a:prstGeom prst="rect">
            <a:avLst/>
          </a:prstGeom>
        </p:spPr>
      </p:pic>
      <p:sp>
        <p:nvSpPr>
          <p:cNvPr id="14" name="Shape 1"/>
          <p:cNvSpPr/>
          <p:nvPr/>
        </p:nvSpPr>
        <p:spPr>
          <a:xfrm>
            <a:off x="2476782" y="3073400"/>
            <a:ext cx="4229629" cy="4229100"/>
          </a:xfrm>
          <a:prstGeom prst="roundRect">
            <a:avLst>
              <a:gd name="adj" fmla="val 100108"/>
            </a:avLst>
          </a:prstGeom>
          <a:solidFill>
            <a:srgbClr val="C0E9F4">
              <a:alpha val="100000"/>
            </a:srgbClr>
          </a:solidFill>
          <a:ln/>
        </p:spPr>
      </p:sp>
      <p:sp>
        <p:nvSpPr>
          <p:cNvPr id="15" name="Text 2"/>
          <p:cNvSpPr/>
          <p:nvPr/>
        </p:nvSpPr>
        <p:spPr>
          <a:xfrm>
            <a:off x="4020025" y="3359150"/>
            <a:ext cx="2159270" cy="4673600"/>
          </a:xfrm>
          <a:prstGeom prst="rect">
            <a:avLst/>
          </a:prstGeom>
          <a:noFill/>
          <a:ln/>
        </p:spPr>
        <p:txBody>
          <a:bodyPr wrap="square" lIns="0" tIns="0" rIns="0" bIns="0" rtlCol="0" anchor="t"/>
          <a:lstStyle/>
          <a:p>
            <a:pPr algn="l" indent="0" marL="0">
              <a:buNone/>
            </a:pPr>
            <a:r>
              <a:rPr lang="en-US" sz="24000" dirty="0">
                <a:solidFill>
                  <a:srgbClr val="FFFFFF">
                    <a:alpha val="100000"/>
                  </a:srgbClr>
                </a:solidFill>
                <a:latin typeface="Bebas Neue Regular" pitchFamily="34" charset="0"/>
                <a:ea typeface="Bebas Neue Regular" pitchFamily="34" charset="-122"/>
                <a:cs typeface="Bebas Neue Regular" pitchFamily="34" charset="-120"/>
              </a:rPr>
              <a:t>S</a:t>
            </a:r>
            <a:endParaRPr lang="en-US" sz="24000" dirty="0"/>
          </a:p>
        </p:txBody>
      </p:sp>
      <p:sp>
        <p:nvSpPr>
          <p:cNvPr id="16" name="Shape 3"/>
          <p:cNvSpPr/>
          <p:nvPr/>
        </p:nvSpPr>
        <p:spPr>
          <a:xfrm>
            <a:off x="2298963" y="9017000"/>
            <a:ext cx="4572572" cy="3530600"/>
          </a:xfrm>
          <a:prstGeom prst="rect">
            <a:avLst/>
          </a:prstGeom>
          <a:noFill/>
          <a:ln/>
        </p:spPr>
      </p:sp>
      <p:sp>
        <p:nvSpPr>
          <p:cNvPr id="17" name="Shape 4"/>
          <p:cNvSpPr/>
          <p:nvPr/>
        </p:nvSpPr>
        <p:spPr>
          <a:xfrm>
            <a:off x="2298963" y="9017000"/>
            <a:ext cx="4572572" cy="3530600"/>
          </a:xfrm>
          <a:prstGeom prst="rect">
            <a:avLst/>
          </a:prstGeom>
          <a:noFill/>
          <a:ln/>
        </p:spPr>
      </p:sp>
      <p:sp>
        <p:nvSpPr>
          <p:cNvPr id="18" name="Shape 5"/>
          <p:cNvSpPr/>
          <p:nvPr/>
        </p:nvSpPr>
        <p:spPr>
          <a:xfrm>
            <a:off x="2298963" y="9017000"/>
            <a:ext cx="4572572" cy="3530600"/>
          </a:xfrm>
          <a:prstGeom prst="rect">
            <a:avLst/>
          </a:prstGeom>
          <a:noFill/>
          <a:ln/>
        </p:spPr>
      </p:sp>
      <p:sp>
        <p:nvSpPr>
          <p:cNvPr id="19" name="Text 6"/>
          <p:cNvSpPr/>
          <p:nvPr/>
        </p:nvSpPr>
        <p:spPr>
          <a:xfrm>
            <a:off x="2298963" y="9017000"/>
            <a:ext cx="4724991" cy="6985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Bebas Neue Regular" pitchFamily="34" charset="0"/>
                <a:ea typeface="Bebas Neue Regular" pitchFamily="34" charset="-122"/>
                <a:cs typeface="Bebas Neue Regular" pitchFamily="34" charset="-120"/>
              </a:rPr>
              <a:t>Strengths</a:t>
            </a:r>
            <a:endParaRPr lang="en-US" sz="3600" dirty="0"/>
          </a:p>
        </p:txBody>
      </p:sp>
      <p:sp>
        <p:nvSpPr>
          <p:cNvPr id="20" name="Text 7"/>
          <p:cNvSpPr/>
          <p:nvPr/>
        </p:nvSpPr>
        <p:spPr>
          <a:xfrm>
            <a:off x="2298963" y="9766300"/>
            <a:ext cx="4708055" cy="29167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Inter Regular" pitchFamily="34" charset="0"/>
                <a:ea typeface="Inter Regular" pitchFamily="34" charset="-122"/>
                <a:cs typeface="Inter Regular" pitchFamily="34" charset="-120"/>
              </a:rPr>
              <a:t>Rare event causes unpredictable magic.</a:t>
            </a:r>
            <a:endParaRPr lang="en-US" sz="3200" dirty="0"/>
          </a:p>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Adventurers seek immortal artifact.</a:t>
            </a:r>
            <a:endParaRPr lang="en-US" sz="3200" dirty="0"/>
          </a:p>
        </p:txBody>
      </p:sp>
      <p:pic>
        <p:nvPicPr>
          <p:cNvPr id="21" name="Image 11" descr=" ">    </p:cNvPr>
          <p:cNvPicPr>
            <a:picLocks noChangeAspect="1"/>
          </p:cNvPicPr>
          <p:nvPr/>
        </p:nvPicPr>
        <p:blipFill>
          <a:blip r:embed="rId20"/>
          <a:stretch>
            <a:fillRect/>
          </a:stretch>
        </p:blipFill>
        <p:spPr>
          <a:xfrm>
            <a:off x="6808026" y="2324100"/>
            <a:ext cx="5715662" cy="10375900"/>
          </a:xfrm>
          <a:prstGeom prst="rect">
            <a:avLst/>
          </a:prstGeom>
        </p:spPr>
      </p:pic>
      <p:pic>
        <p:nvPicPr>
          <p:cNvPr id="22" name="Image 12"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6808029" y="5168900"/>
            <a:ext cx="5715659" cy="2844800"/>
          </a:xfrm>
          <a:prstGeom prst="rect">
            <a:avLst/>
          </a:prstGeom>
        </p:spPr>
      </p:pic>
      <p:sp>
        <p:nvSpPr>
          <p:cNvPr id="23" name="Shape 8"/>
          <p:cNvSpPr/>
          <p:nvPr/>
        </p:nvSpPr>
        <p:spPr>
          <a:xfrm>
            <a:off x="7557392" y="3073400"/>
            <a:ext cx="4229629" cy="4229100"/>
          </a:xfrm>
          <a:prstGeom prst="roundRect">
            <a:avLst>
              <a:gd name="adj" fmla="val 100108"/>
            </a:avLst>
          </a:prstGeom>
          <a:solidFill>
            <a:srgbClr val="48ABAE">
              <a:alpha val="100000"/>
            </a:srgbClr>
          </a:solidFill>
          <a:ln/>
        </p:spPr>
      </p:sp>
      <p:sp>
        <p:nvSpPr>
          <p:cNvPr id="24" name="Text 9"/>
          <p:cNvSpPr/>
          <p:nvPr/>
        </p:nvSpPr>
        <p:spPr>
          <a:xfrm>
            <a:off x="8821200" y="3359150"/>
            <a:ext cx="2718140" cy="4673600"/>
          </a:xfrm>
          <a:prstGeom prst="rect">
            <a:avLst/>
          </a:prstGeom>
          <a:noFill/>
          <a:ln/>
        </p:spPr>
        <p:txBody>
          <a:bodyPr wrap="square" lIns="0" tIns="0" rIns="0" bIns="0" rtlCol="0" anchor="t"/>
          <a:lstStyle/>
          <a:p>
            <a:pPr algn="l" indent="0" marL="0">
              <a:buNone/>
            </a:pPr>
            <a:r>
              <a:rPr lang="en-US" sz="24000" dirty="0">
                <a:solidFill>
                  <a:srgbClr val="FFFFFF">
                    <a:alpha val="100000"/>
                  </a:srgbClr>
                </a:solidFill>
                <a:latin typeface="Bebas Neue Regular" pitchFamily="34" charset="0"/>
                <a:ea typeface="Bebas Neue Regular" pitchFamily="34" charset="-122"/>
                <a:cs typeface="Bebas Neue Regular" pitchFamily="34" charset="-120"/>
              </a:rPr>
              <a:t>W</a:t>
            </a:r>
            <a:endParaRPr lang="en-US" sz="24000" dirty="0"/>
          </a:p>
        </p:txBody>
      </p:sp>
      <p:sp>
        <p:nvSpPr>
          <p:cNvPr id="25" name="Shape 10"/>
          <p:cNvSpPr/>
          <p:nvPr/>
        </p:nvSpPr>
        <p:spPr>
          <a:xfrm>
            <a:off x="7379573" y="9017000"/>
            <a:ext cx="4572572" cy="3530600"/>
          </a:xfrm>
          <a:prstGeom prst="rect">
            <a:avLst/>
          </a:prstGeom>
          <a:noFill/>
          <a:ln/>
        </p:spPr>
      </p:sp>
      <p:sp>
        <p:nvSpPr>
          <p:cNvPr id="26" name="Shape 11"/>
          <p:cNvSpPr/>
          <p:nvPr/>
        </p:nvSpPr>
        <p:spPr>
          <a:xfrm>
            <a:off x="7379573" y="9017000"/>
            <a:ext cx="4572572" cy="3530600"/>
          </a:xfrm>
          <a:prstGeom prst="rect">
            <a:avLst/>
          </a:prstGeom>
          <a:noFill/>
          <a:ln/>
        </p:spPr>
      </p:sp>
      <p:sp>
        <p:nvSpPr>
          <p:cNvPr id="27" name="Shape 12"/>
          <p:cNvSpPr/>
          <p:nvPr/>
        </p:nvSpPr>
        <p:spPr>
          <a:xfrm>
            <a:off x="7379573" y="9017000"/>
            <a:ext cx="4572572" cy="3530600"/>
          </a:xfrm>
          <a:prstGeom prst="rect">
            <a:avLst/>
          </a:prstGeom>
          <a:noFill/>
          <a:ln/>
        </p:spPr>
      </p:sp>
      <p:sp>
        <p:nvSpPr>
          <p:cNvPr id="28" name="Text 13"/>
          <p:cNvSpPr/>
          <p:nvPr/>
        </p:nvSpPr>
        <p:spPr>
          <a:xfrm>
            <a:off x="7379573" y="9017000"/>
            <a:ext cx="4724991" cy="6985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Bebas Neue Regular" pitchFamily="34" charset="0"/>
                <a:ea typeface="Bebas Neue Regular" pitchFamily="34" charset="-122"/>
                <a:cs typeface="Bebas Neue Regular" pitchFamily="34" charset="-120"/>
              </a:rPr>
              <a:t>Weaknesses</a:t>
            </a:r>
            <a:endParaRPr lang="en-US" sz="3600" dirty="0"/>
          </a:p>
        </p:txBody>
      </p:sp>
      <p:sp>
        <p:nvSpPr>
          <p:cNvPr id="29" name="Text 14"/>
          <p:cNvSpPr/>
          <p:nvPr/>
        </p:nvSpPr>
        <p:spPr>
          <a:xfrm>
            <a:off x="7379573" y="9766300"/>
            <a:ext cx="4708055" cy="29167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Inter Regular" pitchFamily="34" charset="0"/>
                <a:ea typeface="Inter Regular" pitchFamily="34" charset="-122"/>
                <a:cs typeface="Inter Regular" pitchFamily="34" charset="-120"/>
              </a:rPr>
              <a:t>Rare event causes unpredictable magic.</a:t>
            </a:r>
            <a:endParaRPr lang="en-US" sz="3200" dirty="0"/>
          </a:p>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Adventurers seek immortal artifact.</a:t>
            </a:r>
            <a:endParaRPr lang="en-US" sz="3200" dirty="0"/>
          </a:p>
        </p:txBody>
      </p:sp>
      <p:pic>
        <p:nvPicPr>
          <p:cNvPr id="30" name="Image 13" descr=" ">    </p:cNvPr>
          <p:cNvPicPr>
            <a:picLocks noChangeAspect="1"/>
          </p:cNvPicPr>
          <p:nvPr/>
        </p:nvPicPr>
        <p:blipFill>
          <a:blip r:embed="rId23"/>
          <a:stretch>
            <a:fillRect/>
          </a:stretch>
        </p:blipFill>
        <p:spPr>
          <a:xfrm>
            <a:off x="11787048" y="2324100"/>
            <a:ext cx="5715662" cy="10375900"/>
          </a:xfrm>
          <a:prstGeom prst="rect">
            <a:avLst/>
          </a:prstGeom>
        </p:spPr>
      </p:pic>
      <p:pic>
        <p:nvPicPr>
          <p:cNvPr id="31" name="Image 14"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1787045" y="2324100"/>
            <a:ext cx="5715659" cy="2844800"/>
          </a:xfrm>
          <a:prstGeom prst="rect">
            <a:avLst/>
          </a:prstGeom>
        </p:spPr>
      </p:pic>
      <p:sp>
        <p:nvSpPr>
          <p:cNvPr id="32" name="Shape 15"/>
          <p:cNvSpPr/>
          <p:nvPr/>
        </p:nvSpPr>
        <p:spPr>
          <a:xfrm>
            <a:off x="12536414" y="3073400"/>
            <a:ext cx="4229629" cy="4229100"/>
          </a:xfrm>
          <a:prstGeom prst="roundRect">
            <a:avLst>
              <a:gd name="adj" fmla="val 100108"/>
            </a:avLst>
          </a:prstGeom>
          <a:solidFill>
            <a:srgbClr val="C0E9F4">
              <a:alpha val="100000"/>
            </a:srgbClr>
          </a:solidFill>
          <a:ln/>
        </p:spPr>
      </p:sp>
      <p:sp>
        <p:nvSpPr>
          <p:cNvPr id="33" name="Text 16"/>
          <p:cNvSpPr/>
          <p:nvPr/>
        </p:nvSpPr>
        <p:spPr>
          <a:xfrm>
            <a:off x="14035201" y="3359150"/>
            <a:ext cx="2248181" cy="4673600"/>
          </a:xfrm>
          <a:prstGeom prst="rect">
            <a:avLst/>
          </a:prstGeom>
          <a:noFill/>
          <a:ln/>
        </p:spPr>
        <p:txBody>
          <a:bodyPr wrap="square" lIns="0" tIns="0" rIns="0" bIns="0" rtlCol="0" anchor="t"/>
          <a:lstStyle/>
          <a:p>
            <a:pPr algn="l" indent="0" marL="0">
              <a:buNone/>
            </a:pPr>
            <a:r>
              <a:rPr lang="en-US" sz="24000" dirty="0">
                <a:solidFill>
                  <a:srgbClr val="FFFFFF">
                    <a:alpha val="100000"/>
                  </a:srgbClr>
                </a:solidFill>
                <a:latin typeface="Bebas Neue Regular" pitchFamily="34" charset="0"/>
                <a:ea typeface="Bebas Neue Regular" pitchFamily="34" charset="-122"/>
                <a:cs typeface="Bebas Neue Regular" pitchFamily="34" charset="-120"/>
              </a:rPr>
              <a:t>O</a:t>
            </a:r>
            <a:endParaRPr lang="en-US" sz="24000" dirty="0"/>
          </a:p>
        </p:txBody>
      </p:sp>
      <p:sp>
        <p:nvSpPr>
          <p:cNvPr id="34" name="Shape 17"/>
          <p:cNvSpPr/>
          <p:nvPr/>
        </p:nvSpPr>
        <p:spPr>
          <a:xfrm>
            <a:off x="12358595" y="9017000"/>
            <a:ext cx="4572572" cy="3530600"/>
          </a:xfrm>
          <a:prstGeom prst="rect">
            <a:avLst/>
          </a:prstGeom>
          <a:noFill/>
          <a:ln/>
        </p:spPr>
      </p:sp>
      <p:sp>
        <p:nvSpPr>
          <p:cNvPr id="35" name="Shape 18"/>
          <p:cNvSpPr/>
          <p:nvPr/>
        </p:nvSpPr>
        <p:spPr>
          <a:xfrm>
            <a:off x="12358595" y="9017000"/>
            <a:ext cx="4572572" cy="3530600"/>
          </a:xfrm>
          <a:prstGeom prst="rect">
            <a:avLst/>
          </a:prstGeom>
          <a:noFill/>
          <a:ln/>
        </p:spPr>
      </p:sp>
      <p:sp>
        <p:nvSpPr>
          <p:cNvPr id="36" name="Shape 19"/>
          <p:cNvSpPr/>
          <p:nvPr/>
        </p:nvSpPr>
        <p:spPr>
          <a:xfrm>
            <a:off x="12358595" y="9017000"/>
            <a:ext cx="4572572" cy="3530600"/>
          </a:xfrm>
          <a:prstGeom prst="rect">
            <a:avLst/>
          </a:prstGeom>
          <a:noFill/>
          <a:ln/>
        </p:spPr>
      </p:sp>
      <p:sp>
        <p:nvSpPr>
          <p:cNvPr id="37" name="Text 20"/>
          <p:cNvSpPr/>
          <p:nvPr/>
        </p:nvSpPr>
        <p:spPr>
          <a:xfrm>
            <a:off x="12358595" y="9017000"/>
            <a:ext cx="4724991" cy="6985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Bebas Neue Regular" pitchFamily="34" charset="0"/>
                <a:ea typeface="Bebas Neue Regular" pitchFamily="34" charset="-122"/>
                <a:cs typeface="Bebas Neue Regular" pitchFamily="34" charset="-120"/>
              </a:rPr>
              <a:t>Opportunities</a:t>
            </a:r>
            <a:endParaRPr lang="en-US" sz="3600" dirty="0"/>
          </a:p>
        </p:txBody>
      </p:sp>
      <p:sp>
        <p:nvSpPr>
          <p:cNvPr id="38" name="Text 21"/>
          <p:cNvSpPr/>
          <p:nvPr/>
        </p:nvSpPr>
        <p:spPr>
          <a:xfrm>
            <a:off x="12358595" y="9766300"/>
            <a:ext cx="4708055" cy="29167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Inter Regular" pitchFamily="34" charset="0"/>
                <a:ea typeface="Inter Regular" pitchFamily="34" charset="-122"/>
                <a:cs typeface="Inter Regular" pitchFamily="34" charset="-120"/>
              </a:rPr>
              <a:t>Rare event causes unpredictable magic.</a:t>
            </a:r>
            <a:endParaRPr lang="en-US" sz="3200" dirty="0"/>
          </a:p>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Adventurers seek immortal artifact.</a:t>
            </a:r>
            <a:endParaRPr lang="en-US" sz="3200" dirty="0"/>
          </a:p>
        </p:txBody>
      </p:sp>
      <p:pic>
        <p:nvPicPr>
          <p:cNvPr id="39" name="Image 15" descr=" ">    </p:cNvPr>
          <p:cNvPicPr>
            <a:picLocks noChangeAspect="1"/>
          </p:cNvPicPr>
          <p:nvPr/>
        </p:nvPicPr>
        <p:blipFill>
          <a:blip r:embed="rId26"/>
          <a:stretch>
            <a:fillRect/>
          </a:stretch>
        </p:blipFill>
        <p:spPr>
          <a:xfrm>
            <a:off x="16943893" y="2324100"/>
            <a:ext cx="5715662" cy="10375900"/>
          </a:xfrm>
          <a:prstGeom prst="rect">
            <a:avLst/>
          </a:prstGeom>
        </p:spPr>
      </p:pic>
      <p:pic>
        <p:nvPicPr>
          <p:cNvPr id="40" name="Image 16" descr=" ">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16943896" y="5168900"/>
            <a:ext cx="5715659" cy="2844800"/>
          </a:xfrm>
          <a:prstGeom prst="rect">
            <a:avLst/>
          </a:prstGeom>
        </p:spPr>
      </p:pic>
      <p:sp>
        <p:nvSpPr>
          <p:cNvPr id="41" name="Shape 22"/>
          <p:cNvSpPr/>
          <p:nvPr/>
        </p:nvSpPr>
        <p:spPr>
          <a:xfrm>
            <a:off x="17693259" y="3073400"/>
            <a:ext cx="4229629" cy="4229100"/>
          </a:xfrm>
          <a:prstGeom prst="roundRect">
            <a:avLst>
              <a:gd name="adj" fmla="val 100108"/>
            </a:avLst>
          </a:prstGeom>
          <a:solidFill>
            <a:srgbClr val="48ABAE">
              <a:alpha val="100000"/>
            </a:srgbClr>
          </a:solidFill>
          <a:ln/>
        </p:spPr>
      </p:sp>
      <p:sp>
        <p:nvSpPr>
          <p:cNvPr id="42" name="Text 23"/>
          <p:cNvSpPr/>
          <p:nvPr/>
        </p:nvSpPr>
        <p:spPr>
          <a:xfrm>
            <a:off x="19249203" y="3359150"/>
            <a:ext cx="2133867" cy="4673600"/>
          </a:xfrm>
          <a:prstGeom prst="rect">
            <a:avLst/>
          </a:prstGeom>
          <a:noFill/>
          <a:ln/>
        </p:spPr>
        <p:txBody>
          <a:bodyPr wrap="square" lIns="0" tIns="0" rIns="0" bIns="0" rtlCol="0" anchor="t"/>
          <a:lstStyle/>
          <a:p>
            <a:pPr algn="l" indent="0" marL="0">
              <a:buNone/>
            </a:pPr>
            <a:r>
              <a:rPr lang="en-US" sz="24000" dirty="0">
                <a:solidFill>
                  <a:srgbClr val="FFFFFF">
                    <a:alpha val="100000"/>
                  </a:srgbClr>
                </a:solidFill>
                <a:latin typeface="Bebas Neue Regular" pitchFamily="34" charset="0"/>
                <a:ea typeface="Bebas Neue Regular" pitchFamily="34" charset="-122"/>
                <a:cs typeface="Bebas Neue Regular" pitchFamily="34" charset="-120"/>
              </a:rPr>
              <a:t>T</a:t>
            </a:r>
            <a:endParaRPr lang="en-US" sz="24000" dirty="0"/>
          </a:p>
        </p:txBody>
      </p:sp>
      <p:sp>
        <p:nvSpPr>
          <p:cNvPr id="43" name="Shape 24"/>
          <p:cNvSpPr/>
          <p:nvPr/>
        </p:nvSpPr>
        <p:spPr>
          <a:xfrm>
            <a:off x="17515440" y="9017000"/>
            <a:ext cx="4572572" cy="3530600"/>
          </a:xfrm>
          <a:prstGeom prst="rect">
            <a:avLst/>
          </a:prstGeom>
          <a:noFill/>
          <a:ln/>
        </p:spPr>
      </p:sp>
      <p:sp>
        <p:nvSpPr>
          <p:cNvPr id="44" name="Shape 25"/>
          <p:cNvSpPr/>
          <p:nvPr/>
        </p:nvSpPr>
        <p:spPr>
          <a:xfrm>
            <a:off x="17515440" y="9017000"/>
            <a:ext cx="4572572" cy="3530600"/>
          </a:xfrm>
          <a:prstGeom prst="rect">
            <a:avLst/>
          </a:prstGeom>
          <a:noFill/>
          <a:ln/>
        </p:spPr>
      </p:sp>
      <p:sp>
        <p:nvSpPr>
          <p:cNvPr id="45" name="Shape 26"/>
          <p:cNvSpPr/>
          <p:nvPr/>
        </p:nvSpPr>
        <p:spPr>
          <a:xfrm>
            <a:off x="17515440" y="9017000"/>
            <a:ext cx="4572572" cy="3530600"/>
          </a:xfrm>
          <a:prstGeom prst="rect">
            <a:avLst/>
          </a:prstGeom>
          <a:noFill/>
          <a:ln/>
        </p:spPr>
      </p:sp>
      <p:sp>
        <p:nvSpPr>
          <p:cNvPr id="46" name="Text 27"/>
          <p:cNvSpPr/>
          <p:nvPr/>
        </p:nvSpPr>
        <p:spPr>
          <a:xfrm>
            <a:off x="17515440" y="9017000"/>
            <a:ext cx="4724991" cy="6985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Bebas Neue Regular" pitchFamily="34" charset="0"/>
                <a:ea typeface="Bebas Neue Regular" pitchFamily="34" charset="-122"/>
                <a:cs typeface="Bebas Neue Regular" pitchFamily="34" charset="-120"/>
              </a:rPr>
              <a:t>Threats</a:t>
            </a:r>
            <a:endParaRPr lang="en-US" sz="3600" dirty="0"/>
          </a:p>
        </p:txBody>
      </p:sp>
      <p:sp>
        <p:nvSpPr>
          <p:cNvPr id="47" name="Text 28"/>
          <p:cNvSpPr/>
          <p:nvPr/>
        </p:nvSpPr>
        <p:spPr>
          <a:xfrm>
            <a:off x="17515440" y="9766300"/>
            <a:ext cx="4708055" cy="29167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Inter Regular" pitchFamily="34" charset="0"/>
                <a:ea typeface="Inter Regular" pitchFamily="34" charset="-122"/>
                <a:cs typeface="Inter Regular" pitchFamily="34" charset="-120"/>
              </a:rPr>
              <a:t>Rare event causes unpredictable magic.</a:t>
            </a:r>
            <a:endParaRPr lang="en-US" sz="3200" dirty="0"/>
          </a:p>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Adventurers seek immortal artifact.</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383707" y="-1548631"/>
            <a:ext cx="5180716" cy="5180062"/>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865283" y="723900"/>
            <a:ext cx="5222638" cy="3905498"/>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1289" y="9664700"/>
            <a:ext cx="169822" cy="3431443"/>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215502" y="11887200"/>
            <a:ext cx="3670756" cy="3670052"/>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224353" y="431800"/>
            <a:ext cx="2514914" cy="25273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8341092" y="431800"/>
            <a:ext cx="1257457" cy="12573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76410" y="11887200"/>
            <a:ext cx="1549594" cy="156210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pic>
        <p:nvPicPr>
          <p:cNvPr id="11"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6905813" y="673100"/>
            <a:ext cx="6084060" cy="12369800"/>
          </a:xfrm>
          <a:prstGeom prst="rect">
            <a:avLst/>
          </a:prstGeom>
        </p:spPr>
      </p:pic>
      <p:pic>
        <p:nvPicPr>
          <p:cNvPr id="12"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397175" y="673100"/>
            <a:ext cx="6084060" cy="12369800"/>
          </a:xfrm>
          <a:prstGeom prst="rect">
            <a:avLst/>
          </a:prstGeom>
        </p:spPr>
      </p:pic>
      <p:sp>
        <p:nvSpPr>
          <p:cNvPr id="13" name="Text 1"/>
          <p:cNvSpPr/>
          <p:nvPr/>
        </p:nvSpPr>
        <p:spPr>
          <a:xfrm>
            <a:off x="7900387" y="2578100"/>
            <a:ext cx="7921557" cy="1557867"/>
          </a:xfrm>
          <a:prstGeom prst="rect">
            <a:avLst/>
          </a:prstGeom>
          <a:noFill/>
          <a:ln/>
        </p:spPr>
        <p:txBody>
          <a:bodyPr wrap="square" lIns="0" tIns="0" rIns="0" bIns="0" rtlCol="0" anchor="t"/>
          <a:lstStyle/>
          <a:p>
            <a:pPr algn="l" indent="0" marL="0">
              <a:buNone/>
            </a:pPr>
            <a:r>
              <a:rPr lang="en-US" sz="8000" dirty="0">
                <a:solidFill>
                  <a:srgbClr val="000000">
                    <a:alpha val="100000"/>
                  </a:srgbClr>
                </a:solidFill>
                <a:latin typeface="Bebas Neue Regular" pitchFamily="34" charset="0"/>
                <a:ea typeface="Bebas Neue Regular" pitchFamily="34" charset="-122"/>
                <a:cs typeface="Bebas Neue Regular" pitchFamily="34" charset="-120"/>
              </a:rPr>
              <a:t>Some Data</a:t>
            </a:r>
            <a:endParaRPr lang="en-US" sz="8000" dirty="0"/>
          </a:p>
        </p:txBody>
      </p:sp>
      <p:sp>
        <p:nvSpPr>
          <p:cNvPr id="14" name="Shape 2"/>
          <p:cNvSpPr/>
          <p:nvPr/>
        </p:nvSpPr>
        <p:spPr>
          <a:xfrm>
            <a:off x="7900387" y="5029200"/>
            <a:ext cx="8573572" cy="4876800"/>
          </a:xfrm>
          <a:prstGeom prst="rect">
            <a:avLst/>
          </a:prstGeom>
          <a:noFill/>
          <a:ln/>
        </p:spPr>
      </p:sp>
      <p:sp>
        <p:nvSpPr>
          <p:cNvPr id="15" name="Shape 3"/>
          <p:cNvSpPr/>
          <p:nvPr/>
        </p:nvSpPr>
        <p:spPr>
          <a:xfrm>
            <a:off x="7900387" y="5029200"/>
            <a:ext cx="8573572" cy="1219200"/>
          </a:xfrm>
          <a:prstGeom prst="rect">
            <a:avLst/>
          </a:prstGeom>
          <a:noFill/>
          <a:ln/>
        </p:spPr>
      </p:sp>
      <p:sp>
        <p:nvSpPr>
          <p:cNvPr id="16" name="Shape 4"/>
          <p:cNvSpPr/>
          <p:nvPr/>
        </p:nvSpPr>
        <p:spPr>
          <a:xfrm>
            <a:off x="7900387" y="5029200"/>
            <a:ext cx="1422578" cy="1219200"/>
          </a:xfrm>
          <a:prstGeom prst="rect">
            <a:avLst/>
          </a:prstGeom>
          <a:noFill/>
          <a:ln/>
        </p:spPr>
      </p:sp>
      <p:sp>
        <p:nvSpPr>
          <p:cNvPr id="17" name="Text 5"/>
          <p:cNvSpPr/>
          <p:nvPr/>
        </p:nvSpPr>
        <p:spPr>
          <a:xfrm>
            <a:off x="7900387" y="5029200"/>
            <a:ext cx="1761287" cy="1557867"/>
          </a:xfrm>
          <a:prstGeom prst="rect">
            <a:avLst/>
          </a:prstGeom>
          <a:noFill/>
          <a:ln/>
        </p:spPr>
        <p:txBody>
          <a:bodyPr wrap="square" lIns="0" tIns="0" rIns="0" bIns="0" rtlCol="0" anchor="t"/>
          <a:lstStyle/>
          <a:p>
            <a:pPr algn="l" indent="0" marL="0">
              <a:buNone/>
            </a:pPr>
            <a:r>
              <a:rPr lang="en-US" sz="8000" dirty="0">
                <a:solidFill>
                  <a:srgbClr val="48ABAE">
                    <a:alpha val="100000"/>
                  </a:srgbClr>
                </a:solidFill>
                <a:latin typeface="Bebas Neue Regular" pitchFamily="34" charset="0"/>
                <a:ea typeface="Bebas Neue Regular" pitchFamily="34" charset="-122"/>
                <a:cs typeface="Bebas Neue Regular" pitchFamily="34" charset="-120"/>
              </a:rPr>
              <a:t>75%</a:t>
            </a:r>
            <a:endParaRPr lang="en-US" sz="8000" dirty="0"/>
          </a:p>
        </p:txBody>
      </p:sp>
      <p:sp>
        <p:nvSpPr>
          <p:cNvPr id="18" name="Shape 6"/>
          <p:cNvSpPr/>
          <p:nvPr/>
        </p:nvSpPr>
        <p:spPr>
          <a:xfrm>
            <a:off x="9526191" y="5067300"/>
            <a:ext cx="6947768" cy="1143000"/>
          </a:xfrm>
          <a:prstGeom prst="rect">
            <a:avLst/>
          </a:prstGeom>
          <a:noFill/>
          <a:ln/>
        </p:spPr>
      </p:sp>
      <p:sp>
        <p:nvSpPr>
          <p:cNvPr id="19" name="Text 7"/>
          <p:cNvSpPr/>
          <p:nvPr/>
        </p:nvSpPr>
        <p:spPr>
          <a:xfrm>
            <a:off x="9526191" y="5067300"/>
            <a:ext cx="7100187" cy="6985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Bebas Neue Regular" pitchFamily="34" charset="0"/>
                <a:ea typeface="Bebas Neue Regular" pitchFamily="34" charset="-122"/>
                <a:cs typeface="Bebas Neue Regular" pitchFamily="34" charset="-120"/>
              </a:rPr>
              <a:t>Enchanted Creatures</a:t>
            </a:r>
            <a:endParaRPr lang="en-US" sz="3600" dirty="0"/>
          </a:p>
        </p:txBody>
      </p:sp>
      <p:sp>
        <p:nvSpPr>
          <p:cNvPr id="20" name="Text 8"/>
          <p:cNvSpPr/>
          <p:nvPr/>
        </p:nvSpPr>
        <p:spPr>
          <a:xfrm>
            <a:off x="9526191" y="5715000"/>
            <a:ext cx="7083252" cy="6307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Inter Regular" pitchFamily="34" charset="0"/>
                <a:ea typeface="Inter Regular" pitchFamily="34" charset="-122"/>
                <a:cs typeface="Inter Regular" pitchFamily="34" charset="-120"/>
              </a:rPr>
              <a:t>possess the ability to cast spells.</a:t>
            </a:r>
            <a:endParaRPr lang="en-US" sz="3200" dirty="0"/>
          </a:p>
        </p:txBody>
      </p:sp>
      <p:sp>
        <p:nvSpPr>
          <p:cNvPr id="21" name="Shape 9"/>
          <p:cNvSpPr/>
          <p:nvPr/>
        </p:nvSpPr>
        <p:spPr>
          <a:xfrm>
            <a:off x="7900387" y="6858000"/>
            <a:ext cx="8573572" cy="1219200"/>
          </a:xfrm>
          <a:prstGeom prst="rect">
            <a:avLst/>
          </a:prstGeom>
          <a:noFill/>
          <a:ln/>
        </p:spPr>
      </p:sp>
      <p:sp>
        <p:nvSpPr>
          <p:cNvPr id="22" name="Shape 10"/>
          <p:cNvSpPr/>
          <p:nvPr/>
        </p:nvSpPr>
        <p:spPr>
          <a:xfrm>
            <a:off x="7900387" y="6858000"/>
            <a:ext cx="1422578" cy="1219200"/>
          </a:xfrm>
          <a:prstGeom prst="rect">
            <a:avLst/>
          </a:prstGeom>
          <a:noFill/>
          <a:ln/>
        </p:spPr>
      </p:sp>
      <p:sp>
        <p:nvSpPr>
          <p:cNvPr id="23" name="Text 11"/>
          <p:cNvSpPr/>
          <p:nvPr/>
        </p:nvSpPr>
        <p:spPr>
          <a:xfrm>
            <a:off x="7900387" y="6858000"/>
            <a:ext cx="1761287" cy="1557867"/>
          </a:xfrm>
          <a:prstGeom prst="rect">
            <a:avLst/>
          </a:prstGeom>
          <a:noFill/>
          <a:ln/>
        </p:spPr>
        <p:txBody>
          <a:bodyPr wrap="square" lIns="0" tIns="0" rIns="0" bIns="0" rtlCol="0" anchor="t"/>
          <a:lstStyle/>
          <a:p>
            <a:pPr algn="l" indent="0" marL="0">
              <a:buNone/>
            </a:pPr>
            <a:r>
              <a:rPr lang="en-US" sz="8000" dirty="0">
                <a:solidFill>
                  <a:srgbClr val="48ABAE">
                    <a:alpha val="100000"/>
                  </a:srgbClr>
                </a:solidFill>
                <a:latin typeface="Bebas Neue Regular" pitchFamily="34" charset="0"/>
                <a:ea typeface="Bebas Neue Regular" pitchFamily="34" charset="-122"/>
                <a:cs typeface="Bebas Neue Regular" pitchFamily="34" charset="-120"/>
              </a:rPr>
              <a:t>60%</a:t>
            </a:r>
            <a:endParaRPr lang="en-US" sz="8000" dirty="0"/>
          </a:p>
        </p:txBody>
      </p:sp>
      <p:sp>
        <p:nvSpPr>
          <p:cNvPr id="24" name="Shape 12"/>
          <p:cNvSpPr/>
          <p:nvPr/>
        </p:nvSpPr>
        <p:spPr>
          <a:xfrm>
            <a:off x="9526191" y="6896100"/>
            <a:ext cx="6947768" cy="1143000"/>
          </a:xfrm>
          <a:prstGeom prst="rect">
            <a:avLst/>
          </a:prstGeom>
          <a:noFill/>
          <a:ln/>
        </p:spPr>
      </p:sp>
      <p:sp>
        <p:nvSpPr>
          <p:cNvPr id="25" name="Text 13"/>
          <p:cNvSpPr/>
          <p:nvPr/>
        </p:nvSpPr>
        <p:spPr>
          <a:xfrm>
            <a:off x="9526191" y="6896100"/>
            <a:ext cx="7100187" cy="6985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Bebas Neue Regular" pitchFamily="34" charset="0"/>
                <a:ea typeface="Bebas Neue Regular" pitchFamily="34" charset="-122"/>
                <a:cs typeface="Bebas Neue Regular" pitchFamily="34" charset="-120"/>
              </a:rPr>
              <a:t>Magic-Wielding Individuals</a:t>
            </a:r>
            <a:endParaRPr lang="en-US" sz="3600" dirty="0"/>
          </a:p>
        </p:txBody>
      </p:sp>
      <p:sp>
        <p:nvSpPr>
          <p:cNvPr id="26" name="Text 14"/>
          <p:cNvSpPr/>
          <p:nvPr/>
        </p:nvSpPr>
        <p:spPr>
          <a:xfrm>
            <a:off x="9526191" y="7543800"/>
            <a:ext cx="7083252" cy="6307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Inter Regular" pitchFamily="34" charset="0"/>
                <a:ea typeface="Inter Regular" pitchFamily="34" charset="-122"/>
                <a:cs typeface="Inter Regular" pitchFamily="34" charset="-120"/>
              </a:rPr>
              <a:t>practice the art of illusions.</a:t>
            </a:r>
            <a:endParaRPr lang="en-US" sz="3200" dirty="0"/>
          </a:p>
        </p:txBody>
      </p:sp>
      <p:sp>
        <p:nvSpPr>
          <p:cNvPr id="27" name="Shape 15"/>
          <p:cNvSpPr/>
          <p:nvPr/>
        </p:nvSpPr>
        <p:spPr>
          <a:xfrm>
            <a:off x="7900387" y="8686800"/>
            <a:ext cx="8573572" cy="1219200"/>
          </a:xfrm>
          <a:prstGeom prst="rect">
            <a:avLst/>
          </a:prstGeom>
          <a:noFill/>
          <a:ln/>
        </p:spPr>
      </p:sp>
      <p:sp>
        <p:nvSpPr>
          <p:cNvPr id="28" name="Shape 16"/>
          <p:cNvSpPr/>
          <p:nvPr/>
        </p:nvSpPr>
        <p:spPr>
          <a:xfrm>
            <a:off x="7900387" y="8686800"/>
            <a:ext cx="1422578" cy="1219200"/>
          </a:xfrm>
          <a:prstGeom prst="rect">
            <a:avLst/>
          </a:prstGeom>
          <a:noFill/>
          <a:ln/>
        </p:spPr>
      </p:sp>
      <p:sp>
        <p:nvSpPr>
          <p:cNvPr id="29" name="Text 17"/>
          <p:cNvSpPr/>
          <p:nvPr/>
        </p:nvSpPr>
        <p:spPr>
          <a:xfrm>
            <a:off x="7900387" y="8686800"/>
            <a:ext cx="1761287" cy="1557867"/>
          </a:xfrm>
          <a:prstGeom prst="rect">
            <a:avLst/>
          </a:prstGeom>
          <a:noFill/>
          <a:ln/>
        </p:spPr>
        <p:txBody>
          <a:bodyPr wrap="square" lIns="0" tIns="0" rIns="0" bIns="0" rtlCol="0" anchor="t"/>
          <a:lstStyle/>
          <a:p>
            <a:pPr algn="l" indent="0" marL="0">
              <a:buNone/>
            </a:pPr>
            <a:r>
              <a:rPr lang="en-US" sz="8000" dirty="0">
                <a:solidFill>
                  <a:srgbClr val="48ABAE">
                    <a:alpha val="100000"/>
                  </a:srgbClr>
                </a:solidFill>
                <a:latin typeface="Bebas Neue Regular" pitchFamily="34" charset="0"/>
                <a:ea typeface="Bebas Neue Regular" pitchFamily="34" charset="-122"/>
                <a:cs typeface="Bebas Neue Regular" pitchFamily="34" charset="-120"/>
              </a:rPr>
              <a:t>90%</a:t>
            </a:r>
            <a:endParaRPr lang="en-US" sz="8000" dirty="0"/>
          </a:p>
        </p:txBody>
      </p:sp>
      <p:sp>
        <p:nvSpPr>
          <p:cNvPr id="30" name="Shape 18"/>
          <p:cNvSpPr/>
          <p:nvPr/>
        </p:nvSpPr>
        <p:spPr>
          <a:xfrm>
            <a:off x="9526191" y="8724900"/>
            <a:ext cx="6947768" cy="1143000"/>
          </a:xfrm>
          <a:prstGeom prst="rect">
            <a:avLst/>
          </a:prstGeom>
          <a:noFill/>
          <a:ln/>
        </p:spPr>
      </p:sp>
      <p:sp>
        <p:nvSpPr>
          <p:cNvPr id="31" name="Text 19"/>
          <p:cNvSpPr/>
          <p:nvPr/>
        </p:nvSpPr>
        <p:spPr>
          <a:xfrm>
            <a:off x="9526191" y="8724900"/>
            <a:ext cx="7100187" cy="6985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Bebas Neue Regular" pitchFamily="34" charset="0"/>
                <a:ea typeface="Bebas Neue Regular" pitchFamily="34" charset="-122"/>
                <a:cs typeface="Bebas Neue Regular" pitchFamily="34" charset="-120"/>
              </a:rPr>
              <a:t>Spells Cast</a:t>
            </a:r>
            <a:endParaRPr lang="en-US" sz="3600" dirty="0"/>
          </a:p>
        </p:txBody>
      </p:sp>
      <p:sp>
        <p:nvSpPr>
          <p:cNvPr id="32" name="Text 20"/>
          <p:cNvSpPr/>
          <p:nvPr/>
        </p:nvSpPr>
        <p:spPr>
          <a:xfrm>
            <a:off x="9526191" y="9372600"/>
            <a:ext cx="7083252" cy="6307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Inter Regular" pitchFamily="34" charset="0"/>
                <a:ea typeface="Inter Regular" pitchFamily="34" charset="-122"/>
                <a:cs typeface="Inter Regular" pitchFamily="34" charset="-120"/>
              </a:rPr>
              <a:t>are dark magic, foretelling danger.</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0590039" y="-1548631"/>
            <a:ext cx="5180716" cy="5180062"/>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0873" y="723900"/>
            <a:ext cx="5222638" cy="3905498"/>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505937" y="9664700"/>
            <a:ext cx="169822" cy="3431431"/>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500791" y="11887200"/>
            <a:ext cx="3670756" cy="3670052"/>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47781" y="431800"/>
            <a:ext cx="2514914" cy="25273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788498" y="431800"/>
            <a:ext cx="1257457" cy="12573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1961045" y="11887200"/>
            <a:ext cx="1549594" cy="156210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sp>
        <p:nvSpPr>
          <p:cNvPr id="11" name="Shape 1"/>
          <p:cNvSpPr/>
          <p:nvPr/>
        </p:nvSpPr>
        <p:spPr>
          <a:xfrm>
            <a:off x="4305838" y="3403600"/>
            <a:ext cx="15762670" cy="6235700"/>
          </a:xfrm>
          <a:prstGeom prst="rect">
            <a:avLst/>
          </a:prstGeom>
          <a:noFill/>
          <a:ln/>
        </p:spPr>
      </p:sp>
      <p:sp>
        <p:nvSpPr>
          <p:cNvPr id="12" name="Shape 2"/>
          <p:cNvSpPr/>
          <p:nvPr/>
        </p:nvSpPr>
        <p:spPr>
          <a:xfrm>
            <a:off x="4305838" y="3403600"/>
            <a:ext cx="15762670" cy="4838700"/>
          </a:xfrm>
          <a:prstGeom prst="rect">
            <a:avLst/>
          </a:prstGeom>
          <a:noFill/>
          <a:ln/>
        </p:spPr>
      </p:sp>
      <p:sp>
        <p:nvSpPr>
          <p:cNvPr id="13" name="Text 3"/>
          <p:cNvSpPr/>
          <p:nvPr/>
        </p:nvSpPr>
        <p:spPr>
          <a:xfrm>
            <a:off x="7728916" y="3403600"/>
            <a:ext cx="8916514" cy="4673600"/>
          </a:xfrm>
          <a:prstGeom prst="rect">
            <a:avLst/>
          </a:prstGeom>
          <a:noFill/>
          <a:ln/>
        </p:spPr>
        <p:txBody>
          <a:bodyPr wrap="square" lIns="0" tIns="0" rIns="0" bIns="0" rtlCol="0" anchor="t"/>
          <a:lstStyle/>
          <a:p>
            <a:pPr algn="ctr" indent="0" marL="0">
              <a:buNone/>
            </a:pPr>
            <a:r>
              <a:rPr lang="en-US" sz="24000" dirty="0">
                <a:solidFill>
                  <a:srgbClr val="48ABAE">
                    <a:alpha val="100000"/>
                  </a:srgbClr>
                </a:solidFill>
                <a:latin typeface="Bebas Neue Regular" pitchFamily="34" charset="0"/>
                <a:ea typeface="Bebas Neue Regular" pitchFamily="34" charset="-122"/>
                <a:cs typeface="Bebas Neue Regular" pitchFamily="34" charset="-120"/>
              </a:rPr>
              <a:t>234,567</a:t>
            </a:r>
            <a:endParaRPr lang="en-US" sz="24000" dirty="0"/>
          </a:p>
        </p:txBody>
      </p:sp>
      <p:sp>
        <p:nvSpPr>
          <p:cNvPr id="14" name="Text 4"/>
          <p:cNvSpPr/>
          <p:nvPr/>
        </p:nvSpPr>
        <p:spPr>
          <a:xfrm>
            <a:off x="4170355" y="7264400"/>
            <a:ext cx="16033637" cy="1248833"/>
          </a:xfrm>
          <a:prstGeom prst="rect">
            <a:avLst/>
          </a:prstGeom>
          <a:noFill/>
          <a:ln/>
        </p:spPr>
        <p:txBody>
          <a:bodyPr wrap="square" lIns="0" tIns="0" rIns="0" bIns="0" rtlCol="0" anchor="t"/>
          <a:lstStyle/>
          <a:p>
            <a:pPr algn="ctr" indent="0" marL="0">
              <a:buNone/>
            </a:pPr>
            <a:r>
              <a:rPr lang="en-US" sz="6400" spc="256" kern="0" dirty="0">
                <a:solidFill>
                  <a:srgbClr val="4D4D4D">
                    <a:alpha val="100000"/>
                  </a:srgbClr>
                </a:solidFill>
                <a:latin typeface="Inter Bold" pitchFamily="34" charset="0"/>
                <a:ea typeface="Inter Bold" pitchFamily="34" charset="-122"/>
                <a:cs typeface="Inter Bold" pitchFamily="34" charset="-120"/>
              </a:rPr>
              <a:t>Unicorn Sightings</a:t>
            </a:r>
            <a:endParaRPr lang="en-US" sz="6400" dirty="0"/>
          </a:p>
        </p:txBody>
      </p:sp>
      <p:sp>
        <p:nvSpPr>
          <p:cNvPr id="15" name="Text 5"/>
          <p:cNvSpPr/>
          <p:nvPr/>
        </p:nvSpPr>
        <p:spPr>
          <a:xfrm>
            <a:off x="7483352" y="8648700"/>
            <a:ext cx="9407642" cy="11260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Inter Regular" pitchFamily="34" charset="0"/>
                <a:ea typeface="Inter Regular" pitchFamily="34" charset="-122"/>
                <a:cs typeface="Inter Regular" pitchFamily="34" charset="-120"/>
              </a:rPr>
              <a:t>A tally of the number of unicorns spotted in the fantasy realm.</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383707" y="-1548631"/>
            <a:ext cx="5180716" cy="5180062"/>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865283" y="723900"/>
            <a:ext cx="5222638" cy="3905498"/>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1289" y="9664700"/>
            <a:ext cx="169822" cy="3431431"/>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215502" y="11887200"/>
            <a:ext cx="3670756" cy="3670052"/>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224353" y="431800"/>
            <a:ext cx="2514914" cy="25273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8341092" y="431800"/>
            <a:ext cx="1257457" cy="12573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76410" y="11887200"/>
            <a:ext cx="1549594" cy="156210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sp>
        <p:nvSpPr>
          <p:cNvPr id="11" name="Shape 1"/>
          <p:cNvSpPr/>
          <p:nvPr/>
        </p:nvSpPr>
        <p:spPr>
          <a:xfrm>
            <a:off x="3391324" y="3263900"/>
            <a:ext cx="7874984" cy="2451100"/>
          </a:xfrm>
          <a:prstGeom prst="rect">
            <a:avLst/>
          </a:prstGeom>
          <a:noFill/>
          <a:ln/>
        </p:spPr>
      </p:sp>
      <p:sp>
        <p:nvSpPr>
          <p:cNvPr id="12" name="Shape 2"/>
          <p:cNvSpPr/>
          <p:nvPr/>
        </p:nvSpPr>
        <p:spPr>
          <a:xfrm>
            <a:off x="4775797" y="3263900"/>
            <a:ext cx="5106038" cy="1955800"/>
          </a:xfrm>
          <a:prstGeom prst="rect">
            <a:avLst/>
          </a:prstGeom>
          <a:noFill/>
          <a:ln/>
        </p:spPr>
      </p:sp>
      <p:sp>
        <p:nvSpPr>
          <p:cNvPr id="13" name="Text 3"/>
          <p:cNvSpPr/>
          <p:nvPr/>
        </p:nvSpPr>
        <p:spPr>
          <a:xfrm>
            <a:off x="4775797" y="3263900"/>
            <a:ext cx="5647973" cy="2497667"/>
          </a:xfrm>
          <a:prstGeom prst="rect">
            <a:avLst/>
          </a:prstGeom>
          <a:noFill/>
          <a:ln/>
        </p:spPr>
        <p:txBody>
          <a:bodyPr wrap="square" lIns="0" tIns="0" rIns="0" bIns="0" rtlCol="0" anchor="t"/>
          <a:lstStyle/>
          <a:p>
            <a:pPr algn="l" indent="0" marL="0">
              <a:buNone/>
            </a:pPr>
            <a:r>
              <a:rPr lang="en-US" sz="12800" dirty="0">
                <a:solidFill>
                  <a:srgbClr val="48ABAE">
                    <a:alpha val="100000"/>
                  </a:srgbClr>
                </a:solidFill>
                <a:latin typeface="Bebas Neue Regular" pitchFamily="34" charset="0"/>
                <a:ea typeface="Bebas Neue Regular" pitchFamily="34" charset="-122"/>
                <a:cs typeface="Bebas Neue Regular" pitchFamily="34" charset="-120"/>
              </a:rPr>
              <a:t>233 Coins</a:t>
            </a:r>
            <a:endParaRPr lang="en-US" sz="12800" dirty="0"/>
          </a:p>
        </p:txBody>
      </p:sp>
      <p:sp>
        <p:nvSpPr>
          <p:cNvPr id="14" name="Shape 4"/>
          <p:cNvSpPr/>
          <p:nvPr/>
        </p:nvSpPr>
        <p:spPr>
          <a:xfrm>
            <a:off x="3391324" y="5219700"/>
            <a:ext cx="7874984" cy="495300"/>
          </a:xfrm>
          <a:prstGeom prst="rect">
            <a:avLst/>
          </a:prstGeom>
          <a:noFill/>
          <a:ln/>
        </p:spPr>
      </p:sp>
      <p:sp>
        <p:nvSpPr>
          <p:cNvPr id="15" name="Text 5"/>
          <p:cNvSpPr/>
          <p:nvPr/>
        </p:nvSpPr>
        <p:spPr>
          <a:xfrm>
            <a:off x="3323582" y="5219700"/>
            <a:ext cx="8010468" cy="6307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Inter Regular" pitchFamily="34" charset="0"/>
                <a:ea typeface="Inter Regular" pitchFamily="34" charset="-122"/>
                <a:cs typeface="Inter Regular" pitchFamily="34" charset="-120"/>
              </a:rPr>
              <a:t>Treasure Found</a:t>
            </a:r>
            <a:endParaRPr lang="en-US" sz="3200" dirty="0"/>
          </a:p>
        </p:txBody>
      </p:sp>
      <p:sp>
        <p:nvSpPr>
          <p:cNvPr id="16" name="Shape 6"/>
          <p:cNvSpPr/>
          <p:nvPr/>
        </p:nvSpPr>
        <p:spPr>
          <a:xfrm>
            <a:off x="3391324" y="6985000"/>
            <a:ext cx="7874984" cy="2451100"/>
          </a:xfrm>
          <a:prstGeom prst="rect">
            <a:avLst/>
          </a:prstGeom>
          <a:noFill/>
          <a:ln/>
        </p:spPr>
      </p:sp>
      <p:sp>
        <p:nvSpPr>
          <p:cNvPr id="17" name="Shape 7"/>
          <p:cNvSpPr/>
          <p:nvPr/>
        </p:nvSpPr>
        <p:spPr>
          <a:xfrm>
            <a:off x="4597975" y="6985000"/>
            <a:ext cx="5461683" cy="1955800"/>
          </a:xfrm>
          <a:prstGeom prst="rect">
            <a:avLst/>
          </a:prstGeom>
          <a:noFill/>
          <a:ln/>
        </p:spPr>
      </p:sp>
      <p:sp>
        <p:nvSpPr>
          <p:cNvPr id="18" name="Text 8"/>
          <p:cNvSpPr/>
          <p:nvPr/>
        </p:nvSpPr>
        <p:spPr>
          <a:xfrm>
            <a:off x="4597975" y="6985000"/>
            <a:ext cx="6003617" cy="2497667"/>
          </a:xfrm>
          <a:prstGeom prst="rect">
            <a:avLst/>
          </a:prstGeom>
          <a:noFill/>
          <a:ln/>
        </p:spPr>
        <p:txBody>
          <a:bodyPr wrap="square" lIns="0" tIns="0" rIns="0" bIns="0" rtlCol="0" anchor="t"/>
          <a:lstStyle/>
          <a:p>
            <a:pPr algn="l" indent="0" marL="0">
              <a:buNone/>
            </a:pPr>
            <a:r>
              <a:rPr lang="en-US" sz="12800" dirty="0">
                <a:solidFill>
                  <a:srgbClr val="48ABAE">
                    <a:alpha val="100000"/>
                  </a:srgbClr>
                </a:solidFill>
                <a:latin typeface="Bebas Neue Regular" pitchFamily="34" charset="0"/>
                <a:ea typeface="Bebas Neue Regular" pitchFamily="34" charset="-122"/>
                <a:cs typeface="Bebas Neue Regular" pitchFamily="34" charset="-120"/>
              </a:rPr>
              <a:t>456 Hours</a:t>
            </a:r>
            <a:endParaRPr lang="en-US" sz="12800" dirty="0"/>
          </a:p>
        </p:txBody>
      </p:sp>
      <p:sp>
        <p:nvSpPr>
          <p:cNvPr id="19" name="Shape 9"/>
          <p:cNvSpPr/>
          <p:nvPr/>
        </p:nvSpPr>
        <p:spPr>
          <a:xfrm>
            <a:off x="3391324" y="8940800"/>
            <a:ext cx="7874984" cy="495300"/>
          </a:xfrm>
          <a:prstGeom prst="rect">
            <a:avLst/>
          </a:prstGeom>
          <a:noFill/>
          <a:ln/>
        </p:spPr>
      </p:sp>
      <p:sp>
        <p:nvSpPr>
          <p:cNvPr id="20" name="Text 10"/>
          <p:cNvSpPr/>
          <p:nvPr/>
        </p:nvSpPr>
        <p:spPr>
          <a:xfrm>
            <a:off x="3323582" y="8940800"/>
            <a:ext cx="8010468" cy="6307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Inter Regular" pitchFamily="34" charset="0"/>
                <a:ea typeface="Inter Regular" pitchFamily="34" charset="-122"/>
                <a:cs typeface="Inter Regular" pitchFamily="34" charset="-120"/>
              </a:rPr>
              <a:t>Duration of Spell Casting</a:t>
            </a:r>
            <a:endParaRPr lang="en-US" sz="3200" dirty="0"/>
          </a:p>
        </p:txBody>
      </p:sp>
      <p:sp>
        <p:nvSpPr>
          <p:cNvPr id="21" name="Shape 11"/>
          <p:cNvSpPr/>
          <p:nvPr/>
        </p:nvSpPr>
        <p:spPr>
          <a:xfrm>
            <a:off x="13552594" y="3263900"/>
            <a:ext cx="7874984" cy="2451100"/>
          </a:xfrm>
          <a:prstGeom prst="rect">
            <a:avLst/>
          </a:prstGeom>
          <a:noFill/>
          <a:ln/>
        </p:spPr>
      </p:sp>
      <p:sp>
        <p:nvSpPr>
          <p:cNvPr id="22" name="Shape 12"/>
          <p:cNvSpPr/>
          <p:nvPr/>
        </p:nvSpPr>
        <p:spPr>
          <a:xfrm>
            <a:off x="16359645" y="3263900"/>
            <a:ext cx="2260883" cy="1955800"/>
          </a:xfrm>
          <a:prstGeom prst="rect">
            <a:avLst/>
          </a:prstGeom>
          <a:noFill/>
          <a:ln/>
        </p:spPr>
      </p:sp>
      <p:sp>
        <p:nvSpPr>
          <p:cNvPr id="23" name="Text 13"/>
          <p:cNvSpPr/>
          <p:nvPr/>
        </p:nvSpPr>
        <p:spPr>
          <a:xfrm>
            <a:off x="16359645" y="3263900"/>
            <a:ext cx="2802817" cy="2497667"/>
          </a:xfrm>
          <a:prstGeom prst="rect">
            <a:avLst/>
          </a:prstGeom>
          <a:noFill/>
          <a:ln/>
        </p:spPr>
        <p:txBody>
          <a:bodyPr wrap="square" lIns="0" tIns="0" rIns="0" bIns="0" rtlCol="0" anchor="t"/>
          <a:lstStyle/>
          <a:p>
            <a:pPr algn="l" indent="0" marL="0">
              <a:buNone/>
            </a:pPr>
            <a:r>
              <a:rPr lang="en-US" sz="12800" dirty="0">
                <a:solidFill>
                  <a:srgbClr val="48ABAE">
                    <a:alpha val="100000"/>
                  </a:srgbClr>
                </a:solidFill>
                <a:latin typeface="Bebas Neue Regular" pitchFamily="34" charset="0"/>
                <a:ea typeface="Bebas Neue Regular" pitchFamily="34" charset="-122"/>
                <a:cs typeface="Bebas Neue Regular" pitchFamily="34" charset="-120"/>
              </a:rPr>
              <a:t>85%</a:t>
            </a:r>
            <a:endParaRPr lang="en-US" sz="12800" dirty="0"/>
          </a:p>
        </p:txBody>
      </p:sp>
      <p:sp>
        <p:nvSpPr>
          <p:cNvPr id="24" name="Shape 14"/>
          <p:cNvSpPr/>
          <p:nvPr/>
        </p:nvSpPr>
        <p:spPr>
          <a:xfrm>
            <a:off x="13552594" y="5219700"/>
            <a:ext cx="7874984" cy="495300"/>
          </a:xfrm>
          <a:prstGeom prst="rect">
            <a:avLst/>
          </a:prstGeom>
          <a:noFill/>
          <a:ln/>
        </p:spPr>
      </p:sp>
      <p:sp>
        <p:nvSpPr>
          <p:cNvPr id="25" name="Text 15"/>
          <p:cNvSpPr/>
          <p:nvPr/>
        </p:nvSpPr>
        <p:spPr>
          <a:xfrm>
            <a:off x="13484852" y="5219700"/>
            <a:ext cx="8010468" cy="6307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Inter Regular" pitchFamily="34" charset="0"/>
                <a:ea typeface="Inter Regular" pitchFamily="34" charset="-122"/>
                <a:cs typeface="Inter Regular" pitchFamily="34" charset="-120"/>
              </a:rPr>
              <a:t>Wished Granted</a:t>
            </a:r>
            <a:endParaRPr lang="en-US" sz="3200" dirty="0"/>
          </a:p>
        </p:txBody>
      </p:sp>
      <p:sp>
        <p:nvSpPr>
          <p:cNvPr id="26" name="Shape 16"/>
          <p:cNvSpPr/>
          <p:nvPr/>
        </p:nvSpPr>
        <p:spPr>
          <a:xfrm>
            <a:off x="13552594" y="6985000"/>
            <a:ext cx="7874984" cy="2451100"/>
          </a:xfrm>
          <a:prstGeom prst="rect">
            <a:avLst/>
          </a:prstGeom>
          <a:noFill/>
          <a:ln/>
        </p:spPr>
      </p:sp>
      <p:sp>
        <p:nvSpPr>
          <p:cNvPr id="27" name="Shape 17"/>
          <p:cNvSpPr/>
          <p:nvPr/>
        </p:nvSpPr>
        <p:spPr>
          <a:xfrm>
            <a:off x="15603900" y="6985000"/>
            <a:ext cx="3772371" cy="1955800"/>
          </a:xfrm>
          <a:prstGeom prst="rect">
            <a:avLst/>
          </a:prstGeom>
          <a:noFill/>
          <a:ln/>
        </p:spPr>
      </p:sp>
      <p:sp>
        <p:nvSpPr>
          <p:cNvPr id="28" name="Text 18"/>
          <p:cNvSpPr/>
          <p:nvPr/>
        </p:nvSpPr>
        <p:spPr>
          <a:xfrm>
            <a:off x="15603900" y="6985000"/>
            <a:ext cx="4314306" cy="2497667"/>
          </a:xfrm>
          <a:prstGeom prst="rect">
            <a:avLst/>
          </a:prstGeom>
          <a:noFill/>
          <a:ln/>
        </p:spPr>
        <p:txBody>
          <a:bodyPr wrap="square" lIns="0" tIns="0" rIns="0" bIns="0" rtlCol="0" anchor="t"/>
          <a:lstStyle/>
          <a:p>
            <a:pPr algn="l" indent="0" marL="0">
              <a:buNone/>
            </a:pPr>
            <a:r>
              <a:rPr lang="en-US" sz="12800" dirty="0">
                <a:solidFill>
                  <a:srgbClr val="48ABAE">
                    <a:alpha val="100000"/>
                  </a:srgbClr>
                </a:solidFill>
                <a:latin typeface="Bebas Neue Regular" pitchFamily="34" charset="0"/>
                <a:ea typeface="Bebas Neue Regular" pitchFamily="34" charset="-122"/>
                <a:cs typeface="Bebas Neue Regular" pitchFamily="34" charset="-120"/>
              </a:rPr>
              <a:t>535 Km</a:t>
            </a:r>
            <a:endParaRPr lang="en-US" sz="12800" dirty="0"/>
          </a:p>
        </p:txBody>
      </p:sp>
      <p:sp>
        <p:nvSpPr>
          <p:cNvPr id="29" name="Shape 19"/>
          <p:cNvSpPr/>
          <p:nvPr/>
        </p:nvSpPr>
        <p:spPr>
          <a:xfrm>
            <a:off x="13552594" y="8940800"/>
            <a:ext cx="7874984" cy="495300"/>
          </a:xfrm>
          <a:prstGeom prst="rect">
            <a:avLst/>
          </a:prstGeom>
          <a:noFill/>
          <a:ln/>
        </p:spPr>
      </p:sp>
      <p:sp>
        <p:nvSpPr>
          <p:cNvPr id="30" name="Text 20"/>
          <p:cNvSpPr/>
          <p:nvPr/>
        </p:nvSpPr>
        <p:spPr>
          <a:xfrm>
            <a:off x="13484852" y="8940800"/>
            <a:ext cx="8010468" cy="6307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Inter Regular" pitchFamily="34" charset="0"/>
                <a:ea typeface="Inter Regular" pitchFamily="34" charset="-122"/>
                <a:cs typeface="Inter Regular" pitchFamily="34" charset="-120"/>
              </a:rPr>
              <a:t>Journey Distance</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383707" y="-1548631"/>
            <a:ext cx="5180716" cy="5180062"/>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865283" y="723900"/>
            <a:ext cx="5222638" cy="3905498"/>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1289" y="9664700"/>
            <a:ext cx="169822" cy="3431431"/>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215502" y="11887200"/>
            <a:ext cx="3670756" cy="3670052"/>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224353" y="431800"/>
            <a:ext cx="2514914" cy="25273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8341092" y="431800"/>
            <a:ext cx="1257457" cy="12573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76410" y="11887200"/>
            <a:ext cx="1549594" cy="156210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sp>
        <p:nvSpPr>
          <p:cNvPr id="11" name="Text 1"/>
          <p:cNvSpPr/>
          <p:nvPr/>
        </p:nvSpPr>
        <p:spPr>
          <a:xfrm>
            <a:off x="6841922" y="1143000"/>
            <a:ext cx="10690503" cy="1557867"/>
          </a:xfrm>
          <a:prstGeom prst="rect">
            <a:avLst/>
          </a:prstGeom>
          <a:noFill/>
          <a:ln/>
        </p:spPr>
        <p:txBody>
          <a:bodyPr wrap="square" lIns="0" tIns="0" rIns="0" bIns="0" rtlCol="0" anchor="t"/>
          <a:lstStyle/>
          <a:p>
            <a:pPr algn="ctr" indent="0" marL="0">
              <a:buNone/>
            </a:pPr>
            <a:r>
              <a:rPr lang="en-US" sz="8000" dirty="0">
                <a:solidFill>
                  <a:srgbClr val="000000">
                    <a:alpha val="100000"/>
                  </a:srgbClr>
                </a:solidFill>
                <a:latin typeface="Bebas Neue Regular" pitchFamily="34" charset="0"/>
                <a:ea typeface="Bebas Neue Regular" pitchFamily="34" charset="-122"/>
                <a:cs typeface="Bebas Neue Regular" pitchFamily="34" charset="-120"/>
              </a:rPr>
              <a:t>Pricing</a:t>
            </a:r>
            <a:endParaRPr lang="en-US" sz="8000" dirty="0"/>
          </a:p>
        </p:txBody>
      </p:sp>
      <p:sp>
        <p:nvSpPr>
          <p:cNvPr id="12" name="Shape 2"/>
          <p:cNvSpPr/>
          <p:nvPr/>
        </p:nvSpPr>
        <p:spPr>
          <a:xfrm>
            <a:off x="1778222" y="3035300"/>
            <a:ext cx="20843305" cy="9353552"/>
          </a:xfrm>
          <a:prstGeom prst="rect">
            <a:avLst/>
          </a:prstGeom>
          <a:noFill/>
          <a:ln/>
        </p:spPr>
      </p:sp>
      <p:sp>
        <p:nvSpPr>
          <p:cNvPr id="13" name="Shape 3"/>
          <p:cNvSpPr/>
          <p:nvPr/>
        </p:nvSpPr>
        <p:spPr>
          <a:xfrm>
            <a:off x="1778222" y="3035300"/>
            <a:ext cx="6439705" cy="9353552"/>
          </a:xfrm>
          <a:prstGeom prst="roundRect">
            <a:avLst>
              <a:gd name="adj" fmla="val 3124"/>
            </a:avLst>
          </a:prstGeom>
          <a:noFill/>
          <a:ln w="12700">
            <a:solidFill>
              <a:srgbClr val="48ABAE"/>
            </a:solidFill>
            <a:prstDash val="solid"/>
          </a:ln>
        </p:spPr>
      </p:sp>
      <p:pic>
        <p:nvPicPr>
          <p:cNvPr id="14"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4347974" y="3492500"/>
            <a:ext cx="1300198" cy="1682750"/>
          </a:xfrm>
          <a:prstGeom prst="rect">
            <a:avLst/>
          </a:prstGeom>
        </p:spPr>
      </p:pic>
      <p:sp>
        <p:nvSpPr>
          <p:cNvPr id="15" name="Text 4"/>
          <p:cNvSpPr/>
          <p:nvPr/>
        </p:nvSpPr>
        <p:spPr>
          <a:xfrm>
            <a:off x="4362995" y="5480050"/>
            <a:ext cx="1270159" cy="939800"/>
          </a:xfrm>
          <a:prstGeom prst="rect">
            <a:avLst/>
          </a:prstGeom>
          <a:noFill/>
          <a:ln/>
        </p:spPr>
        <p:txBody>
          <a:bodyPr wrap="square" lIns="0" tIns="0" rIns="0" bIns="0" rtlCol="0" anchor="t"/>
          <a:lstStyle/>
          <a:p>
            <a:pPr algn="ctr" indent="0" marL="0">
              <a:buNone/>
            </a:pPr>
            <a:r>
              <a:rPr lang="en-US" sz="4800" dirty="0">
                <a:solidFill>
                  <a:srgbClr val="48ABAE">
                    <a:alpha val="100000"/>
                  </a:srgbClr>
                </a:solidFill>
                <a:latin typeface="Bebas Neue Regular" pitchFamily="34" charset="0"/>
                <a:ea typeface="Bebas Neue Regular" pitchFamily="34" charset="-122"/>
                <a:cs typeface="Bebas Neue Regular" pitchFamily="34" charset="-120"/>
              </a:rPr>
              <a:t>Basic</a:t>
            </a:r>
            <a:endParaRPr lang="en-US" sz="4800" dirty="0"/>
          </a:p>
        </p:txBody>
      </p:sp>
      <p:sp>
        <p:nvSpPr>
          <p:cNvPr id="16" name="Text 5"/>
          <p:cNvSpPr/>
          <p:nvPr/>
        </p:nvSpPr>
        <p:spPr>
          <a:xfrm>
            <a:off x="2235479" y="6521450"/>
            <a:ext cx="5660674" cy="4504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00000">
                    <a:alpha val="100000"/>
                  </a:srgbClr>
                </a:solidFill>
                <a:latin typeface="Inter Regular" pitchFamily="34" charset="0"/>
                <a:ea typeface="Inter Regular" pitchFamily="34" charset="-122"/>
                <a:cs typeface="Inter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00000">
                    <a:alpha val="100000"/>
                  </a:srgbClr>
                </a:solidFill>
                <a:latin typeface="Inter Regular" pitchFamily="34" charset="0"/>
                <a:ea typeface="Inter Regular" pitchFamily="34" charset="-122"/>
                <a:cs typeface="Inter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00000">
                    <a:alpha val="100000"/>
                  </a:srgbClr>
                </a:solidFill>
                <a:latin typeface="Inter Regular" pitchFamily="34" charset="0"/>
                <a:ea typeface="Inter Regular" pitchFamily="34" charset="-122"/>
                <a:cs typeface="Inter Regular" pitchFamily="34" charset="-120"/>
              </a:rPr>
              <a:t>Ability to form a small party with fellow adventurers.</a:t>
            </a:r>
            <a:endParaRPr lang="en-US" sz="3200" dirty="0"/>
          </a:p>
        </p:txBody>
      </p:sp>
      <p:sp>
        <p:nvSpPr>
          <p:cNvPr id="17" name="Text 6"/>
          <p:cNvSpPr/>
          <p:nvPr/>
        </p:nvSpPr>
        <p:spPr>
          <a:xfrm>
            <a:off x="3753319" y="11195050"/>
            <a:ext cx="2489511" cy="9398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$10/month</a:t>
            </a:r>
            <a:endParaRPr lang="en-US" sz="4800" dirty="0"/>
          </a:p>
        </p:txBody>
      </p:sp>
      <p:sp>
        <p:nvSpPr>
          <p:cNvPr id="18" name="Shape 7"/>
          <p:cNvSpPr/>
          <p:nvPr/>
        </p:nvSpPr>
        <p:spPr>
          <a:xfrm>
            <a:off x="8980022" y="3035300"/>
            <a:ext cx="6439705" cy="9353542"/>
          </a:xfrm>
          <a:prstGeom prst="roundRect">
            <a:avLst>
              <a:gd name="adj" fmla="val 3124"/>
            </a:avLst>
          </a:prstGeom>
          <a:noFill/>
          <a:ln w="12700">
            <a:solidFill>
              <a:srgbClr val="48ABAE"/>
            </a:solidFill>
            <a:prstDash val="solid"/>
          </a:ln>
        </p:spPr>
      </p:sp>
      <p:pic>
        <p:nvPicPr>
          <p:cNvPr id="19"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1328470" y="3492500"/>
            <a:ext cx="1742806" cy="1682750"/>
          </a:xfrm>
          <a:prstGeom prst="rect">
            <a:avLst/>
          </a:prstGeom>
        </p:spPr>
      </p:pic>
      <p:sp>
        <p:nvSpPr>
          <p:cNvPr id="20" name="Text 8"/>
          <p:cNvSpPr/>
          <p:nvPr/>
        </p:nvSpPr>
        <p:spPr>
          <a:xfrm>
            <a:off x="11596549" y="5480050"/>
            <a:ext cx="1206651" cy="939800"/>
          </a:xfrm>
          <a:prstGeom prst="rect">
            <a:avLst/>
          </a:prstGeom>
          <a:noFill/>
          <a:ln/>
        </p:spPr>
        <p:txBody>
          <a:bodyPr wrap="square" lIns="0" tIns="0" rIns="0" bIns="0" rtlCol="0" anchor="t"/>
          <a:lstStyle/>
          <a:p>
            <a:pPr algn="ctr" indent="0" marL="0">
              <a:buNone/>
            </a:pPr>
            <a:r>
              <a:rPr lang="en-US" sz="4800" dirty="0">
                <a:solidFill>
                  <a:srgbClr val="48ABAE">
                    <a:alpha val="100000"/>
                  </a:srgbClr>
                </a:solidFill>
                <a:latin typeface="Bebas Neue Regular" pitchFamily="34" charset="0"/>
                <a:ea typeface="Bebas Neue Regular" pitchFamily="34" charset="-122"/>
                <a:cs typeface="Bebas Neue Regular" pitchFamily="34" charset="-120"/>
              </a:rPr>
              <a:t>Elite</a:t>
            </a:r>
            <a:endParaRPr lang="en-US" sz="4800" dirty="0"/>
          </a:p>
        </p:txBody>
      </p:sp>
      <p:sp>
        <p:nvSpPr>
          <p:cNvPr id="21" name="Text 9"/>
          <p:cNvSpPr/>
          <p:nvPr/>
        </p:nvSpPr>
        <p:spPr>
          <a:xfrm>
            <a:off x="9437280" y="6521450"/>
            <a:ext cx="5660674" cy="4504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00000">
                    <a:alpha val="100000"/>
                  </a:srgbClr>
                </a:solidFill>
                <a:latin typeface="Inter Regular" pitchFamily="34" charset="0"/>
                <a:ea typeface="Inter Regular" pitchFamily="34" charset="-122"/>
                <a:cs typeface="Inter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00000">
                    <a:alpha val="100000"/>
                  </a:srgbClr>
                </a:solidFill>
                <a:latin typeface="Inter Regular" pitchFamily="34" charset="0"/>
                <a:ea typeface="Inter Regular" pitchFamily="34" charset="-122"/>
                <a:cs typeface="Inter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00000">
                    <a:alpha val="100000"/>
                  </a:srgbClr>
                </a:solidFill>
                <a:latin typeface="Inter Regular" pitchFamily="34" charset="0"/>
                <a:ea typeface="Inter Regular" pitchFamily="34" charset="-122"/>
                <a:cs typeface="Inter Regular" pitchFamily="34" charset="-120"/>
              </a:rPr>
              <a:t>Ability to form larger parties with fellow adventurers.</a:t>
            </a:r>
            <a:endParaRPr lang="en-US" sz="3200" dirty="0"/>
          </a:p>
        </p:txBody>
      </p:sp>
      <p:sp>
        <p:nvSpPr>
          <p:cNvPr id="22" name="Text 10"/>
          <p:cNvSpPr/>
          <p:nvPr/>
        </p:nvSpPr>
        <p:spPr>
          <a:xfrm>
            <a:off x="10955119" y="11195050"/>
            <a:ext cx="2489511" cy="9398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$50/month</a:t>
            </a:r>
            <a:endParaRPr lang="en-US" sz="4800" dirty="0"/>
          </a:p>
        </p:txBody>
      </p:sp>
      <p:sp>
        <p:nvSpPr>
          <p:cNvPr id="23" name="Shape 11"/>
          <p:cNvSpPr/>
          <p:nvPr/>
        </p:nvSpPr>
        <p:spPr>
          <a:xfrm>
            <a:off x="16181822" y="3035300"/>
            <a:ext cx="6439705" cy="9353543"/>
          </a:xfrm>
          <a:prstGeom prst="roundRect">
            <a:avLst>
              <a:gd name="adj" fmla="val 3124"/>
            </a:avLst>
          </a:prstGeom>
          <a:noFill/>
          <a:ln w="12700">
            <a:solidFill>
              <a:srgbClr val="48ABAE"/>
            </a:solidFill>
            <a:prstDash val="solid"/>
          </a:ln>
        </p:spPr>
      </p:sp>
      <p:pic>
        <p:nvPicPr>
          <p:cNvPr id="24"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8582745" y="3492500"/>
            <a:ext cx="1637860" cy="1682750"/>
          </a:xfrm>
          <a:prstGeom prst="rect">
            <a:avLst/>
          </a:prstGeom>
        </p:spPr>
      </p:pic>
      <p:sp>
        <p:nvSpPr>
          <p:cNvPr id="25" name="Text 12"/>
          <p:cNvSpPr/>
          <p:nvPr/>
        </p:nvSpPr>
        <p:spPr>
          <a:xfrm>
            <a:off x="18239480" y="5480050"/>
            <a:ext cx="2324391" cy="939800"/>
          </a:xfrm>
          <a:prstGeom prst="rect">
            <a:avLst/>
          </a:prstGeom>
          <a:noFill/>
          <a:ln/>
        </p:spPr>
        <p:txBody>
          <a:bodyPr wrap="square" lIns="0" tIns="0" rIns="0" bIns="0" rtlCol="0" anchor="t"/>
          <a:lstStyle/>
          <a:p>
            <a:pPr algn="ctr" indent="0" marL="0">
              <a:buNone/>
            </a:pPr>
            <a:r>
              <a:rPr lang="en-US" sz="4800" dirty="0">
                <a:solidFill>
                  <a:srgbClr val="48ABAE">
                    <a:alpha val="100000"/>
                  </a:srgbClr>
                </a:solidFill>
                <a:latin typeface="Bebas Neue Regular" pitchFamily="34" charset="0"/>
                <a:ea typeface="Bebas Neue Regular" pitchFamily="34" charset="-122"/>
                <a:cs typeface="Bebas Neue Regular" pitchFamily="34" charset="-120"/>
              </a:rPr>
              <a:t>Legendary</a:t>
            </a:r>
            <a:endParaRPr lang="en-US" sz="4800" dirty="0"/>
          </a:p>
        </p:txBody>
      </p:sp>
      <p:sp>
        <p:nvSpPr>
          <p:cNvPr id="26" name="Text 13"/>
          <p:cNvSpPr/>
          <p:nvPr/>
        </p:nvSpPr>
        <p:spPr>
          <a:xfrm>
            <a:off x="16639080" y="6521450"/>
            <a:ext cx="5660674" cy="4504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00000">
                    <a:alpha val="100000"/>
                  </a:srgbClr>
                </a:solidFill>
                <a:latin typeface="Inter Regular" pitchFamily="34" charset="0"/>
                <a:ea typeface="Inter Regular" pitchFamily="34" charset="-122"/>
                <a:cs typeface="Inter Regular" pitchFamily="34" charset="-120"/>
              </a:rPr>
              <a:t>Access to the most challenging dungeons and encounters.</a:t>
            </a:r>
            <a:endParaRPr lang="en-US" sz="3200" dirty="0"/>
          </a:p>
          <a:p>
            <a:pPr algn="l" lvl="1" marL="685800" indent="-342900">
              <a:spcAft>
                <a:spcPts val="4000"/>
              </a:spcAft>
              <a:buSzPct val="100000"/>
              <a:buChar char="•"/>
            </a:pPr>
            <a:r>
              <a:rPr lang="en-US" sz="3200" dirty="0">
                <a:solidFill>
                  <a:srgbClr val="000000">
                    <a:alpha val="100000"/>
                  </a:srgbClr>
                </a:solidFill>
                <a:latin typeface="Inter Regular" pitchFamily="34" charset="0"/>
                <a:ea typeface="Inter Regular" pitchFamily="34" charset="-122"/>
                <a:cs typeface="Inter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00000">
                    <a:alpha val="100000"/>
                  </a:srgbClr>
                </a:solidFill>
                <a:latin typeface="Inter Regular" pitchFamily="34" charset="0"/>
                <a:ea typeface="Inter Regular" pitchFamily="34" charset="-122"/>
                <a:cs typeface="Inter Regular" pitchFamily="34" charset="-120"/>
              </a:rPr>
              <a:t>The ability to form the largest parties with fellow adventurers.</a:t>
            </a:r>
            <a:endParaRPr lang="en-US" sz="3200" dirty="0"/>
          </a:p>
        </p:txBody>
      </p:sp>
      <p:sp>
        <p:nvSpPr>
          <p:cNvPr id="27" name="Text 14"/>
          <p:cNvSpPr/>
          <p:nvPr/>
        </p:nvSpPr>
        <p:spPr>
          <a:xfrm>
            <a:off x="18036254" y="11195050"/>
            <a:ext cx="2730841" cy="9398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$100/month</a:t>
            </a:r>
            <a:endParaRPr lang="en-US" sz="4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0590039" y="-1548631"/>
            <a:ext cx="5180716" cy="5180062"/>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0873" y="723900"/>
            <a:ext cx="5222638" cy="3905498"/>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505937" y="9664700"/>
            <a:ext cx="169822" cy="3431431"/>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500791" y="11887200"/>
            <a:ext cx="3670756" cy="3670052"/>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47781" y="431800"/>
            <a:ext cx="2514914" cy="25273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788498" y="431800"/>
            <a:ext cx="1257457" cy="12573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1961045" y="11887200"/>
            <a:ext cx="1549594" cy="156210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sp>
        <p:nvSpPr>
          <p:cNvPr id="11" name="Shape 1"/>
          <p:cNvSpPr/>
          <p:nvPr/>
        </p:nvSpPr>
        <p:spPr>
          <a:xfrm>
            <a:off x="13450981" y="5753100"/>
            <a:ext cx="8738692" cy="1930400"/>
          </a:xfrm>
          <a:prstGeom prst="rect">
            <a:avLst/>
          </a:prstGeom>
          <a:noFill/>
          <a:ln/>
        </p:spPr>
      </p:sp>
      <p:sp>
        <p:nvSpPr>
          <p:cNvPr id="12" name="Shape 2"/>
          <p:cNvSpPr/>
          <p:nvPr/>
        </p:nvSpPr>
        <p:spPr>
          <a:xfrm>
            <a:off x="13450981" y="5753100"/>
            <a:ext cx="8738692" cy="1930400"/>
          </a:xfrm>
          <a:prstGeom prst="rect">
            <a:avLst/>
          </a:prstGeom>
          <a:noFill/>
          <a:ln/>
        </p:spPr>
      </p:sp>
      <p:sp>
        <p:nvSpPr>
          <p:cNvPr id="13" name="Text 3"/>
          <p:cNvSpPr/>
          <p:nvPr/>
        </p:nvSpPr>
        <p:spPr>
          <a:xfrm>
            <a:off x="13450981" y="5753100"/>
            <a:ext cx="8941918"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A web application</a:t>
            </a:r>
            <a:endParaRPr lang="en-US" sz="4800" dirty="0"/>
          </a:p>
        </p:txBody>
      </p:sp>
      <p:sp>
        <p:nvSpPr>
          <p:cNvPr id="14" name="Text 4"/>
          <p:cNvSpPr/>
          <p:nvPr/>
        </p:nvSpPr>
        <p:spPr>
          <a:xfrm>
            <a:off x="13450981" y="6692900"/>
            <a:ext cx="8874176" cy="1126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Inter Regular" pitchFamily="34" charset="0"/>
                <a:ea typeface="Inter Regular" pitchFamily="34" charset="-122"/>
                <a:cs typeface="Inter Regular" pitchFamily="34" charset="-120"/>
              </a:rPr>
              <a:t>A web application designed for discovering the world of fantasy</a:t>
            </a:r>
            <a:endParaRPr lang="en-US" sz="3200" dirty="0"/>
          </a:p>
        </p:txBody>
      </p:sp>
      <p:pic>
        <p:nvPicPr>
          <p:cNvPr id="15"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254032" y="3251200"/>
            <a:ext cx="13768521" cy="8166100"/>
          </a:xfrm>
          <a:prstGeom prst="rect">
            <a:avLst/>
          </a:prstGeom>
        </p:spPr>
      </p:pic>
      <p:pic>
        <p:nvPicPr>
          <p:cNvPr id="16"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2184673" y="3594100"/>
            <a:ext cx="9894537" cy="6489700"/>
          </a:xfrm>
          <a:prstGeom prst="rect">
            <a:avLst/>
          </a:prstGeom>
        </p:spPr>
      </p:pic>
      <p:sp>
        <p:nvSpPr>
          <p:cNvPr id="17" name="Text 5"/>
          <p:cNvSpPr/>
          <p:nvPr/>
        </p:nvSpPr>
        <p:spPr>
          <a:xfrm>
            <a:off x="7011276" y="1219200"/>
            <a:ext cx="10690503" cy="1557867"/>
          </a:xfrm>
          <a:prstGeom prst="rect">
            <a:avLst/>
          </a:prstGeom>
          <a:noFill/>
          <a:ln/>
        </p:spPr>
        <p:txBody>
          <a:bodyPr wrap="square" lIns="0" tIns="0" rIns="0" bIns="0" rtlCol="0" anchor="t"/>
          <a:lstStyle/>
          <a:p>
            <a:pPr algn="l" indent="0" marL="0">
              <a:buNone/>
            </a:pPr>
            <a:r>
              <a:rPr lang="en-US" sz="8000" dirty="0">
                <a:solidFill>
                  <a:srgbClr val="48ABAE">
                    <a:alpha val="100000"/>
                  </a:srgbClr>
                </a:solidFill>
                <a:latin typeface="Bebas Neue Regular" pitchFamily="34" charset="0"/>
                <a:ea typeface="Bebas Neue Regular" pitchFamily="34" charset="-122"/>
                <a:cs typeface="Bebas Neue Regular" pitchFamily="34" charset="-120"/>
              </a:rPr>
              <a:t>Portal to Adventure</a:t>
            </a:r>
            <a:endParaRPr lang="en-US" sz="8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383707" y="10084569"/>
            <a:ext cx="5180716" cy="5180062"/>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865283" y="9086602"/>
            <a:ext cx="5222638" cy="3905498"/>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1289" y="619869"/>
            <a:ext cx="169822" cy="3431431"/>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215502" y="-1841252"/>
            <a:ext cx="3670756" cy="3670052"/>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224353" y="10756900"/>
            <a:ext cx="2514914" cy="25273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8341092" y="12026900"/>
            <a:ext cx="1257457" cy="12573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76410" y="266700"/>
            <a:ext cx="1549594" cy="156210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sp>
        <p:nvSpPr>
          <p:cNvPr id="11" name="Shape 1"/>
          <p:cNvSpPr/>
          <p:nvPr/>
        </p:nvSpPr>
        <p:spPr>
          <a:xfrm>
            <a:off x="2946768" y="4152900"/>
            <a:ext cx="8738692" cy="1930400"/>
          </a:xfrm>
          <a:prstGeom prst="rect">
            <a:avLst/>
          </a:prstGeom>
          <a:noFill/>
          <a:ln/>
        </p:spPr>
      </p:sp>
      <p:sp>
        <p:nvSpPr>
          <p:cNvPr id="12" name="Shape 2"/>
          <p:cNvSpPr/>
          <p:nvPr/>
        </p:nvSpPr>
        <p:spPr>
          <a:xfrm>
            <a:off x="2946768" y="4152900"/>
            <a:ext cx="8738692" cy="1930400"/>
          </a:xfrm>
          <a:prstGeom prst="rect">
            <a:avLst/>
          </a:prstGeom>
          <a:noFill/>
          <a:ln/>
        </p:spPr>
      </p:sp>
      <p:sp>
        <p:nvSpPr>
          <p:cNvPr id="13" name="Text 3"/>
          <p:cNvSpPr/>
          <p:nvPr/>
        </p:nvSpPr>
        <p:spPr>
          <a:xfrm>
            <a:off x="2946768" y="4152900"/>
            <a:ext cx="8941918"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An mobile app</a:t>
            </a:r>
            <a:endParaRPr lang="en-US" sz="4800" dirty="0"/>
          </a:p>
        </p:txBody>
      </p:sp>
      <p:sp>
        <p:nvSpPr>
          <p:cNvPr id="14" name="Text 4"/>
          <p:cNvSpPr/>
          <p:nvPr/>
        </p:nvSpPr>
        <p:spPr>
          <a:xfrm>
            <a:off x="2946768" y="5092700"/>
            <a:ext cx="8874176" cy="1126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Inter Regular" pitchFamily="34" charset="0"/>
                <a:ea typeface="Inter Regular" pitchFamily="34" charset="-122"/>
                <a:cs typeface="Inter Regular" pitchFamily="34" charset="-120"/>
              </a:rPr>
              <a:t>An app designed for exploring and experiencing the enchanting realm of fantasy</a:t>
            </a:r>
            <a:endParaRPr lang="en-US" sz="3200" dirty="0"/>
          </a:p>
        </p:txBody>
      </p:sp>
      <p:sp>
        <p:nvSpPr>
          <p:cNvPr id="15" name="Text 5"/>
          <p:cNvSpPr/>
          <p:nvPr/>
        </p:nvSpPr>
        <p:spPr>
          <a:xfrm>
            <a:off x="2946768" y="7658100"/>
            <a:ext cx="9090103" cy="34247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00000">
                    <a:alpha val="100000"/>
                  </a:srgbClr>
                </a:solidFill>
                <a:latin typeface="Inter Regular" pitchFamily="34" charset="0"/>
                <a:ea typeface="Inter Regular" pitchFamily="34" charset="-122"/>
                <a:cs typeface="Inter Regular" pitchFamily="34" charset="-120"/>
              </a:rPr>
              <a:t>Explore a magical world</a:t>
            </a:r>
            <a:endParaRPr lang="en-US" sz="3200" dirty="0"/>
          </a:p>
          <a:p>
            <a:pPr algn="l" lvl="1" marL="685800" indent="-342900">
              <a:spcAft>
                <a:spcPts val="4000"/>
              </a:spcAft>
              <a:buSzPct val="100000"/>
              <a:buChar char="•"/>
            </a:pPr>
            <a:r>
              <a:rPr lang="en-US" sz="3200" dirty="0">
                <a:solidFill>
                  <a:srgbClr val="000000">
                    <a:alpha val="100000"/>
                  </a:srgbClr>
                </a:solidFill>
                <a:latin typeface="Inter Regular" pitchFamily="34" charset="0"/>
                <a:ea typeface="Inter Regular" pitchFamily="34" charset="-122"/>
                <a:cs typeface="Inter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00000">
                    <a:alpha val="100000"/>
                  </a:srgbClr>
                </a:solidFill>
                <a:latin typeface="Inter Regular" pitchFamily="34" charset="0"/>
                <a:ea typeface="Inter Regular" pitchFamily="34" charset="-122"/>
                <a:cs typeface="Inter Regular" pitchFamily="34" charset="-120"/>
              </a:rPr>
              <a:t>Immerse in a realm of magic</a:t>
            </a:r>
            <a:endParaRPr lang="en-US" sz="3200" dirty="0"/>
          </a:p>
          <a:p>
            <a:pPr algn="l" lvl="1" marL="685800" indent="-342900">
              <a:spcAft>
                <a:spcPts val="4000"/>
              </a:spcAft>
              <a:buSzPct val="100000"/>
              <a:buChar char="•"/>
            </a:pPr>
            <a:r>
              <a:rPr lang="en-US" sz="3200" dirty="0">
                <a:solidFill>
                  <a:srgbClr val="000000">
                    <a:alpha val="100000"/>
                  </a:srgbClr>
                </a:solidFill>
                <a:latin typeface="Inter Regular" pitchFamily="34" charset="0"/>
                <a:ea typeface="Inter Regular" pitchFamily="34" charset="-122"/>
                <a:cs typeface="Inter Regular" pitchFamily="34" charset="-120"/>
              </a:rPr>
              <a:t>Discover untold wonders</a:t>
            </a:r>
            <a:endParaRPr lang="en-US" sz="3200" dirty="0"/>
          </a:p>
          <a:p>
            <a:pPr algn="l" lvl="1" marL="685800" indent="-342900">
              <a:spcAft>
                <a:spcPts val="4000"/>
              </a:spcAft>
              <a:buSzPct val="100000"/>
              <a:buChar char="•"/>
            </a:pPr>
            <a:r>
              <a:rPr lang="en-US" sz="3200" dirty="0">
                <a:solidFill>
                  <a:srgbClr val="000000">
                    <a:alpha val="100000"/>
                  </a:srgbClr>
                </a:solidFill>
                <a:latin typeface="Inter Regular" pitchFamily="34" charset="0"/>
                <a:ea typeface="Inter Regular" pitchFamily="34" charset="-122"/>
                <a:cs typeface="Inter Regular" pitchFamily="34" charset="-120"/>
              </a:rPr>
              <a:t>Live your fantasy dreams</a:t>
            </a:r>
            <a:endParaRPr lang="en-US" sz="3200" dirty="0"/>
          </a:p>
        </p:txBody>
      </p:sp>
      <p:sp>
        <p:nvSpPr>
          <p:cNvPr id="16" name="Text 6"/>
          <p:cNvSpPr/>
          <p:nvPr/>
        </p:nvSpPr>
        <p:spPr>
          <a:xfrm>
            <a:off x="2895962" y="1854200"/>
            <a:ext cx="12900579" cy="1557867"/>
          </a:xfrm>
          <a:prstGeom prst="rect">
            <a:avLst/>
          </a:prstGeom>
          <a:noFill/>
          <a:ln/>
        </p:spPr>
        <p:txBody>
          <a:bodyPr wrap="square" lIns="0" tIns="0" rIns="0" bIns="0" rtlCol="0" anchor="t"/>
          <a:lstStyle/>
          <a:p>
            <a:pPr algn="l" indent="0" marL="0">
              <a:buNone/>
            </a:pPr>
            <a:r>
              <a:rPr lang="en-US" sz="8000" dirty="0">
                <a:solidFill>
                  <a:srgbClr val="48ABAE">
                    <a:alpha val="100000"/>
                  </a:srgbClr>
                </a:solidFill>
                <a:latin typeface="Bebas Neue Regular" pitchFamily="34" charset="0"/>
                <a:ea typeface="Bebas Neue Regular" pitchFamily="34" charset="-122"/>
                <a:cs typeface="Bebas Neue Regular" pitchFamily="34" charset="-120"/>
              </a:rPr>
              <a:t>The Future of Fantasy</a:t>
            </a:r>
            <a:endParaRPr lang="en-US" sz="8000" dirty="0"/>
          </a:p>
        </p:txBody>
      </p:sp>
      <p:pic>
        <p:nvPicPr>
          <p:cNvPr id="17"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5457832" y="1028700"/>
            <a:ext cx="5474384" cy="11849100"/>
          </a:xfrm>
          <a:prstGeom prst="rect">
            <a:avLst/>
          </a:prstGeom>
        </p:spPr>
      </p:pic>
      <p:pic>
        <p:nvPicPr>
          <p:cNvPr id="18"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5648356" y="1765300"/>
            <a:ext cx="5106038" cy="107950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383707" y="-1548631"/>
            <a:ext cx="5180716" cy="5180062"/>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865283" y="723900"/>
            <a:ext cx="5222638" cy="3905498"/>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1289" y="9664700"/>
            <a:ext cx="169822" cy="3431431"/>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215502" y="11887200"/>
            <a:ext cx="3670756" cy="3670052"/>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224353" y="431800"/>
            <a:ext cx="2514914" cy="25273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8341092" y="431800"/>
            <a:ext cx="1257457" cy="12573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76410" y="11887200"/>
            <a:ext cx="1549594" cy="156210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pic>
        <p:nvPicPr>
          <p:cNvPr id="11"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0" y="0"/>
            <a:ext cx="7646356" cy="13716000"/>
          </a:xfrm>
          <a:prstGeom prst="rect">
            <a:avLst/>
          </a:prstGeom>
        </p:spPr>
      </p:pic>
      <p:sp>
        <p:nvSpPr>
          <p:cNvPr id="12" name="Shape 1"/>
          <p:cNvSpPr/>
          <p:nvPr/>
        </p:nvSpPr>
        <p:spPr>
          <a:xfrm>
            <a:off x="8675184" y="2578100"/>
            <a:ext cx="6604826" cy="2324100"/>
          </a:xfrm>
          <a:prstGeom prst="rect">
            <a:avLst/>
          </a:prstGeom>
          <a:noFill/>
          <a:ln/>
        </p:spPr>
      </p:sp>
      <p:sp>
        <p:nvSpPr>
          <p:cNvPr id="13" name="Shape 2"/>
          <p:cNvSpPr/>
          <p:nvPr/>
        </p:nvSpPr>
        <p:spPr>
          <a:xfrm>
            <a:off x="8675184" y="2762250"/>
            <a:ext cx="660483" cy="1955800"/>
          </a:xfrm>
          <a:prstGeom prst="rect">
            <a:avLst/>
          </a:prstGeom>
          <a:noFill/>
          <a:ln/>
        </p:spPr>
      </p:sp>
      <p:sp>
        <p:nvSpPr>
          <p:cNvPr id="14" name="Text 3"/>
          <p:cNvSpPr/>
          <p:nvPr/>
        </p:nvSpPr>
        <p:spPr>
          <a:xfrm>
            <a:off x="8675184" y="2762250"/>
            <a:ext cx="1202417" cy="2497667"/>
          </a:xfrm>
          <a:prstGeom prst="rect">
            <a:avLst/>
          </a:prstGeom>
          <a:noFill/>
          <a:ln/>
        </p:spPr>
        <p:txBody>
          <a:bodyPr wrap="square" lIns="0" tIns="0" rIns="0" bIns="0" rtlCol="0" anchor="t"/>
          <a:lstStyle/>
          <a:p>
            <a:pPr algn="l" indent="0" marL="0">
              <a:buNone/>
            </a:pPr>
            <a:r>
              <a:rPr lang="en-US" sz="12800" dirty="0">
                <a:solidFill>
                  <a:srgbClr val="C0E9F4">
                    <a:alpha val="100000"/>
                  </a:srgbClr>
                </a:solidFill>
                <a:latin typeface="Bebas Neue Regular" pitchFamily="34" charset="0"/>
                <a:ea typeface="Bebas Neue Regular" pitchFamily="34" charset="-122"/>
                <a:cs typeface="Bebas Neue Regular" pitchFamily="34" charset="-120"/>
              </a:rPr>
              <a:t>1</a:t>
            </a:r>
            <a:endParaRPr lang="en-US" sz="12800" dirty="0"/>
          </a:p>
        </p:txBody>
      </p:sp>
      <p:sp>
        <p:nvSpPr>
          <p:cNvPr id="15" name="Shape 4"/>
          <p:cNvSpPr/>
          <p:nvPr/>
        </p:nvSpPr>
        <p:spPr>
          <a:xfrm>
            <a:off x="9538892" y="2578100"/>
            <a:ext cx="5741118" cy="2324100"/>
          </a:xfrm>
          <a:prstGeom prst="rect">
            <a:avLst/>
          </a:prstGeom>
          <a:noFill/>
          <a:ln/>
        </p:spPr>
      </p:sp>
      <p:sp>
        <p:nvSpPr>
          <p:cNvPr id="16" name="Text 5"/>
          <p:cNvSpPr/>
          <p:nvPr/>
        </p:nvSpPr>
        <p:spPr>
          <a:xfrm>
            <a:off x="9538892" y="2578100"/>
            <a:ext cx="5944343"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Discover the secrets</a:t>
            </a:r>
            <a:endParaRPr lang="en-US" sz="4800" dirty="0"/>
          </a:p>
        </p:txBody>
      </p:sp>
      <p:sp>
        <p:nvSpPr>
          <p:cNvPr id="17" name="Text 6"/>
          <p:cNvSpPr/>
          <p:nvPr/>
        </p:nvSpPr>
        <p:spPr>
          <a:xfrm>
            <a:off x="9538892" y="3416300"/>
            <a:ext cx="5876601" cy="16213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Inter Regular" pitchFamily="34" charset="0"/>
                <a:ea typeface="Inter Regular" pitchFamily="34" charset="-122"/>
                <a:cs typeface="Inter Regular" pitchFamily="34" charset="-120"/>
              </a:rPr>
              <a:t>Explore the lush, vibrant forest and uncover the mysteries that lie within.</a:t>
            </a:r>
            <a:endParaRPr lang="en-US" sz="3200" dirty="0"/>
          </a:p>
        </p:txBody>
      </p:sp>
      <p:sp>
        <p:nvSpPr>
          <p:cNvPr id="18" name="Shape 7"/>
          <p:cNvSpPr/>
          <p:nvPr/>
        </p:nvSpPr>
        <p:spPr>
          <a:xfrm>
            <a:off x="8675184" y="6997700"/>
            <a:ext cx="6604826" cy="2819400"/>
          </a:xfrm>
          <a:prstGeom prst="rect">
            <a:avLst/>
          </a:prstGeom>
          <a:noFill/>
          <a:ln/>
        </p:spPr>
      </p:sp>
      <p:sp>
        <p:nvSpPr>
          <p:cNvPr id="19" name="Shape 8"/>
          <p:cNvSpPr/>
          <p:nvPr/>
        </p:nvSpPr>
        <p:spPr>
          <a:xfrm>
            <a:off x="8675184" y="7429500"/>
            <a:ext cx="660483" cy="1955800"/>
          </a:xfrm>
          <a:prstGeom prst="rect">
            <a:avLst/>
          </a:prstGeom>
          <a:noFill/>
          <a:ln/>
        </p:spPr>
      </p:sp>
      <p:sp>
        <p:nvSpPr>
          <p:cNvPr id="20" name="Text 9"/>
          <p:cNvSpPr/>
          <p:nvPr/>
        </p:nvSpPr>
        <p:spPr>
          <a:xfrm>
            <a:off x="8675184" y="7429500"/>
            <a:ext cx="1202417" cy="2497667"/>
          </a:xfrm>
          <a:prstGeom prst="rect">
            <a:avLst/>
          </a:prstGeom>
          <a:noFill/>
          <a:ln/>
        </p:spPr>
        <p:txBody>
          <a:bodyPr wrap="square" lIns="0" tIns="0" rIns="0" bIns="0" rtlCol="0" anchor="t"/>
          <a:lstStyle/>
          <a:p>
            <a:pPr algn="l" indent="0" marL="0">
              <a:buNone/>
            </a:pPr>
            <a:r>
              <a:rPr lang="en-US" sz="12800" dirty="0">
                <a:solidFill>
                  <a:srgbClr val="C0E9F4">
                    <a:alpha val="100000"/>
                  </a:srgbClr>
                </a:solidFill>
                <a:latin typeface="Bebas Neue Regular" pitchFamily="34" charset="0"/>
                <a:ea typeface="Bebas Neue Regular" pitchFamily="34" charset="-122"/>
                <a:cs typeface="Bebas Neue Regular" pitchFamily="34" charset="-120"/>
              </a:rPr>
              <a:t>3</a:t>
            </a:r>
            <a:endParaRPr lang="en-US" sz="12800" dirty="0"/>
          </a:p>
        </p:txBody>
      </p:sp>
      <p:sp>
        <p:nvSpPr>
          <p:cNvPr id="21" name="Shape 10"/>
          <p:cNvSpPr/>
          <p:nvPr/>
        </p:nvSpPr>
        <p:spPr>
          <a:xfrm>
            <a:off x="9538892" y="6997700"/>
            <a:ext cx="5741118" cy="2819400"/>
          </a:xfrm>
          <a:prstGeom prst="rect">
            <a:avLst/>
          </a:prstGeom>
          <a:noFill/>
          <a:ln/>
        </p:spPr>
      </p:sp>
      <p:sp>
        <p:nvSpPr>
          <p:cNvPr id="22" name="Text 11"/>
          <p:cNvSpPr/>
          <p:nvPr/>
        </p:nvSpPr>
        <p:spPr>
          <a:xfrm>
            <a:off x="9538892" y="6997700"/>
            <a:ext cx="5944343"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Meet the creatures</a:t>
            </a:r>
            <a:endParaRPr lang="en-US" sz="4800" dirty="0"/>
          </a:p>
        </p:txBody>
      </p:sp>
      <p:sp>
        <p:nvSpPr>
          <p:cNvPr id="23" name="Text 12"/>
          <p:cNvSpPr/>
          <p:nvPr/>
        </p:nvSpPr>
        <p:spPr>
          <a:xfrm>
            <a:off x="9538892" y="7835900"/>
            <a:ext cx="5876601" cy="21166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Inter Regular" pitchFamily="34" charset="0"/>
                <a:ea typeface="Inter Regular" pitchFamily="34" charset="-122"/>
                <a:cs typeface="Inter Regular" pitchFamily="34" charset="-120"/>
              </a:rPr>
              <a:t>Encounter the mythical creatures that call the forest home, from talking animals to fairies.</a:t>
            </a:r>
            <a:endParaRPr lang="en-US" sz="3200" dirty="0"/>
          </a:p>
        </p:txBody>
      </p:sp>
      <p:sp>
        <p:nvSpPr>
          <p:cNvPr id="24" name="Shape 13"/>
          <p:cNvSpPr/>
          <p:nvPr/>
        </p:nvSpPr>
        <p:spPr>
          <a:xfrm>
            <a:off x="16181822" y="6997700"/>
            <a:ext cx="6604826" cy="2819400"/>
          </a:xfrm>
          <a:prstGeom prst="rect">
            <a:avLst/>
          </a:prstGeom>
          <a:noFill/>
          <a:ln/>
        </p:spPr>
      </p:sp>
      <p:sp>
        <p:nvSpPr>
          <p:cNvPr id="25" name="Shape 14"/>
          <p:cNvSpPr/>
          <p:nvPr/>
        </p:nvSpPr>
        <p:spPr>
          <a:xfrm>
            <a:off x="16181822" y="7429500"/>
            <a:ext cx="660483" cy="1955800"/>
          </a:xfrm>
          <a:prstGeom prst="rect">
            <a:avLst/>
          </a:prstGeom>
          <a:noFill/>
          <a:ln/>
        </p:spPr>
      </p:sp>
      <p:sp>
        <p:nvSpPr>
          <p:cNvPr id="26" name="Text 15"/>
          <p:cNvSpPr/>
          <p:nvPr/>
        </p:nvSpPr>
        <p:spPr>
          <a:xfrm>
            <a:off x="16181822" y="7429500"/>
            <a:ext cx="1202417" cy="2497667"/>
          </a:xfrm>
          <a:prstGeom prst="rect">
            <a:avLst/>
          </a:prstGeom>
          <a:noFill/>
          <a:ln/>
        </p:spPr>
        <p:txBody>
          <a:bodyPr wrap="square" lIns="0" tIns="0" rIns="0" bIns="0" rtlCol="0" anchor="t"/>
          <a:lstStyle/>
          <a:p>
            <a:pPr algn="l" indent="0" marL="0">
              <a:buNone/>
            </a:pPr>
            <a:r>
              <a:rPr lang="en-US" sz="12800" dirty="0">
                <a:solidFill>
                  <a:srgbClr val="C0E9F4">
                    <a:alpha val="100000"/>
                  </a:srgbClr>
                </a:solidFill>
                <a:latin typeface="Bebas Neue Regular" pitchFamily="34" charset="0"/>
                <a:ea typeface="Bebas Neue Regular" pitchFamily="34" charset="-122"/>
                <a:cs typeface="Bebas Neue Regular" pitchFamily="34" charset="-120"/>
              </a:rPr>
              <a:t>4</a:t>
            </a:r>
            <a:endParaRPr lang="en-US" sz="12800" dirty="0"/>
          </a:p>
        </p:txBody>
      </p:sp>
      <p:sp>
        <p:nvSpPr>
          <p:cNvPr id="27" name="Shape 16"/>
          <p:cNvSpPr/>
          <p:nvPr/>
        </p:nvSpPr>
        <p:spPr>
          <a:xfrm>
            <a:off x="17045530" y="6997700"/>
            <a:ext cx="5741118" cy="2819400"/>
          </a:xfrm>
          <a:prstGeom prst="rect">
            <a:avLst/>
          </a:prstGeom>
          <a:noFill/>
          <a:ln/>
        </p:spPr>
      </p:sp>
      <p:sp>
        <p:nvSpPr>
          <p:cNvPr id="28" name="Text 17"/>
          <p:cNvSpPr/>
          <p:nvPr/>
        </p:nvSpPr>
        <p:spPr>
          <a:xfrm>
            <a:off x="17045530" y="6997700"/>
            <a:ext cx="5944343"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Uncover the magic</a:t>
            </a:r>
            <a:endParaRPr lang="en-US" sz="4800" dirty="0"/>
          </a:p>
        </p:txBody>
      </p:sp>
      <p:sp>
        <p:nvSpPr>
          <p:cNvPr id="29" name="Text 18"/>
          <p:cNvSpPr/>
          <p:nvPr/>
        </p:nvSpPr>
        <p:spPr>
          <a:xfrm>
            <a:off x="17045530" y="7835900"/>
            <a:ext cx="5876601" cy="21166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Inter Regular" pitchFamily="34" charset="0"/>
                <a:ea typeface="Inter Regular" pitchFamily="34" charset="-122"/>
                <a:cs typeface="Inter Regular" pitchFamily="34" charset="-120"/>
              </a:rPr>
              <a:t>Learn about the powerful magic that pervades the forest and how it affects all who enter.</a:t>
            </a:r>
            <a:endParaRPr lang="en-US" sz="3200" dirty="0"/>
          </a:p>
        </p:txBody>
      </p:sp>
      <p:sp>
        <p:nvSpPr>
          <p:cNvPr id="30" name="Shape 19"/>
          <p:cNvSpPr/>
          <p:nvPr/>
        </p:nvSpPr>
        <p:spPr>
          <a:xfrm>
            <a:off x="16181822" y="2578100"/>
            <a:ext cx="6604826" cy="2324100"/>
          </a:xfrm>
          <a:prstGeom prst="rect">
            <a:avLst/>
          </a:prstGeom>
          <a:noFill/>
          <a:ln/>
        </p:spPr>
      </p:sp>
      <p:sp>
        <p:nvSpPr>
          <p:cNvPr id="31" name="Shape 20"/>
          <p:cNvSpPr/>
          <p:nvPr/>
        </p:nvSpPr>
        <p:spPr>
          <a:xfrm>
            <a:off x="16181822" y="2762250"/>
            <a:ext cx="660483" cy="1955800"/>
          </a:xfrm>
          <a:prstGeom prst="rect">
            <a:avLst/>
          </a:prstGeom>
          <a:noFill/>
          <a:ln/>
        </p:spPr>
      </p:sp>
      <p:sp>
        <p:nvSpPr>
          <p:cNvPr id="32" name="Text 21"/>
          <p:cNvSpPr/>
          <p:nvPr/>
        </p:nvSpPr>
        <p:spPr>
          <a:xfrm>
            <a:off x="16181822" y="2762250"/>
            <a:ext cx="1202417" cy="2497667"/>
          </a:xfrm>
          <a:prstGeom prst="rect">
            <a:avLst/>
          </a:prstGeom>
          <a:noFill/>
          <a:ln/>
        </p:spPr>
        <p:txBody>
          <a:bodyPr wrap="square" lIns="0" tIns="0" rIns="0" bIns="0" rtlCol="0" anchor="t"/>
          <a:lstStyle/>
          <a:p>
            <a:pPr algn="l" indent="0" marL="0">
              <a:buNone/>
            </a:pPr>
            <a:r>
              <a:rPr lang="en-US" sz="12800" dirty="0">
                <a:solidFill>
                  <a:srgbClr val="C0E9F4">
                    <a:alpha val="100000"/>
                  </a:srgbClr>
                </a:solidFill>
                <a:latin typeface="Bebas Neue Regular" pitchFamily="34" charset="0"/>
                <a:ea typeface="Bebas Neue Regular" pitchFamily="34" charset="-122"/>
                <a:cs typeface="Bebas Neue Regular" pitchFamily="34" charset="-120"/>
              </a:rPr>
              <a:t>2</a:t>
            </a:r>
            <a:endParaRPr lang="en-US" sz="12800" dirty="0"/>
          </a:p>
        </p:txBody>
      </p:sp>
      <p:sp>
        <p:nvSpPr>
          <p:cNvPr id="33" name="Shape 22"/>
          <p:cNvSpPr/>
          <p:nvPr/>
        </p:nvSpPr>
        <p:spPr>
          <a:xfrm>
            <a:off x="17045530" y="2578100"/>
            <a:ext cx="5741118" cy="2324100"/>
          </a:xfrm>
          <a:prstGeom prst="rect">
            <a:avLst/>
          </a:prstGeom>
          <a:noFill/>
          <a:ln/>
        </p:spPr>
      </p:sp>
      <p:sp>
        <p:nvSpPr>
          <p:cNvPr id="34" name="Text 23"/>
          <p:cNvSpPr/>
          <p:nvPr/>
        </p:nvSpPr>
        <p:spPr>
          <a:xfrm>
            <a:off x="17045530" y="2578100"/>
            <a:ext cx="5944343"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Find your own path</a:t>
            </a:r>
            <a:endParaRPr lang="en-US" sz="4800" dirty="0"/>
          </a:p>
        </p:txBody>
      </p:sp>
      <p:sp>
        <p:nvSpPr>
          <p:cNvPr id="35" name="Text 24"/>
          <p:cNvSpPr/>
          <p:nvPr/>
        </p:nvSpPr>
        <p:spPr>
          <a:xfrm>
            <a:off x="17045530" y="3416300"/>
            <a:ext cx="5876601" cy="16213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Inter Regular" pitchFamily="34" charset="0"/>
                <a:ea typeface="Inter Regular" pitchFamily="34" charset="-122"/>
                <a:cs typeface="Inter Regular" pitchFamily="34" charset="-120"/>
              </a:rPr>
              <a:t>Choose your own path through the forest, and see where it takes you.</a:t>
            </a:r>
            <a:endParaRPr lang="en-US"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0590039" y="-1548633"/>
            <a:ext cx="5180716" cy="5180067"/>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0873" y="723900"/>
            <a:ext cx="5222638" cy="3905504"/>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505937" y="9664700"/>
            <a:ext cx="169822" cy="343144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500791" y="11887200"/>
            <a:ext cx="3670756" cy="3670052"/>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47781" y="431800"/>
            <a:ext cx="2514914" cy="25273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788498" y="431800"/>
            <a:ext cx="1257457" cy="12573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1961045" y="11887200"/>
            <a:ext cx="1549594" cy="156210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sp>
        <p:nvSpPr>
          <p:cNvPr id="11" name="Text 1"/>
          <p:cNvSpPr/>
          <p:nvPr/>
        </p:nvSpPr>
        <p:spPr>
          <a:xfrm>
            <a:off x="9792924" y="4394200"/>
            <a:ext cx="5343134" cy="2497667"/>
          </a:xfrm>
          <a:prstGeom prst="rect">
            <a:avLst/>
          </a:prstGeom>
          <a:noFill/>
          <a:ln/>
        </p:spPr>
        <p:txBody>
          <a:bodyPr wrap="square" lIns="0" tIns="0" rIns="0" bIns="0" rtlCol="0" anchor="t"/>
          <a:lstStyle/>
          <a:p>
            <a:pPr algn="l" indent="0" marL="0">
              <a:buNone/>
            </a:pPr>
            <a:r>
              <a:rPr lang="en-US" sz="12800" dirty="0">
                <a:solidFill>
                  <a:srgbClr val="48ABAE">
                    <a:alpha val="100000"/>
                  </a:srgbClr>
                </a:solidFill>
                <a:latin typeface="Bebas Neue Regular" pitchFamily="34" charset="0"/>
                <a:ea typeface="Bebas Neue Regular" pitchFamily="34" charset="-122"/>
                <a:cs typeface="Bebas Neue Regular" pitchFamily="34" charset="-120"/>
              </a:rPr>
              <a:t>Welcome</a:t>
            </a:r>
            <a:endParaRPr lang="en-US" sz="12800" dirty="0"/>
          </a:p>
        </p:txBody>
      </p:sp>
      <p:sp>
        <p:nvSpPr>
          <p:cNvPr id="12" name="Text 2"/>
          <p:cNvSpPr/>
          <p:nvPr/>
        </p:nvSpPr>
        <p:spPr>
          <a:xfrm>
            <a:off x="5000192" y="6921500"/>
            <a:ext cx="14399366" cy="21166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Inter Regular" pitchFamily="34" charset="0"/>
                <a:ea typeface="Inter Regular" pitchFamily="34" charset="-122"/>
                <a:cs typeface="Inter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0590039" y="-1548631"/>
            <a:ext cx="5180716" cy="5180062"/>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0873" y="723900"/>
            <a:ext cx="5222638" cy="3905498"/>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505937" y="9664700"/>
            <a:ext cx="169822" cy="3431431"/>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500791" y="11887200"/>
            <a:ext cx="3670756" cy="3670052"/>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47781" y="431800"/>
            <a:ext cx="2514914" cy="25273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788498" y="431800"/>
            <a:ext cx="1257457" cy="12573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1961045" y="11887200"/>
            <a:ext cx="1549594" cy="156210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pic>
        <p:nvPicPr>
          <p:cNvPr id="11"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508063" y="2933700"/>
            <a:ext cx="14479810" cy="7861300"/>
          </a:xfrm>
          <a:prstGeom prst="rect">
            <a:avLst/>
          </a:prstGeom>
        </p:spPr>
      </p:pic>
      <p:pic>
        <p:nvPicPr>
          <p:cNvPr id="12"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1847406" y="4535537"/>
            <a:ext cx="1216602" cy="990798"/>
          </a:xfrm>
          <a:prstGeom prst="rect">
            <a:avLst/>
          </a:prstGeom>
        </p:spPr>
      </p:pic>
      <p:pic>
        <p:nvPicPr>
          <p:cNvPr id="13"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9891361" y="5742037"/>
            <a:ext cx="1216602" cy="990798"/>
          </a:xfrm>
          <a:prstGeom prst="rect">
            <a:avLst/>
          </a:prstGeom>
        </p:spPr>
      </p:pic>
      <p:pic>
        <p:nvPicPr>
          <p:cNvPr id="14"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3210326" y="4853037"/>
            <a:ext cx="1216602" cy="990798"/>
          </a:xfrm>
          <a:prstGeom prst="rect">
            <a:avLst/>
          </a:prstGeom>
        </p:spPr>
      </p:pic>
      <p:sp>
        <p:nvSpPr>
          <p:cNvPr id="15" name="Text 1"/>
          <p:cNvSpPr/>
          <p:nvPr/>
        </p:nvSpPr>
        <p:spPr>
          <a:xfrm>
            <a:off x="5012893" y="11696700"/>
            <a:ext cx="14348560" cy="1557867"/>
          </a:xfrm>
          <a:prstGeom prst="rect">
            <a:avLst/>
          </a:prstGeom>
          <a:noFill/>
          <a:ln/>
        </p:spPr>
        <p:txBody>
          <a:bodyPr wrap="square" lIns="0" tIns="0" rIns="0" bIns="0" rtlCol="0" anchor="t"/>
          <a:lstStyle/>
          <a:p>
            <a:pPr algn="ctr" indent="0" marL="0">
              <a:buNone/>
            </a:pPr>
            <a:r>
              <a:rPr lang="en-US" sz="8000" dirty="0">
                <a:solidFill>
                  <a:srgbClr val="000000">
                    <a:alpha val="100000"/>
                  </a:srgbClr>
                </a:solidFill>
                <a:latin typeface="Bebas Neue Regular" pitchFamily="34" charset="0"/>
                <a:ea typeface="Bebas Neue Regular" pitchFamily="34" charset="-122"/>
                <a:cs typeface="Bebas Neue Regular" pitchFamily="34" charset="-120"/>
              </a:rPr>
              <a:t>Fantasy Realm at a Glance</a:t>
            </a:r>
            <a:endParaRPr lang="en-US" sz="8000" dirty="0"/>
          </a:p>
        </p:txBody>
      </p:sp>
      <p:sp>
        <p:nvSpPr>
          <p:cNvPr id="16" name="Shape 2"/>
          <p:cNvSpPr/>
          <p:nvPr/>
        </p:nvSpPr>
        <p:spPr>
          <a:xfrm>
            <a:off x="15724565" y="2070100"/>
            <a:ext cx="6935067" cy="1828800"/>
          </a:xfrm>
          <a:prstGeom prst="rect">
            <a:avLst/>
          </a:prstGeom>
          <a:noFill/>
          <a:ln/>
        </p:spPr>
      </p:sp>
      <p:sp>
        <p:nvSpPr>
          <p:cNvPr id="17" name="Shape 3"/>
          <p:cNvSpPr/>
          <p:nvPr/>
        </p:nvSpPr>
        <p:spPr>
          <a:xfrm>
            <a:off x="15724565" y="2070100"/>
            <a:ext cx="6935067" cy="1828800"/>
          </a:xfrm>
          <a:prstGeom prst="rect">
            <a:avLst/>
          </a:prstGeom>
          <a:noFill/>
          <a:ln/>
        </p:spPr>
      </p:sp>
      <p:sp>
        <p:nvSpPr>
          <p:cNvPr id="18" name="Text 4"/>
          <p:cNvSpPr/>
          <p:nvPr/>
        </p:nvSpPr>
        <p:spPr>
          <a:xfrm>
            <a:off x="15724565" y="2070100"/>
            <a:ext cx="7138292"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The Enchanted Forest</a:t>
            </a:r>
            <a:endParaRPr lang="en-US" sz="4800" dirty="0"/>
          </a:p>
        </p:txBody>
      </p:sp>
      <p:sp>
        <p:nvSpPr>
          <p:cNvPr id="19" name="Text 5"/>
          <p:cNvSpPr/>
          <p:nvPr/>
        </p:nvSpPr>
        <p:spPr>
          <a:xfrm>
            <a:off x="15724565" y="2908300"/>
            <a:ext cx="7070550" cy="1126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Inter Regular" pitchFamily="34" charset="0"/>
                <a:ea typeface="Inter Regular" pitchFamily="34" charset="-122"/>
                <a:cs typeface="Inter Regular" pitchFamily="34" charset="-120"/>
              </a:rPr>
              <a:t>A magical forest filled with talking animals and enchanted creatures.</a:t>
            </a:r>
            <a:endParaRPr lang="en-US" sz="3200" dirty="0"/>
          </a:p>
        </p:txBody>
      </p:sp>
      <p:sp>
        <p:nvSpPr>
          <p:cNvPr id="20" name="Shape 6"/>
          <p:cNvSpPr/>
          <p:nvPr/>
        </p:nvSpPr>
        <p:spPr>
          <a:xfrm>
            <a:off x="15724565" y="5124450"/>
            <a:ext cx="6935067" cy="2324100"/>
          </a:xfrm>
          <a:prstGeom prst="rect">
            <a:avLst/>
          </a:prstGeom>
          <a:noFill/>
          <a:ln/>
        </p:spPr>
      </p:sp>
      <p:sp>
        <p:nvSpPr>
          <p:cNvPr id="21" name="Shape 7"/>
          <p:cNvSpPr/>
          <p:nvPr/>
        </p:nvSpPr>
        <p:spPr>
          <a:xfrm>
            <a:off x="15724565" y="5124450"/>
            <a:ext cx="6935067" cy="2324100"/>
          </a:xfrm>
          <a:prstGeom prst="rect">
            <a:avLst/>
          </a:prstGeom>
          <a:noFill/>
          <a:ln/>
        </p:spPr>
      </p:sp>
      <p:sp>
        <p:nvSpPr>
          <p:cNvPr id="22" name="Text 8"/>
          <p:cNvSpPr/>
          <p:nvPr/>
        </p:nvSpPr>
        <p:spPr>
          <a:xfrm>
            <a:off x="15724565" y="5124450"/>
            <a:ext cx="7138292"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The Crystal Caves</a:t>
            </a:r>
            <a:endParaRPr lang="en-US" sz="4800" dirty="0"/>
          </a:p>
        </p:txBody>
      </p:sp>
      <p:sp>
        <p:nvSpPr>
          <p:cNvPr id="23" name="Text 9"/>
          <p:cNvSpPr/>
          <p:nvPr/>
        </p:nvSpPr>
        <p:spPr>
          <a:xfrm>
            <a:off x="15724565" y="5962650"/>
            <a:ext cx="7070550" cy="16213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Inter Regular" pitchFamily="34" charset="0"/>
                <a:ea typeface="Inter Regular" pitchFamily="34" charset="-122"/>
                <a:cs typeface="Inter Regular" pitchFamily="34" charset="-120"/>
              </a:rPr>
              <a:t>A network of underground caves filled with precious gems and crystals.</a:t>
            </a:r>
            <a:endParaRPr lang="en-US" sz="3200" dirty="0"/>
          </a:p>
        </p:txBody>
      </p:sp>
      <p:sp>
        <p:nvSpPr>
          <p:cNvPr id="24" name="Shape 10"/>
          <p:cNvSpPr/>
          <p:nvPr/>
        </p:nvSpPr>
        <p:spPr>
          <a:xfrm>
            <a:off x="15724565" y="8394700"/>
            <a:ext cx="6935067" cy="1828800"/>
          </a:xfrm>
          <a:prstGeom prst="rect">
            <a:avLst/>
          </a:prstGeom>
          <a:noFill/>
          <a:ln/>
        </p:spPr>
      </p:sp>
      <p:sp>
        <p:nvSpPr>
          <p:cNvPr id="25" name="Shape 11"/>
          <p:cNvSpPr/>
          <p:nvPr/>
        </p:nvSpPr>
        <p:spPr>
          <a:xfrm>
            <a:off x="15724565" y="8394700"/>
            <a:ext cx="6935067" cy="1828800"/>
          </a:xfrm>
          <a:prstGeom prst="rect">
            <a:avLst/>
          </a:prstGeom>
          <a:noFill/>
          <a:ln/>
        </p:spPr>
      </p:sp>
      <p:sp>
        <p:nvSpPr>
          <p:cNvPr id="26" name="Text 12"/>
          <p:cNvSpPr/>
          <p:nvPr/>
        </p:nvSpPr>
        <p:spPr>
          <a:xfrm>
            <a:off x="15724565" y="8394700"/>
            <a:ext cx="7138292"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The Dragon's Lair</a:t>
            </a:r>
            <a:endParaRPr lang="en-US" sz="4800" dirty="0"/>
          </a:p>
        </p:txBody>
      </p:sp>
      <p:sp>
        <p:nvSpPr>
          <p:cNvPr id="27" name="Text 13"/>
          <p:cNvSpPr/>
          <p:nvPr/>
        </p:nvSpPr>
        <p:spPr>
          <a:xfrm>
            <a:off x="15724565" y="9232900"/>
            <a:ext cx="7070550" cy="1126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Inter Regular" pitchFamily="34" charset="0"/>
                <a:ea typeface="Inter Regular" pitchFamily="34" charset="-122"/>
                <a:cs typeface="Inter Regular" pitchFamily="34" charset="-120"/>
              </a:rPr>
              <a:t>A dangerous and mysterious place where dragons reside.</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383707" y="-1548631"/>
            <a:ext cx="5180716" cy="5180062"/>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865283" y="723900"/>
            <a:ext cx="5222638" cy="3905498"/>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1289" y="9664700"/>
            <a:ext cx="169822" cy="3431431"/>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215502" y="11887200"/>
            <a:ext cx="3670756" cy="3670052"/>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224353" y="431800"/>
            <a:ext cx="2514914" cy="25273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8341092" y="431800"/>
            <a:ext cx="1257457" cy="12573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76410" y="11887200"/>
            <a:ext cx="1549594" cy="156210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sp>
        <p:nvSpPr>
          <p:cNvPr id="11" name="Text 1"/>
          <p:cNvSpPr/>
          <p:nvPr/>
        </p:nvSpPr>
        <p:spPr>
          <a:xfrm>
            <a:off x="990724" y="1422400"/>
            <a:ext cx="12278201" cy="1557867"/>
          </a:xfrm>
          <a:prstGeom prst="rect">
            <a:avLst/>
          </a:prstGeom>
          <a:noFill/>
          <a:ln/>
        </p:spPr>
        <p:txBody>
          <a:bodyPr wrap="square" lIns="0" tIns="0" rIns="0" bIns="0" rtlCol="0" anchor="t"/>
          <a:lstStyle/>
          <a:p>
            <a:pPr algn="l" indent="0" marL="0">
              <a:buNone/>
            </a:pPr>
            <a:r>
              <a:rPr lang="en-US" sz="8000" dirty="0">
                <a:solidFill>
                  <a:srgbClr val="000000">
                    <a:alpha val="100000"/>
                  </a:srgbClr>
                </a:solidFill>
                <a:latin typeface="Bebas Neue Regular" pitchFamily="34" charset="0"/>
                <a:ea typeface="Bebas Neue Regular" pitchFamily="34" charset="-122"/>
                <a:cs typeface="Bebas Neue Regular" pitchFamily="34" charset="-120"/>
              </a:rPr>
              <a:t>The Timeline</a:t>
            </a:r>
            <a:endParaRPr lang="en-US" sz="8000" dirty="0"/>
          </a:p>
        </p:txBody>
      </p:sp>
      <p:sp>
        <p:nvSpPr>
          <p:cNvPr id="12" name="Shape 2"/>
          <p:cNvSpPr/>
          <p:nvPr/>
        </p:nvSpPr>
        <p:spPr>
          <a:xfrm>
            <a:off x="1219352" y="2959100"/>
            <a:ext cx="21948343" cy="9652000"/>
          </a:xfrm>
          <a:prstGeom prst="rect">
            <a:avLst/>
          </a:prstGeom>
          <a:noFill/>
          <a:ln/>
        </p:spPr>
      </p:sp>
      <p:sp>
        <p:nvSpPr>
          <p:cNvPr id="13" name="Shape 3"/>
          <p:cNvSpPr/>
          <p:nvPr/>
        </p:nvSpPr>
        <p:spPr>
          <a:xfrm>
            <a:off x="1219352" y="2959100"/>
            <a:ext cx="4572572" cy="9652000"/>
          </a:xfrm>
          <a:prstGeom prst="rect">
            <a:avLst/>
          </a:prstGeom>
          <a:noFill/>
          <a:ln/>
        </p:spPr>
      </p:sp>
      <p:sp>
        <p:nvSpPr>
          <p:cNvPr id="14" name="Shape 4"/>
          <p:cNvSpPr/>
          <p:nvPr/>
        </p:nvSpPr>
        <p:spPr>
          <a:xfrm>
            <a:off x="1219352" y="2959100"/>
            <a:ext cx="4572572" cy="2933700"/>
          </a:xfrm>
          <a:prstGeom prst="roundRect">
            <a:avLst>
              <a:gd name="adj" fmla="val 6857"/>
            </a:avLst>
          </a:prstGeom>
          <a:solidFill>
            <a:srgbClr val="FFFFFF">
              <a:alpha val="100000"/>
            </a:srgbClr>
          </a:solidFill>
          <a:ln/>
        </p:spPr>
      </p:sp>
      <p:sp>
        <p:nvSpPr>
          <p:cNvPr id="15" name="Shape 5"/>
          <p:cNvSpPr/>
          <p:nvPr/>
        </p:nvSpPr>
        <p:spPr>
          <a:xfrm>
            <a:off x="1625803" y="3263900"/>
            <a:ext cx="3759670" cy="2324100"/>
          </a:xfrm>
          <a:prstGeom prst="rect">
            <a:avLst/>
          </a:prstGeom>
          <a:noFill/>
          <a:ln/>
        </p:spPr>
      </p:sp>
      <p:sp>
        <p:nvSpPr>
          <p:cNvPr id="16" name="Text 6"/>
          <p:cNvSpPr/>
          <p:nvPr/>
        </p:nvSpPr>
        <p:spPr>
          <a:xfrm>
            <a:off x="1625803" y="3263900"/>
            <a:ext cx="3962895"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April</a:t>
            </a:r>
            <a:endParaRPr lang="en-US" sz="4800" dirty="0"/>
          </a:p>
        </p:txBody>
      </p:sp>
      <p:sp>
        <p:nvSpPr>
          <p:cNvPr id="17" name="Text 7"/>
          <p:cNvSpPr/>
          <p:nvPr/>
        </p:nvSpPr>
        <p:spPr>
          <a:xfrm>
            <a:off x="1625803" y="4102100"/>
            <a:ext cx="3895154" cy="16213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Inter Regular" pitchFamily="34" charset="0"/>
                <a:ea typeface="Inter Regular" pitchFamily="34" charset="-122"/>
                <a:cs typeface="Inter Regular" pitchFamily="34" charset="-120"/>
              </a:rPr>
              <a:t>Eclipse, quest for artifact, volcano disaster</a:t>
            </a:r>
            <a:endParaRPr lang="en-US" sz="3200" dirty="0"/>
          </a:p>
        </p:txBody>
      </p:sp>
      <p:sp>
        <p:nvSpPr>
          <p:cNvPr id="18" name="Shape 8"/>
          <p:cNvSpPr/>
          <p:nvPr/>
        </p:nvSpPr>
        <p:spPr>
          <a:xfrm>
            <a:off x="1219352" y="6578600"/>
            <a:ext cx="4572572" cy="6032500"/>
          </a:xfrm>
          <a:prstGeom prst="rect">
            <a:avLst/>
          </a:prstGeom>
          <a:noFill/>
          <a:ln/>
        </p:spPr>
      </p:sp>
      <p:sp>
        <p:nvSpPr>
          <p:cNvPr id="19" name="Shape 9"/>
          <p:cNvSpPr/>
          <p:nvPr/>
        </p:nvSpPr>
        <p:spPr>
          <a:xfrm>
            <a:off x="1219352" y="6578600"/>
            <a:ext cx="4572572" cy="1739900"/>
          </a:xfrm>
          <a:prstGeom prst="rect">
            <a:avLst/>
          </a:prstGeom>
          <a:noFill/>
          <a:ln/>
        </p:spPr>
      </p:sp>
      <p:sp>
        <p:nvSpPr>
          <p:cNvPr id="20" name="Shape 10"/>
          <p:cNvSpPr/>
          <p:nvPr/>
        </p:nvSpPr>
        <p:spPr>
          <a:xfrm>
            <a:off x="1219352" y="6578600"/>
            <a:ext cx="4572572" cy="1739900"/>
          </a:xfrm>
          <a:prstGeom prst="rect">
            <a:avLst/>
          </a:prstGeom>
          <a:noFill/>
          <a:ln/>
        </p:spPr>
      </p:sp>
      <p:sp>
        <p:nvSpPr>
          <p:cNvPr id="21" name="Text 11"/>
          <p:cNvSpPr/>
          <p:nvPr/>
        </p:nvSpPr>
        <p:spPr>
          <a:xfrm>
            <a:off x="1219352" y="6578600"/>
            <a:ext cx="4724991" cy="6985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Bebas Neue Regular" pitchFamily="34" charset="0"/>
                <a:ea typeface="Bebas Neue Regular" pitchFamily="34" charset="-122"/>
                <a:cs typeface="Bebas Neue Regular" pitchFamily="34" charset="-120"/>
              </a:rPr>
              <a:t>Eclipse</a:t>
            </a:r>
            <a:endParaRPr lang="en-US" sz="3600" dirty="0"/>
          </a:p>
        </p:txBody>
      </p:sp>
      <p:sp>
        <p:nvSpPr>
          <p:cNvPr id="22" name="Text 12"/>
          <p:cNvSpPr/>
          <p:nvPr/>
        </p:nvSpPr>
        <p:spPr>
          <a:xfrm>
            <a:off x="1219352" y="7327900"/>
            <a:ext cx="4708055" cy="1126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Inter Regular" pitchFamily="34" charset="0"/>
                <a:ea typeface="Inter Regular" pitchFamily="34" charset="-122"/>
                <a:cs typeface="Inter Regular" pitchFamily="34" charset="-120"/>
              </a:rPr>
              <a:t>Rare event causes unpredictable magic.</a:t>
            </a:r>
            <a:endParaRPr lang="en-US" sz="3200" dirty="0"/>
          </a:p>
        </p:txBody>
      </p:sp>
      <p:sp>
        <p:nvSpPr>
          <p:cNvPr id="23" name="Shape 13"/>
          <p:cNvSpPr/>
          <p:nvPr/>
        </p:nvSpPr>
        <p:spPr>
          <a:xfrm>
            <a:off x="1219352" y="8724900"/>
            <a:ext cx="4572572" cy="1739900"/>
          </a:xfrm>
          <a:prstGeom prst="rect">
            <a:avLst/>
          </a:prstGeom>
          <a:noFill/>
          <a:ln/>
        </p:spPr>
      </p:sp>
      <p:sp>
        <p:nvSpPr>
          <p:cNvPr id="24" name="Shape 14"/>
          <p:cNvSpPr/>
          <p:nvPr/>
        </p:nvSpPr>
        <p:spPr>
          <a:xfrm>
            <a:off x="1219352" y="8724900"/>
            <a:ext cx="4572572" cy="1739900"/>
          </a:xfrm>
          <a:prstGeom prst="rect">
            <a:avLst/>
          </a:prstGeom>
          <a:noFill/>
          <a:ln/>
        </p:spPr>
      </p:sp>
      <p:sp>
        <p:nvSpPr>
          <p:cNvPr id="25" name="Text 15"/>
          <p:cNvSpPr/>
          <p:nvPr/>
        </p:nvSpPr>
        <p:spPr>
          <a:xfrm>
            <a:off x="1219352" y="8724900"/>
            <a:ext cx="4724991" cy="6985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Bebas Neue Regular" pitchFamily="34" charset="0"/>
                <a:ea typeface="Bebas Neue Regular" pitchFamily="34" charset="-122"/>
                <a:cs typeface="Bebas Neue Regular" pitchFamily="34" charset="-120"/>
              </a:rPr>
              <a:t>Quest</a:t>
            </a:r>
            <a:endParaRPr lang="en-US" sz="3600" dirty="0"/>
          </a:p>
        </p:txBody>
      </p:sp>
      <p:sp>
        <p:nvSpPr>
          <p:cNvPr id="26" name="Text 16"/>
          <p:cNvSpPr/>
          <p:nvPr/>
        </p:nvSpPr>
        <p:spPr>
          <a:xfrm>
            <a:off x="1219352" y="9474200"/>
            <a:ext cx="4708055" cy="1126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Inter Regular" pitchFamily="34" charset="0"/>
                <a:ea typeface="Inter Regular" pitchFamily="34" charset="-122"/>
                <a:cs typeface="Inter Regular" pitchFamily="34" charset="-120"/>
              </a:rPr>
              <a:t>Adventurers seek immortal artifact.</a:t>
            </a:r>
            <a:endParaRPr lang="en-US" sz="3200" dirty="0"/>
          </a:p>
        </p:txBody>
      </p:sp>
      <p:sp>
        <p:nvSpPr>
          <p:cNvPr id="27" name="Shape 17"/>
          <p:cNvSpPr/>
          <p:nvPr/>
        </p:nvSpPr>
        <p:spPr>
          <a:xfrm>
            <a:off x="1219352" y="10871200"/>
            <a:ext cx="4572572" cy="1739900"/>
          </a:xfrm>
          <a:prstGeom prst="rect">
            <a:avLst/>
          </a:prstGeom>
          <a:noFill/>
          <a:ln/>
        </p:spPr>
      </p:sp>
      <p:sp>
        <p:nvSpPr>
          <p:cNvPr id="28" name="Shape 18"/>
          <p:cNvSpPr/>
          <p:nvPr/>
        </p:nvSpPr>
        <p:spPr>
          <a:xfrm>
            <a:off x="1219352" y="10871200"/>
            <a:ext cx="4572572" cy="1739900"/>
          </a:xfrm>
          <a:prstGeom prst="rect">
            <a:avLst/>
          </a:prstGeom>
          <a:noFill/>
          <a:ln/>
        </p:spPr>
      </p:sp>
      <p:sp>
        <p:nvSpPr>
          <p:cNvPr id="29" name="Text 19"/>
          <p:cNvSpPr/>
          <p:nvPr/>
        </p:nvSpPr>
        <p:spPr>
          <a:xfrm>
            <a:off x="1219352" y="10871200"/>
            <a:ext cx="4724991" cy="6985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Bebas Neue Regular" pitchFamily="34" charset="0"/>
                <a:ea typeface="Bebas Neue Regular" pitchFamily="34" charset="-122"/>
                <a:cs typeface="Bebas Neue Regular" pitchFamily="34" charset="-120"/>
              </a:rPr>
              <a:t>Disaster</a:t>
            </a:r>
            <a:endParaRPr lang="en-US" sz="3600" dirty="0"/>
          </a:p>
        </p:txBody>
      </p:sp>
      <p:sp>
        <p:nvSpPr>
          <p:cNvPr id="30" name="Text 20"/>
          <p:cNvSpPr/>
          <p:nvPr/>
        </p:nvSpPr>
        <p:spPr>
          <a:xfrm>
            <a:off x="1219352" y="11620500"/>
            <a:ext cx="4708055" cy="1126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Inter Regular" pitchFamily="34" charset="0"/>
                <a:ea typeface="Inter Regular" pitchFamily="34" charset="-122"/>
                <a:cs typeface="Inter Regular" pitchFamily="34" charset="-120"/>
              </a:rPr>
              <a:t>Volcano destroys city, refugees flee.</a:t>
            </a:r>
            <a:endParaRPr lang="en-US" sz="3200" dirty="0"/>
          </a:p>
        </p:txBody>
      </p:sp>
      <p:pic>
        <p:nvPicPr>
          <p:cNvPr id="31" name="Image 8" descr=" ">    </p:cNvPr>
          <p:cNvPicPr>
            <a:picLocks noChangeAspect="1"/>
          </p:cNvPicPr>
          <p:nvPr/>
        </p:nvPicPr>
        <p:blipFill>
          <a:blip r:embed="rId16"/>
          <a:stretch>
            <a:fillRect/>
          </a:stretch>
        </p:blipFill>
        <p:spPr>
          <a:xfrm>
            <a:off x="6363495" y="2959100"/>
            <a:ext cx="38105" cy="9652000"/>
          </a:xfrm>
          <a:prstGeom prst="rect">
            <a:avLst/>
          </a:prstGeom>
        </p:spPr>
      </p:pic>
      <p:sp>
        <p:nvSpPr>
          <p:cNvPr id="32" name="Shape 21"/>
          <p:cNvSpPr/>
          <p:nvPr/>
        </p:nvSpPr>
        <p:spPr>
          <a:xfrm>
            <a:off x="7011276" y="2959100"/>
            <a:ext cx="4572572" cy="9652000"/>
          </a:xfrm>
          <a:prstGeom prst="rect">
            <a:avLst/>
          </a:prstGeom>
          <a:noFill/>
          <a:ln/>
        </p:spPr>
      </p:sp>
      <p:sp>
        <p:nvSpPr>
          <p:cNvPr id="33" name="Shape 22"/>
          <p:cNvSpPr/>
          <p:nvPr/>
        </p:nvSpPr>
        <p:spPr>
          <a:xfrm>
            <a:off x="7011276" y="2959100"/>
            <a:ext cx="4572572" cy="2933700"/>
          </a:xfrm>
          <a:prstGeom prst="roundRect">
            <a:avLst>
              <a:gd name="adj" fmla="val 6857"/>
            </a:avLst>
          </a:prstGeom>
          <a:solidFill>
            <a:srgbClr val="FFFFFF">
              <a:alpha val="100000"/>
            </a:srgbClr>
          </a:solidFill>
          <a:ln/>
        </p:spPr>
      </p:sp>
      <p:sp>
        <p:nvSpPr>
          <p:cNvPr id="34" name="Shape 23"/>
          <p:cNvSpPr/>
          <p:nvPr/>
        </p:nvSpPr>
        <p:spPr>
          <a:xfrm>
            <a:off x="7417727" y="3263900"/>
            <a:ext cx="3759670" cy="2324100"/>
          </a:xfrm>
          <a:prstGeom prst="rect">
            <a:avLst/>
          </a:prstGeom>
          <a:noFill/>
          <a:ln/>
        </p:spPr>
      </p:sp>
      <p:sp>
        <p:nvSpPr>
          <p:cNvPr id="35" name="Text 24"/>
          <p:cNvSpPr/>
          <p:nvPr/>
        </p:nvSpPr>
        <p:spPr>
          <a:xfrm>
            <a:off x="7417727" y="3263900"/>
            <a:ext cx="3962895"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May</a:t>
            </a:r>
            <a:endParaRPr lang="en-US" sz="4800" dirty="0"/>
          </a:p>
        </p:txBody>
      </p:sp>
      <p:sp>
        <p:nvSpPr>
          <p:cNvPr id="36" name="Text 25"/>
          <p:cNvSpPr/>
          <p:nvPr/>
        </p:nvSpPr>
        <p:spPr>
          <a:xfrm>
            <a:off x="7417727" y="4102100"/>
            <a:ext cx="3895154" cy="16213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Inter Regular" pitchFamily="34" charset="0"/>
                <a:ea typeface="Inter Regular" pitchFamily="34" charset="-122"/>
                <a:cs typeface="Inter Regular" pitchFamily="34" charset="-120"/>
              </a:rPr>
              <a:t>Shimmering City, conquest, Unicorn Crystal</a:t>
            </a:r>
            <a:endParaRPr lang="en-US" sz="3200" dirty="0"/>
          </a:p>
        </p:txBody>
      </p:sp>
      <p:sp>
        <p:nvSpPr>
          <p:cNvPr id="37" name="Shape 26"/>
          <p:cNvSpPr/>
          <p:nvPr/>
        </p:nvSpPr>
        <p:spPr>
          <a:xfrm>
            <a:off x="7011276" y="6578600"/>
            <a:ext cx="4572572" cy="6032500"/>
          </a:xfrm>
          <a:prstGeom prst="rect">
            <a:avLst/>
          </a:prstGeom>
          <a:noFill/>
          <a:ln/>
        </p:spPr>
      </p:sp>
      <p:sp>
        <p:nvSpPr>
          <p:cNvPr id="38" name="Shape 27"/>
          <p:cNvSpPr/>
          <p:nvPr/>
        </p:nvSpPr>
        <p:spPr>
          <a:xfrm>
            <a:off x="7011276" y="6578600"/>
            <a:ext cx="4572572" cy="1739900"/>
          </a:xfrm>
          <a:prstGeom prst="rect">
            <a:avLst/>
          </a:prstGeom>
          <a:noFill/>
          <a:ln/>
        </p:spPr>
      </p:sp>
      <p:sp>
        <p:nvSpPr>
          <p:cNvPr id="39" name="Shape 28"/>
          <p:cNvSpPr/>
          <p:nvPr/>
        </p:nvSpPr>
        <p:spPr>
          <a:xfrm>
            <a:off x="7011276" y="6578600"/>
            <a:ext cx="4572572" cy="1739900"/>
          </a:xfrm>
          <a:prstGeom prst="rect">
            <a:avLst/>
          </a:prstGeom>
          <a:noFill/>
          <a:ln/>
        </p:spPr>
      </p:sp>
      <p:sp>
        <p:nvSpPr>
          <p:cNvPr id="40" name="Text 29"/>
          <p:cNvSpPr/>
          <p:nvPr/>
        </p:nvSpPr>
        <p:spPr>
          <a:xfrm>
            <a:off x="7011276" y="6578600"/>
            <a:ext cx="4724991" cy="6985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Bebas Neue Regular" pitchFamily="34" charset="0"/>
                <a:ea typeface="Bebas Neue Regular" pitchFamily="34" charset="-122"/>
                <a:cs typeface="Bebas Neue Regular" pitchFamily="34" charset="-120"/>
              </a:rPr>
              <a:t>Obtain</a:t>
            </a:r>
            <a:endParaRPr lang="en-US" sz="3600" dirty="0"/>
          </a:p>
        </p:txBody>
      </p:sp>
      <p:sp>
        <p:nvSpPr>
          <p:cNvPr id="41" name="Text 30"/>
          <p:cNvSpPr/>
          <p:nvPr/>
        </p:nvSpPr>
        <p:spPr>
          <a:xfrm>
            <a:off x="7011276" y="7327900"/>
            <a:ext cx="4708055" cy="1126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Inter Regular" pitchFamily="34" charset="0"/>
                <a:ea typeface="Inter Regular" pitchFamily="34" charset="-122"/>
                <a:cs typeface="Inter Regular" pitchFamily="34" charset="-120"/>
              </a:rPr>
              <a:t>Humans acquire Crystal </a:t>
            </a:r>
            <a:endParaRPr lang="en-US" sz="3200" dirty="0"/>
          </a:p>
        </p:txBody>
      </p:sp>
      <p:sp>
        <p:nvSpPr>
          <p:cNvPr id="42" name="Shape 31"/>
          <p:cNvSpPr/>
          <p:nvPr/>
        </p:nvSpPr>
        <p:spPr>
          <a:xfrm>
            <a:off x="7011276" y="8724900"/>
            <a:ext cx="4572572" cy="1739900"/>
          </a:xfrm>
          <a:prstGeom prst="rect">
            <a:avLst/>
          </a:prstGeom>
          <a:noFill/>
          <a:ln/>
        </p:spPr>
      </p:sp>
      <p:sp>
        <p:nvSpPr>
          <p:cNvPr id="43" name="Shape 32"/>
          <p:cNvSpPr/>
          <p:nvPr/>
        </p:nvSpPr>
        <p:spPr>
          <a:xfrm>
            <a:off x="7011276" y="8724900"/>
            <a:ext cx="4572572" cy="1739900"/>
          </a:xfrm>
          <a:prstGeom prst="rect">
            <a:avLst/>
          </a:prstGeom>
          <a:noFill/>
          <a:ln/>
        </p:spPr>
      </p:sp>
      <p:sp>
        <p:nvSpPr>
          <p:cNvPr id="44" name="Text 33"/>
          <p:cNvSpPr/>
          <p:nvPr/>
        </p:nvSpPr>
        <p:spPr>
          <a:xfrm>
            <a:off x="7011276" y="8724900"/>
            <a:ext cx="4724991" cy="6985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Bebas Neue Regular" pitchFamily="34" charset="0"/>
                <a:ea typeface="Bebas Neue Regular" pitchFamily="34" charset="-122"/>
                <a:cs typeface="Bebas Neue Regular" pitchFamily="34" charset="-120"/>
              </a:rPr>
              <a:t>Foundation</a:t>
            </a:r>
            <a:endParaRPr lang="en-US" sz="3600" dirty="0"/>
          </a:p>
        </p:txBody>
      </p:sp>
      <p:sp>
        <p:nvSpPr>
          <p:cNvPr id="45" name="Text 34"/>
          <p:cNvSpPr/>
          <p:nvPr/>
        </p:nvSpPr>
        <p:spPr>
          <a:xfrm>
            <a:off x="7011276" y="9474200"/>
            <a:ext cx="4708055" cy="1126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Inter Regular" pitchFamily="34" charset="0"/>
                <a:ea typeface="Inter Regular" pitchFamily="34" charset="-122"/>
                <a:cs typeface="Inter Regular" pitchFamily="34" charset="-120"/>
              </a:rPr>
              <a:t>Shimmering City established</a:t>
            </a:r>
            <a:endParaRPr lang="en-US" sz="3200" dirty="0"/>
          </a:p>
        </p:txBody>
      </p:sp>
      <p:sp>
        <p:nvSpPr>
          <p:cNvPr id="46" name="Shape 35"/>
          <p:cNvSpPr/>
          <p:nvPr/>
        </p:nvSpPr>
        <p:spPr>
          <a:xfrm>
            <a:off x="7011276" y="10871200"/>
            <a:ext cx="4572572" cy="1739900"/>
          </a:xfrm>
          <a:prstGeom prst="rect">
            <a:avLst/>
          </a:prstGeom>
          <a:noFill/>
          <a:ln/>
        </p:spPr>
      </p:sp>
      <p:sp>
        <p:nvSpPr>
          <p:cNvPr id="47" name="Shape 36"/>
          <p:cNvSpPr/>
          <p:nvPr/>
        </p:nvSpPr>
        <p:spPr>
          <a:xfrm>
            <a:off x="7011276" y="10871200"/>
            <a:ext cx="4572572" cy="1739900"/>
          </a:xfrm>
          <a:prstGeom prst="rect">
            <a:avLst/>
          </a:prstGeom>
          <a:noFill/>
          <a:ln/>
        </p:spPr>
      </p:sp>
      <p:sp>
        <p:nvSpPr>
          <p:cNvPr id="48" name="Text 37"/>
          <p:cNvSpPr/>
          <p:nvPr/>
        </p:nvSpPr>
        <p:spPr>
          <a:xfrm>
            <a:off x="7011276" y="10871200"/>
            <a:ext cx="4724991" cy="6985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Bebas Neue Regular" pitchFamily="34" charset="0"/>
                <a:ea typeface="Bebas Neue Regular" pitchFamily="34" charset="-122"/>
                <a:cs typeface="Bebas Neue Regular" pitchFamily="34" charset="-120"/>
              </a:rPr>
              <a:t>Rise</a:t>
            </a:r>
            <a:endParaRPr lang="en-US" sz="3600" dirty="0"/>
          </a:p>
        </p:txBody>
      </p:sp>
      <p:sp>
        <p:nvSpPr>
          <p:cNvPr id="49" name="Text 38"/>
          <p:cNvSpPr/>
          <p:nvPr/>
        </p:nvSpPr>
        <p:spPr>
          <a:xfrm>
            <a:off x="7011276" y="11620500"/>
            <a:ext cx="4708055" cy="1126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Inter Regular" pitchFamily="34" charset="0"/>
                <a:ea typeface="Inter Regular" pitchFamily="34" charset="-122"/>
                <a:cs typeface="Inter Regular" pitchFamily="34" charset="-120"/>
              </a:rPr>
              <a:t>City expands, conquers neighbors.</a:t>
            </a:r>
            <a:endParaRPr lang="en-US" sz="3200" dirty="0"/>
          </a:p>
        </p:txBody>
      </p:sp>
      <p:pic>
        <p:nvPicPr>
          <p:cNvPr id="50" name="Image 9" descr=" ">    </p:cNvPr>
          <p:cNvPicPr>
            <a:picLocks noChangeAspect="1"/>
          </p:cNvPicPr>
          <p:nvPr/>
        </p:nvPicPr>
        <p:blipFill>
          <a:blip r:embed="rId17"/>
          <a:stretch>
            <a:fillRect/>
          </a:stretch>
        </p:blipFill>
        <p:spPr>
          <a:xfrm>
            <a:off x="12155419" y="2959100"/>
            <a:ext cx="38105" cy="9652000"/>
          </a:xfrm>
          <a:prstGeom prst="rect">
            <a:avLst/>
          </a:prstGeom>
        </p:spPr>
      </p:pic>
      <p:sp>
        <p:nvSpPr>
          <p:cNvPr id="51" name="Shape 39"/>
          <p:cNvSpPr/>
          <p:nvPr/>
        </p:nvSpPr>
        <p:spPr>
          <a:xfrm>
            <a:off x="12803200" y="2959100"/>
            <a:ext cx="4572572" cy="9652000"/>
          </a:xfrm>
          <a:prstGeom prst="rect">
            <a:avLst/>
          </a:prstGeom>
          <a:noFill/>
          <a:ln/>
        </p:spPr>
      </p:sp>
      <p:sp>
        <p:nvSpPr>
          <p:cNvPr id="52" name="Shape 40"/>
          <p:cNvSpPr/>
          <p:nvPr/>
        </p:nvSpPr>
        <p:spPr>
          <a:xfrm>
            <a:off x="12803200" y="2959100"/>
            <a:ext cx="4572572" cy="2933700"/>
          </a:xfrm>
          <a:prstGeom prst="roundRect">
            <a:avLst>
              <a:gd name="adj" fmla="val 6857"/>
            </a:avLst>
          </a:prstGeom>
          <a:solidFill>
            <a:srgbClr val="FFFFFF">
              <a:alpha val="100000"/>
            </a:srgbClr>
          </a:solidFill>
          <a:ln/>
        </p:spPr>
      </p:sp>
      <p:sp>
        <p:nvSpPr>
          <p:cNvPr id="53" name="Shape 41"/>
          <p:cNvSpPr/>
          <p:nvPr/>
        </p:nvSpPr>
        <p:spPr>
          <a:xfrm>
            <a:off x="13209651" y="3263900"/>
            <a:ext cx="3759670" cy="2324100"/>
          </a:xfrm>
          <a:prstGeom prst="rect">
            <a:avLst/>
          </a:prstGeom>
          <a:noFill/>
          <a:ln/>
        </p:spPr>
      </p:sp>
      <p:sp>
        <p:nvSpPr>
          <p:cNvPr id="54" name="Text 42"/>
          <p:cNvSpPr/>
          <p:nvPr/>
        </p:nvSpPr>
        <p:spPr>
          <a:xfrm>
            <a:off x="13209651" y="3263900"/>
            <a:ext cx="3962895"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June</a:t>
            </a:r>
            <a:endParaRPr lang="en-US" sz="4800" dirty="0"/>
          </a:p>
        </p:txBody>
      </p:sp>
      <p:sp>
        <p:nvSpPr>
          <p:cNvPr id="55" name="Text 43"/>
          <p:cNvSpPr/>
          <p:nvPr/>
        </p:nvSpPr>
        <p:spPr>
          <a:xfrm>
            <a:off x="13209651" y="4102100"/>
            <a:ext cx="3895154" cy="16213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Inter Regular" pitchFamily="34" charset="0"/>
                <a:ea typeface="Inter Regular" pitchFamily="34" charset="-122"/>
                <a:cs typeface="Inter Regular" pitchFamily="34" charset="-120"/>
              </a:rPr>
              <a:t>War, curse from artifact, magic discovery</a:t>
            </a:r>
            <a:endParaRPr lang="en-US" sz="3200" dirty="0"/>
          </a:p>
        </p:txBody>
      </p:sp>
      <p:sp>
        <p:nvSpPr>
          <p:cNvPr id="56" name="Shape 44"/>
          <p:cNvSpPr/>
          <p:nvPr/>
        </p:nvSpPr>
        <p:spPr>
          <a:xfrm>
            <a:off x="12803200" y="6578600"/>
            <a:ext cx="4572572" cy="6032500"/>
          </a:xfrm>
          <a:prstGeom prst="rect">
            <a:avLst/>
          </a:prstGeom>
          <a:noFill/>
          <a:ln/>
        </p:spPr>
      </p:sp>
      <p:sp>
        <p:nvSpPr>
          <p:cNvPr id="57" name="Shape 45"/>
          <p:cNvSpPr/>
          <p:nvPr/>
        </p:nvSpPr>
        <p:spPr>
          <a:xfrm>
            <a:off x="12803200" y="6578600"/>
            <a:ext cx="4572572" cy="1739900"/>
          </a:xfrm>
          <a:prstGeom prst="rect">
            <a:avLst/>
          </a:prstGeom>
          <a:noFill/>
          <a:ln/>
        </p:spPr>
      </p:sp>
      <p:sp>
        <p:nvSpPr>
          <p:cNvPr id="58" name="Shape 46"/>
          <p:cNvSpPr/>
          <p:nvPr/>
        </p:nvSpPr>
        <p:spPr>
          <a:xfrm>
            <a:off x="12803200" y="6578600"/>
            <a:ext cx="4572572" cy="1739900"/>
          </a:xfrm>
          <a:prstGeom prst="rect">
            <a:avLst/>
          </a:prstGeom>
          <a:noFill/>
          <a:ln/>
        </p:spPr>
      </p:sp>
      <p:sp>
        <p:nvSpPr>
          <p:cNvPr id="59" name="Text 47"/>
          <p:cNvSpPr/>
          <p:nvPr/>
        </p:nvSpPr>
        <p:spPr>
          <a:xfrm>
            <a:off x="12803200" y="6578600"/>
            <a:ext cx="4724991" cy="6985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Bebas Neue Regular" pitchFamily="34" charset="0"/>
                <a:ea typeface="Bebas Neue Regular" pitchFamily="34" charset="-122"/>
                <a:cs typeface="Bebas Neue Regular" pitchFamily="34" charset="-120"/>
              </a:rPr>
              <a:t>War</a:t>
            </a:r>
            <a:endParaRPr lang="en-US" sz="3600" dirty="0"/>
          </a:p>
        </p:txBody>
      </p:sp>
      <p:sp>
        <p:nvSpPr>
          <p:cNvPr id="60" name="Text 48"/>
          <p:cNvSpPr/>
          <p:nvPr/>
        </p:nvSpPr>
        <p:spPr>
          <a:xfrm>
            <a:off x="12803200" y="7327900"/>
            <a:ext cx="4708055" cy="1126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Inter Regular" pitchFamily="34" charset="0"/>
                <a:ea typeface="Inter Regular" pitchFamily="34" charset="-122"/>
                <a:cs typeface="Inter Regular" pitchFamily="34" charset="-120"/>
              </a:rPr>
              <a:t>Kingdoms clash in conflict.</a:t>
            </a:r>
            <a:endParaRPr lang="en-US" sz="3200" dirty="0"/>
          </a:p>
        </p:txBody>
      </p:sp>
      <p:sp>
        <p:nvSpPr>
          <p:cNvPr id="61" name="Shape 49"/>
          <p:cNvSpPr/>
          <p:nvPr/>
        </p:nvSpPr>
        <p:spPr>
          <a:xfrm>
            <a:off x="12803200" y="8724900"/>
            <a:ext cx="4572572" cy="1739900"/>
          </a:xfrm>
          <a:prstGeom prst="rect">
            <a:avLst/>
          </a:prstGeom>
          <a:noFill/>
          <a:ln/>
        </p:spPr>
      </p:sp>
      <p:sp>
        <p:nvSpPr>
          <p:cNvPr id="62" name="Shape 50"/>
          <p:cNvSpPr/>
          <p:nvPr/>
        </p:nvSpPr>
        <p:spPr>
          <a:xfrm>
            <a:off x="12803200" y="8724900"/>
            <a:ext cx="4572572" cy="1739900"/>
          </a:xfrm>
          <a:prstGeom prst="rect">
            <a:avLst/>
          </a:prstGeom>
          <a:noFill/>
          <a:ln/>
        </p:spPr>
      </p:sp>
      <p:sp>
        <p:nvSpPr>
          <p:cNvPr id="63" name="Text 51"/>
          <p:cNvSpPr/>
          <p:nvPr/>
        </p:nvSpPr>
        <p:spPr>
          <a:xfrm>
            <a:off x="12803200" y="8724900"/>
            <a:ext cx="4724991" cy="6985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Bebas Neue Regular" pitchFamily="34" charset="0"/>
                <a:ea typeface="Bebas Neue Regular" pitchFamily="34" charset="-122"/>
                <a:cs typeface="Bebas Neue Regular" pitchFamily="34" charset="-120"/>
              </a:rPr>
              <a:t>Transformation</a:t>
            </a:r>
            <a:endParaRPr lang="en-US" sz="3600" dirty="0"/>
          </a:p>
        </p:txBody>
      </p:sp>
      <p:sp>
        <p:nvSpPr>
          <p:cNvPr id="64" name="Text 52"/>
          <p:cNvSpPr/>
          <p:nvPr/>
        </p:nvSpPr>
        <p:spPr>
          <a:xfrm>
            <a:off x="12803200" y="9474200"/>
            <a:ext cx="4708055" cy="1126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Inter Regular" pitchFamily="34" charset="0"/>
                <a:ea typeface="Inter Regular" pitchFamily="34" charset="-122"/>
                <a:cs typeface="Inter Regular" pitchFamily="34" charset="-120"/>
              </a:rPr>
              <a:t>Peasant discovers magical powers.</a:t>
            </a:r>
            <a:endParaRPr lang="en-US" sz="3200" dirty="0"/>
          </a:p>
        </p:txBody>
      </p:sp>
      <p:sp>
        <p:nvSpPr>
          <p:cNvPr id="65" name="Shape 53"/>
          <p:cNvSpPr/>
          <p:nvPr/>
        </p:nvSpPr>
        <p:spPr>
          <a:xfrm>
            <a:off x="12803200" y="10871200"/>
            <a:ext cx="4572572" cy="1739900"/>
          </a:xfrm>
          <a:prstGeom prst="rect">
            <a:avLst/>
          </a:prstGeom>
          <a:noFill/>
          <a:ln/>
        </p:spPr>
      </p:sp>
      <p:sp>
        <p:nvSpPr>
          <p:cNvPr id="66" name="Shape 54"/>
          <p:cNvSpPr/>
          <p:nvPr/>
        </p:nvSpPr>
        <p:spPr>
          <a:xfrm>
            <a:off x="12803200" y="10871200"/>
            <a:ext cx="4572572" cy="1739900"/>
          </a:xfrm>
          <a:prstGeom prst="rect">
            <a:avLst/>
          </a:prstGeom>
          <a:noFill/>
          <a:ln/>
        </p:spPr>
      </p:sp>
      <p:sp>
        <p:nvSpPr>
          <p:cNvPr id="67" name="Text 55"/>
          <p:cNvSpPr/>
          <p:nvPr/>
        </p:nvSpPr>
        <p:spPr>
          <a:xfrm>
            <a:off x="12803200" y="10871200"/>
            <a:ext cx="4724991" cy="6985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Bebas Neue Regular" pitchFamily="34" charset="0"/>
                <a:ea typeface="Bebas Neue Regular" pitchFamily="34" charset="-122"/>
                <a:cs typeface="Bebas Neue Regular" pitchFamily="34" charset="-120"/>
              </a:rPr>
              <a:t>Intrigue</a:t>
            </a:r>
            <a:endParaRPr lang="en-US" sz="3600" dirty="0"/>
          </a:p>
        </p:txBody>
      </p:sp>
      <p:sp>
        <p:nvSpPr>
          <p:cNvPr id="68" name="Text 56"/>
          <p:cNvSpPr/>
          <p:nvPr/>
        </p:nvSpPr>
        <p:spPr>
          <a:xfrm>
            <a:off x="12803200" y="11620500"/>
            <a:ext cx="4708055" cy="1126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Inter Regular" pitchFamily="34" charset="0"/>
                <a:ea typeface="Inter Regular" pitchFamily="34" charset="-122"/>
                <a:cs typeface="Inter Regular" pitchFamily="34" charset="-120"/>
              </a:rPr>
              <a:t>Plot to assassinate leader uncovered.</a:t>
            </a:r>
            <a:endParaRPr lang="en-US" sz="3200" dirty="0"/>
          </a:p>
        </p:txBody>
      </p:sp>
      <p:pic>
        <p:nvPicPr>
          <p:cNvPr id="69" name="Image 10" descr=" ">    </p:cNvPr>
          <p:cNvPicPr>
            <a:picLocks noChangeAspect="1"/>
          </p:cNvPicPr>
          <p:nvPr/>
        </p:nvPicPr>
        <p:blipFill>
          <a:blip r:embed="rId18"/>
          <a:stretch>
            <a:fillRect/>
          </a:stretch>
        </p:blipFill>
        <p:spPr>
          <a:xfrm>
            <a:off x="17947343" y="2959100"/>
            <a:ext cx="38105" cy="9652000"/>
          </a:xfrm>
          <a:prstGeom prst="rect">
            <a:avLst/>
          </a:prstGeom>
        </p:spPr>
      </p:pic>
      <p:sp>
        <p:nvSpPr>
          <p:cNvPr id="70" name="Shape 57"/>
          <p:cNvSpPr/>
          <p:nvPr/>
        </p:nvSpPr>
        <p:spPr>
          <a:xfrm>
            <a:off x="18595124" y="2959100"/>
            <a:ext cx="4572572" cy="9652000"/>
          </a:xfrm>
          <a:prstGeom prst="rect">
            <a:avLst/>
          </a:prstGeom>
          <a:noFill/>
          <a:ln/>
        </p:spPr>
      </p:sp>
      <p:sp>
        <p:nvSpPr>
          <p:cNvPr id="71" name="Shape 58"/>
          <p:cNvSpPr/>
          <p:nvPr/>
        </p:nvSpPr>
        <p:spPr>
          <a:xfrm>
            <a:off x="18595124" y="2959100"/>
            <a:ext cx="4572572" cy="2933700"/>
          </a:xfrm>
          <a:prstGeom prst="roundRect">
            <a:avLst>
              <a:gd name="adj" fmla="val 6857"/>
            </a:avLst>
          </a:prstGeom>
          <a:solidFill>
            <a:srgbClr val="FFFFFF">
              <a:alpha val="100000"/>
            </a:srgbClr>
          </a:solidFill>
          <a:ln/>
        </p:spPr>
      </p:sp>
      <p:sp>
        <p:nvSpPr>
          <p:cNvPr id="72" name="Shape 59"/>
          <p:cNvSpPr/>
          <p:nvPr/>
        </p:nvSpPr>
        <p:spPr>
          <a:xfrm>
            <a:off x="19001575" y="3263900"/>
            <a:ext cx="3759670" cy="2324100"/>
          </a:xfrm>
          <a:prstGeom prst="rect">
            <a:avLst/>
          </a:prstGeom>
          <a:noFill/>
          <a:ln/>
        </p:spPr>
      </p:sp>
      <p:sp>
        <p:nvSpPr>
          <p:cNvPr id="73" name="Text 60"/>
          <p:cNvSpPr/>
          <p:nvPr/>
        </p:nvSpPr>
        <p:spPr>
          <a:xfrm>
            <a:off x="19001575" y="3263900"/>
            <a:ext cx="3962895"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July</a:t>
            </a:r>
            <a:endParaRPr lang="en-US" sz="4800" dirty="0"/>
          </a:p>
        </p:txBody>
      </p:sp>
      <p:sp>
        <p:nvSpPr>
          <p:cNvPr id="74" name="Text 61"/>
          <p:cNvSpPr/>
          <p:nvPr/>
        </p:nvSpPr>
        <p:spPr>
          <a:xfrm>
            <a:off x="19001575" y="4102100"/>
            <a:ext cx="3895154" cy="16213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Inter Regular" pitchFamily="34" charset="0"/>
                <a:ea typeface="Inter Regular" pitchFamily="34" charset="-122"/>
                <a:cs typeface="Inter Regular" pitchFamily="34" charset="-120"/>
              </a:rPr>
              <a:t>Kingdom invaded, betrayal, hero's festival</a:t>
            </a:r>
            <a:endParaRPr lang="en-US" sz="3200" dirty="0"/>
          </a:p>
        </p:txBody>
      </p:sp>
      <p:sp>
        <p:nvSpPr>
          <p:cNvPr id="75" name="Shape 62"/>
          <p:cNvSpPr/>
          <p:nvPr/>
        </p:nvSpPr>
        <p:spPr>
          <a:xfrm>
            <a:off x="18595124" y="6578600"/>
            <a:ext cx="4572572" cy="6032500"/>
          </a:xfrm>
          <a:prstGeom prst="rect">
            <a:avLst/>
          </a:prstGeom>
          <a:noFill/>
          <a:ln/>
        </p:spPr>
      </p:sp>
      <p:sp>
        <p:nvSpPr>
          <p:cNvPr id="76" name="Shape 63"/>
          <p:cNvSpPr/>
          <p:nvPr/>
        </p:nvSpPr>
        <p:spPr>
          <a:xfrm>
            <a:off x="18595124" y="6578600"/>
            <a:ext cx="4572572" cy="1739900"/>
          </a:xfrm>
          <a:prstGeom prst="rect">
            <a:avLst/>
          </a:prstGeom>
          <a:noFill/>
          <a:ln/>
        </p:spPr>
      </p:sp>
      <p:sp>
        <p:nvSpPr>
          <p:cNvPr id="77" name="Shape 64"/>
          <p:cNvSpPr/>
          <p:nvPr/>
        </p:nvSpPr>
        <p:spPr>
          <a:xfrm>
            <a:off x="18595124" y="6578600"/>
            <a:ext cx="4572572" cy="1739900"/>
          </a:xfrm>
          <a:prstGeom prst="rect">
            <a:avLst/>
          </a:prstGeom>
          <a:noFill/>
          <a:ln/>
        </p:spPr>
      </p:sp>
      <p:sp>
        <p:nvSpPr>
          <p:cNvPr id="78" name="Text 65"/>
          <p:cNvSpPr/>
          <p:nvPr/>
        </p:nvSpPr>
        <p:spPr>
          <a:xfrm>
            <a:off x="18595124" y="6578600"/>
            <a:ext cx="4724991" cy="6985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Bebas Neue Regular" pitchFamily="34" charset="0"/>
                <a:ea typeface="Bebas Neue Regular" pitchFamily="34" charset="-122"/>
                <a:cs typeface="Bebas Neue Regular" pitchFamily="34" charset="-120"/>
              </a:rPr>
              <a:t>Invasion</a:t>
            </a:r>
            <a:endParaRPr lang="en-US" sz="3600" dirty="0"/>
          </a:p>
        </p:txBody>
      </p:sp>
      <p:sp>
        <p:nvSpPr>
          <p:cNvPr id="79" name="Text 66"/>
          <p:cNvSpPr/>
          <p:nvPr/>
        </p:nvSpPr>
        <p:spPr>
          <a:xfrm>
            <a:off x="18595124" y="7327900"/>
            <a:ext cx="4708055" cy="1126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Inter Regular" pitchFamily="34" charset="0"/>
                <a:ea typeface="Inter Regular" pitchFamily="34" charset="-122"/>
                <a:cs typeface="Inter Regular" pitchFamily="34" charset="-120"/>
              </a:rPr>
              <a:t>Kingdom attacked by monsters.</a:t>
            </a:r>
            <a:endParaRPr lang="en-US" sz="3200" dirty="0"/>
          </a:p>
        </p:txBody>
      </p:sp>
      <p:sp>
        <p:nvSpPr>
          <p:cNvPr id="80" name="Shape 67"/>
          <p:cNvSpPr/>
          <p:nvPr/>
        </p:nvSpPr>
        <p:spPr>
          <a:xfrm>
            <a:off x="18595124" y="8724900"/>
            <a:ext cx="4572572" cy="1739900"/>
          </a:xfrm>
          <a:prstGeom prst="rect">
            <a:avLst/>
          </a:prstGeom>
          <a:noFill/>
          <a:ln/>
        </p:spPr>
      </p:sp>
      <p:sp>
        <p:nvSpPr>
          <p:cNvPr id="81" name="Shape 68"/>
          <p:cNvSpPr/>
          <p:nvPr/>
        </p:nvSpPr>
        <p:spPr>
          <a:xfrm>
            <a:off x="18595124" y="8724900"/>
            <a:ext cx="4572572" cy="1739900"/>
          </a:xfrm>
          <a:prstGeom prst="rect">
            <a:avLst/>
          </a:prstGeom>
          <a:noFill/>
          <a:ln/>
        </p:spPr>
      </p:sp>
      <p:sp>
        <p:nvSpPr>
          <p:cNvPr id="82" name="Text 69"/>
          <p:cNvSpPr/>
          <p:nvPr/>
        </p:nvSpPr>
        <p:spPr>
          <a:xfrm>
            <a:off x="18595124" y="8724900"/>
            <a:ext cx="4724991" cy="6985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Bebas Neue Regular" pitchFamily="34" charset="0"/>
                <a:ea typeface="Bebas Neue Regular" pitchFamily="34" charset="-122"/>
                <a:cs typeface="Bebas Neue Regular" pitchFamily="34" charset="-120"/>
              </a:rPr>
              <a:t>Betrayal</a:t>
            </a:r>
            <a:endParaRPr lang="en-US" sz="3600" dirty="0"/>
          </a:p>
        </p:txBody>
      </p:sp>
      <p:sp>
        <p:nvSpPr>
          <p:cNvPr id="83" name="Text 70"/>
          <p:cNvSpPr/>
          <p:nvPr/>
        </p:nvSpPr>
        <p:spPr>
          <a:xfrm>
            <a:off x="18595124" y="9474200"/>
            <a:ext cx="4708055" cy="1126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Inter Regular" pitchFamily="34" charset="0"/>
                <a:ea typeface="Inter Regular" pitchFamily="34" charset="-122"/>
                <a:cs typeface="Inter Regular" pitchFamily="34" charset="-120"/>
              </a:rPr>
              <a:t>Queen's advisor revealed as spy.</a:t>
            </a:r>
            <a:endParaRPr lang="en-US" sz="3200" dirty="0"/>
          </a:p>
        </p:txBody>
      </p:sp>
      <p:sp>
        <p:nvSpPr>
          <p:cNvPr id="84" name="Shape 71"/>
          <p:cNvSpPr/>
          <p:nvPr/>
        </p:nvSpPr>
        <p:spPr>
          <a:xfrm>
            <a:off x="18595124" y="10871200"/>
            <a:ext cx="4572572" cy="1739900"/>
          </a:xfrm>
          <a:prstGeom prst="rect">
            <a:avLst/>
          </a:prstGeom>
          <a:noFill/>
          <a:ln/>
        </p:spPr>
      </p:sp>
      <p:sp>
        <p:nvSpPr>
          <p:cNvPr id="85" name="Shape 72"/>
          <p:cNvSpPr/>
          <p:nvPr/>
        </p:nvSpPr>
        <p:spPr>
          <a:xfrm>
            <a:off x="18595124" y="10871200"/>
            <a:ext cx="4572572" cy="1739900"/>
          </a:xfrm>
          <a:prstGeom prst="rect">
            <a:avLst/>
          </a:prstGeom>
          <a:noFill/>
          <a:ln/>
        </p:spPr>
      </p:sp>
      <p:sp>
        <p:nvSpPr>
          <p:cNvPr id="86" name="Text 73"/>
          <p:cNvSpPr/>
          <p:nvPr/>
        </p:nvSpPr>
        <p:spPr>
          <a:xfrm>
            <a:off x="18595124" y="10871200"/>
            <a:ext cx="4724991" cy="6985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Bebas Neue Regular" pitchFamily="34" charset="0"/>
                <a:ea typeface="Bebas Neue Regular" pitchFamily="34" charset="-122"/>
                <a:cs typeface="Bebas Neue Regular" pitchFamily="34" charset="-120"/>
              </a:rPr>
              <a:t>Festival</a:t>
            </a:r>
            <a:endParaRPr lang="en-US" sz="3600" dirty="0"/>
          </a:p>
        </p:txBody>
      </p:sp>
      <p:sp>
        <p:nvSpPr>
          <p:cNvPr id="87" name="Text 74"/>
          <p:cNvSpPr/>
          <p:nvPr/>
        </p:nvSpPr>
        <p:spPr>
          <a:xfrm>
            <a:off x="18595124" y="11620500"/>
            <a:ext cx="4708055" cy="1126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Inter Regular" pitchFamily="34" charset="0"/>
                <a:ea typeface="Inter Regular" pitchFamily="34" charset="-122"/>
                <a:cs typeface="Inter Regular" pitchFamily="34" charset="-120"/>
              </a:rPr>
              <a:t>Grand celebration in hero's honor.</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383707" y="-1548631"/>
            <a:ext cx="5180716" cy="5180062"/>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865283" y="723900"/>
            <a:ext cx="5222638" cy="3905498"/>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1289" y="9664700"/>
            <a:ext cx="169822" cy="3431431"/>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215502" y="11887200"/>
            <a:ext cx="3670756" cy="3670052"/>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224353" y="431800"/>
            <a:ext cx="2514914" cy="25273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8341092" y="431800"/>
            <a:ext cx="1257457" cy="12573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76410" y="11887200"/>
            <a:ext cx="1549594" cy="156210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pic>
        <p:nvPicPr>
          <p:cNvPr id="11"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244756" y="3898900"/>
            <a:ext cx="9424578" cy="6121400"/>
          </a:xfrm>
          <a:prstGeom prst="rect">
            <a:avLst/>
          </a:prstGeom>
        </p:spPr>
      </p:pic>
      <p:sp>
        <p:nvSpPr>
          <p:cNvPr id="12" name="Shape 1"/>
          <p:cNvSpPr/>
          <p:nvPr/>
        </p:nvSpPr>
        <p:spPr>
          <a:xfrm>
            <a:off x="11279010" y="2768600"/>
            <a:ext cx="1449126" cy="9169389"/>
          </a:xfrm>
          <a:prstGeom prst="rect">
            <a:avLst/>
          </a:prstGeom>
          <a:noFill/>
          <a:ln/>
        </p:spPr>
      </p:sp>
      <p:pic>
        <p:nvPicPr>
          <p:cNvPr id="13"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1466929" y="2768600"/>
            <a:ext cx="1073284" cy="1073150"/>
          </a:xfrm>
          <a:prstGeom prst="rect">
            <a:avLst/>
          </a:prstGeom>
        </p:spPr>
      </p:pic>
      <p:pic>
        <p:nvPicPr>
          <p:cNvPr id="14" name="Image 10" descr=" ">    </p:cNvPr>
          <p:cNvPicPr>
            <a:picLocks noChangeAspect="1"/>
          </p:cNvPicPr>
          <p:nvPr/>
        </p:nvPicPr>
        <p:blipFill>
          <a:blip r:embed="rId20"/>
          <a:stretch>
            <a:fillRect/>
          </a:stretch>
        </p:blipFill>
        <p:spPr>
          <a:xfrm>
            <a:off x="11965469" y="3841750"/>
            <a:ext cx="38105" cy="1625600"/>
          </a:xfrm>
          <a:prstGeom prst="rect">
            <a:avLst/>
          </a:prstGeom>
        </p:spPr>
      </p:pic>
      <p:pic>
        <p:nvPicPr>
          <p:cNvPr id="15" name="Image 11"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1279010" y="5467350"/>
            <a:ext cx="1449125" cy="1073150"/>
          </a:xfrm>
          <a:prstGeom prst="rect">
            <a:avLst/>
          </a:prstGeom>
        </p:spPr>
      </p:pic>
      <p:pic>
        <p:nvPicPr>
          <p:cNvPr id="16" name="Image 12" descr=" ">    </p:cNvPr>
          <p:cNvPicPr>
            <a:picLocks noChangeAspect="1"/>
          </p:cNvPicPr>
          <p:nvPr/>
        </p:nvPicPr>
        <p:blipFill>
          <a:blip r:embed="rId23"/>
          <a:stretch>
            <a:fillRect/>
          </a:stretch>
        </p:blipFill>
        <p:spPr>
          <a:xfrm>
            <a:off x="11965469" y="6540500"/>
            <a:ext cx="38105" cy="1625600"/>
          </a:xfrm>
          <a:prstGeom prst="rect">
            <a:avLst/>
          </a:prstGeom>
        </p:spPr>
      </p:pic>
      <p:pic>
        <p:nvPicPr>
          <p:cNvPr id="17" name="Image 13"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1395138" y="8166100"/>
            <a:ext cx="1216865" cy="1073150"/>
          </a:xfrm>
          <a:prstGeom prst="rect">
            <a:avLst/>
          </a:prstGeom>
        </p:spPr>
      </p:pic>
      <p:pic>
        <p:nvPicPr>
          <p:cNvPr id="18" name="Image 14" descr=" ">    </p:cNvPr>
          <p:cNvPicPr>
            <a:picLocks noChangeAspect="1"/>
          </p:cNvPicPr>
          <p:nvPr/>
        </p:nvPicPr>
        <p:blipFill>
          <a:blip r:embed="rId26"/>
          <a:stretch>
            <a:fillRect/>
          </a:stretch>
        </p:blipFill>
        <p:spPr>
          <a:xfrm>
            <a:off x="11965469" y="9239250"/>
            <a:ext cx="38105" cy="1625600"/>
          </a:xfrm>
          <a:prstGeom prst="rect">
            <a:avLst/>
          </a:prstGeom>
        </p:spPr>
      </p:pic>
      <p:pic>
        <p:nvPicPr>
          <p:cNvPr id="19" name="Image 15" descr=" ">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11500326" y="10864850"/>
            <a:ext cx="1006495" cy="1073150"/>
          </a:xfrm>
          <a:prstGeom prst="rect">
            <a:avLst/>
          </a:prstGeom>
        </p:spPr>
      </p:pic>
      <p:sp>
        <p:nvSpPr>
          <p:cNvPr id="20" name="Text 2"/>
          <p:cNvSpPr/>
          <p:nvPr/>
        </p:nvSpPr>
        <p:spPr>
          <a:xfrm>
            <a:off x="12638080" y="3784600"/>
            <a:ext cx="11808243" cy="11641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Inter Regular" pitchFamily="34" charset="0"/>
                <a:ea typeface="Inter Regular" pitchFamily="34" charset="-122"/>
                <a:cs typeface="Inter Regular" pitchFamily="34" charset="-120"/>
              </a:rPr>
              <a:t>The Forbidden Forest: A place of mystery and wonder, where mystical creatures roam and flora flourishes.</a:t>
            </a:r>
            <a:endParaRPr lang="en-US" sz="3200" dirty="0"/>
          </a:p>
        </p:txBody>
      </p:sp>
      <p:sp>
        <p:nvSpPr>
          <p:cNvPr id="21" name="Text 3"/>
          <p:cNvSpPr/>
          <p:nvPr/>
        </p:nvSpPr>
        <p:spPr>
          <a:xfrm>
            <a:off x="12638080" y="6629400"/>
            <a:ext cx="11808243" cy="11641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Inter Regular" pitchFamily="34" charset="0"/>
                <a:ea typeface="Inter Regular" pitchFamily="34" charset="-122"/>
                <a:cs typeface="Inter Regular" pitchFamily="34" charset="-120"/>
              </a:rPr>
              <a:t>The Crystal Caves: A network of glittering caves filled with precious gems and minerals, guarded by fierce beasts.</a:t>
            </a:r>
            <a:endParaRPr lang="en-US" sz="3200" dirty="0"/>
          </a:p>
        </p:txBody>
      </p:sp>
      <p:sp>
        <p:nvSpPr>
          <p:cNvPr id="22" name="Text 4"/>
          <p:cNvSpPr/>
          <p:nvPr/>
        </p:nvSpPr>
        <p:spPr>
          <a:xfrm>
            <a:off x="12638080" y="9474200"/>
            <a:ext cx="11808243" cy="11641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Inter Regular" pitchFamily="34" charset="0"/>
                <a:ea typeface="Inter Regular" pitchFamily="34" charset="-122"/>
                <a:cs typeface="Inter Regular" pitchFamily="34" charset="-120"/>
              </a:rPr>
              <a:t>The Enchanted Garden: A place of pure beauty and tranquility, where the colors of the flowers are vibrant.</a:t>
            </a:r>
            <a:endParaRPr lang="en-US" sz="3200" dirty="0"/>
          </a:p>
        </p:txBody>
      </p:sp>
      <p:sp>
        <p:nvSpPr>
          <p:cNvPr id="23" name="Text 5"/>
          <p:cNvSpPr/>
          <p:nvPr/>
        </p:nvSpPr>
        <p:spPr>
          <a:xfrm>
            <a:off x="13810859" y="749300"/>
            <a:ext cx="8810668" cy="1557867"/>
          </a:xfrm>
          <a:prstGeom prst="rect">
            <a:avLst/>
          </a:prstGeom>
          <a:noFill/>
          <a:ln/>
        </p:spPr>
        <p:txBody>
          <a:bodyPr wrap="square" lIns="0" tIns="0" rIns="0" bIns="0" rtlCol="0" anchor="t"/>
          <a:lstStyle/>
          <a:p>
            <a:pPr algn="r" indent="0" marL="0">
              <a:buNone/>
            </a:pPr>
            <a:r>
              <a:rPr lang="en-US" sz="8000" dirty="0">
                <a:solidFill>
                  <a:srgbClr val="48ABAE">
                    <a:alpha val="100000"/>
                  </a:srgbClr>
                </a:solidFill>
                <a:latin typeface="Bebas Neue Regular" pitchFamily="34" charset="0"/>
                <a:ea typeface="Bebas Neue Regular" pitchFamily="34" charset="-122"/>
                <a:cs typeface="Bebas Neue Regular" pitchFamily="34" charset="-120"/>
              </a:rPr>
              <a:t>The Mystery</a:t>
            </a:r>
            <a:endParaRPr lang="en-US" sz="8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0590039" y="-1548631"/>
            <a:ext cx="5180716" cy="5180062"/>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0873" y="723900"/>
            <a:ext cx="5222638" cy="3905498"/>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505937" y="9664700"/>
            <a:ext cx="169822" cy="3431431"/>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500791" y="11887200"/>
            <a:ext cx="3670756" cy="3670052"/>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47781" y="431800"/>
            <a:ext cx="2514914" cy="25273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788498" y="431800"/>
            <a:ext cx="1257457" cy="12573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1961045" y="11887200"/>
            <a:ext cx="1549594" cy="156210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sp>
        <p:nvSpPr>
          <p:cNvPr id="11" name="Shape 1"/>
          <p:cNvSpPr/>
          <p:nvPr/>
        </p:nvSpPr>
        <p:spPr>
          <a:xfrm>
            <a:off x="787498" y="3124200"/>
            <a:ext cx="22812051" cy="8597900"/>
          </a:xfrm>
          <a:prstGeom prst="rect">
            <a:avLst/>
          </a:prstGeom>
          <a:noFill/>
          <a:ln/>
        </p:spPr>
      </p:sp>
      <p:pic>
        <p:nvPicPr>
          <p:cNvPr id="12" name="Image 8" descr=" ">    </p:cNvPr>
          <p:cNvPicPr>
            <a:picLocks noChangeAspect="1"/>
          </p:cNvPicPr>
          <p:nvPr/>
        </p:nvPicPr>
        <p:blipFill>
          <a:blip r:embed="rId16"/>
          <a:stretch>
            <a:fillRect/>
          </a:stretch>
        </p:blipFill>
        <p:spPr>
          <a:xfrm>
            <a:off x="10173972" y="3124200"/>
            <a:ext cx="5131441" cy="1549400"/>
          </a:xfrm>
          <a:prstGeom prst="rect">
            <a:avLst/>
          </a:prstGeom>
        </p:spPr>
      </p:pic>
      <p:sp>
        <p:nvSpPr>
          <p:cNvPr id="13" name="Shape 2"/>
          <p:cNvSpPr/>
          <p:nvPr/>
        </p:nvSpPr>
        <p:spPr>
          <a:xfrm>
            <a:off x="10732841" y="3124200"/>
            <a:ext cx="4572572" cy="1549400"/>
          </a:xfrm>
          <a:prstGeom prst="roundRect">
            <a:avLst>
              <a:gd name="adj" fmla="val 3541"/>
            </a:avLst>
          </a:prstGeom>
          <a:noFill/>
          <a:ln w="12700">
            <a:solidFill>
              <a:srgbClr val="4D4D4D"/>
            </a:solidFill>
            <a:prstDash val="solid"/>
          </a:ln>
        </p:spPr>
      </p:sp>
      <p:sp>
        <p:nvSpPr>
          <p:cNvPr id="14" name="Text 3"/>
          <p:cNvSpPr/>
          <p:nvPr/>
        </p:nvSpPr>
        <p:spPr>
          <a:xfrm>
            <a:off x="11444130" y="3276600"/>
            <a:ext cx="3810476" cy="6985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Bebas Neue Regular" pitchFamily="34" charset="0"/>
                <a:ea typeface="Bebas Neue Regular" pitchFamily="34" charset="-122"/>
                <a:cs typeface="Bebas Neue Regular" pitchFamily="34" charset="-120"/>
              </a:rPr>
              <a:t>Chloe Ng</a:t>
            </a:r>
            <a:endParaRPr lang="en-US" sz="3600" dirty="0"/>
          </a:p>
        </p:txBody>
      </p:sp>
      <p:sp>
        <p:nvSpPr>
          <p:cNvPr id="15" name="Text 4"/>
          <p:cNvSpPr/>
          <p:nvPr/>
        </p:nvSpPr>
        <p:spPr>
          <a:xfrm>
            <a:off x="11444130" y="4025900"/>
            <a:ext cx="3793541" cy="6307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Inter Regular" pitchFamily="34" charset="0"/>
                <a:ea typeface="Inter Regular" pitchFamily="34" charset="-122"/>
                <a:cs typeface="Inter Regular" pitchFamily="34" charset="-120"/>
              </a:rPr>
              <a:t>The Mage</a:t>
            </a:r>
            <a:endParaRPr lang="en-US" sz="3200" dirty="0"/>
          </a:p>
        </p:txBody>
      </p:sp>
      <p:pic>
        <p:nvPicPr>
          <p:cNvPr id="16" name="Image 9"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0173972" y="3340100"/>
            <a:ext cx="1117740" cy="1117600"/>
          </a:xfrm>
          <a:prstGeom prst="rect">
            <a:avLst/>
          </a:prstGeom>
        </p:spPr>
      </p:pic>
      <p:pic>
        <p:nvPicPr>
          <p:cNvPr id="17" name="Image 10" descr=" ">    </p:cNvPr>
          <p:cNvPicPr>
            <a:picLocks noChangeAspect="1"/>
          </p:cNvPicPr>
          <p:nvPr/>
        </p:nvPicPr>
        <p:blipFill>
          <a:blip r:embed="rId19"/>
          <a:stretch>
            <a:fillRect/>
          </a:stretch>
        </p:blipFill>
        <p:spPr>
          <a:xfrm>
            <a:off x="787498" y="5486400"/>
            <a:ext cx="5131441" cy="1549400"/>
          </a:xfrm>
          <a:prstGeom prst="rect">
            <a:avLst/>
          </a:prstGeom>
        </p:spPr>
      </p:pic>
      <p:sp>
        <p:nvSpPr>
          <p:cNvPr id="18" name="Shape 5"/>
          <p:cNvSpPr/>
          <p:nvPr/>
        </p:nvSpPr>
        <p:spPr>
          <a:xfrm>
            <a:off x="1346368" y="5486400"/>
            <a:ext cx="4572572" cy="1549400"/>
          </a:xfrm>
          <a:prstGeom prst="roundRect">
            <a:avLst>
              <a:gd name="adj" fmla="val 3541"/>
            </a:avLst>
          </a:prstGeom>
          <a:noFill/>
          <a:ln w="12700">
            <a:solidFill>
              <a:srgbClr val="4D4D4D"/>
            </a:solidFill>
            <a:prstDash val="solid"/>
          </a:ln>
        </p:spPr>
      </p:sp>
      <p:sp>
        <p:nvSpPr>
          <p:cNvPr id="19" name="Text 6"/>
          <p:cNvSpPr/>
          <p:nvPr/>
        </p:nvSpPr>
        <p:spPr>
          <a:xfrm>
            <a:off x="2057657" y="5638800"/>
            <a:ext cx="3810476" cy="6985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Bebas Neue Regular" pitchFamily="34" charset="0"/>
                <a:ea typeface="Bebas Neue Regular" pitchFamily="34" charset="-122"/>
                <a:cs typeface="Bebas Neue Regular" pitchFamily="34" charset="-120"/>
              </a:rPr>
              <a:t>Valtorin</a:t>
            </a:r>
            <a:endParaRPr lang="en-US" sz="3600" dirty="0"/>
          </a:p>
        </p:txBody>
      </p:sp>
      <p:sp>
        <p:nvSpPr>
          <p:cNvPr id="20" name="Text 7"/>
          <p:cNvSpPr/>
          <p:nvPr/>
        </p:nvSpPr>
        <p:spPr>
          <a:xfrm>
            <a:off x="2057657" y="6388100"/>
            <a:ext cx="3793541" cy="6307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Inter Regular" pitchFamily="34" charset="0"/>
                <a:ea typeface="Inter Regular" pitchFamily="34" charset="-122"/>
                <a:cs typeface="Inter Regular" pitchFamily="34" charset="-120"/>
              </a:rPr>
              <a:t>The Assassin</a:t>
            </a:r>
            <a:endParaRPr lang="en-US" sz="3200" dirty="0"/>
          </a:p>
        </p:txBody>
      </p:sp>
      <p:pic>
        <p:nvPicPr>
          <p:cNvPr id="21" name="Image 11"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787498" y="5702300"/>
            <a:ext cx="1117740" cy="1117600"/>
          </a:xfrm>
          <a:prstGeom prst="rect">
            <a:avLst/>
          </a:prstGeom>
        </p:spPr>
      </p:pic>
      <p:pic>
        <p:nvPicPr>
          <p:cNvPr id="22" name="Image 12" descr=" ">    </p:cNvPr>
          <p:cNvPicPr>
            <a:picLocks noChangeAspect="1"/>
          </p:cNvPicPr>
          <p:nvPr/>
        </p:nvPicPr>
        <p:blipFill>
          <a:blip r:embed="rId22"/>
          <a:stretch>
            <a:fillRect/>
          </a:stretch>
        </p:blipFill>
        <p:spPr>
          <a:xfrm>
            <a:off x="787498" y="7848600"/>
            <a:ext cx="5131441" cy="1549400"/>
          </a:xfrm>
          <a:prstGeom prst="rect">
            <a:avLst/>
          </a:prstGeom>
        </p:spPr>
      </p:pic>
      <p:sp>
        <p:nvSpPr>
          <p:cNvPr id="23" name="Shape 8"/>
          <p:cNvSpPr/>
          <p:nvPr/>
        </p:nvSpPr>
        <p:spPr>
          <a:xfrm>
            <a:off x="1346368" y="7848600"/>
            <a:ext cx="4572572" cy="1549400"/>
          </a:xfrm>
          <a:prstGeom prst="roundRect">
            <a:avLst>
              <a:gd name="adj" fmla="val 3541"/>
            </a:avLst>
          </a:prstGeom>
          <a:noFill/>
          <a:ln w="12700">
            <a:solidFill>
              <a:srgbClr val="4D4D4D"/>
            </a:solidFill>
            <a:prstDash val="solid"/>
          </a:ln>
        </p:spPr>
      </p:sp>
      <p:sp>
        <p:nvSpPr>
          <p:cNvPr id="24" name="Text 9"/>
          <p:cNvSpPr/>
          <p:nvPr/>
        </p:nvSpPr>
        <p:spPr>
          <a:xfrm>
            <a:off x="2057657" y="8001000"/>
            <a:ext cx="3810476" cy="6985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Bebas Neue Regular" pitchFamily="34" charset="0"/>
                <a:ea typeface="Bebas Neue Regular" pitchFamily="34" charset="-122"/>
                <a:cs typeface="Bebas Neue Regular" pitchFamily="34" charset="-120"/>
              </a:rPr>
              <a:t>Lyrisa</a:t>
            </a:r>
            <a:endParaRPr lang="en-US" sz="3600" dirty="0"/>
          </a:p>
        </p:txBody>
      </p:sp>
      <p:sp>
        <p:nvSpPr>
          <p:cNvPr id="25" name="Text 10"/>
          <p:cNvSpPr/>
          <p:nvPr/>
        </p:nvSpPr>
        <p:spPr>
          <a:xfrm>
            <a:off x="2057657" y="8750300"/>
            <a:ext cx="3793541" cy="6307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Inter Regular" pitchFamily="34" charset="0"/>
                <a:ea typeface="Inter Regular" pitchFamily="34" charset="-122"/>
                <a:cs typeface="Inter Regular" pitchFamily="34" charset="-120"/>
              </a:rPr>
              <a:t>The Dreamer</a:t>
            </a:r>
            <a:endParaRPr lang="en-US" sz="3200" dirty="0"/>
          </a:p>
        </p:txBody>
      </p:sp>
      <p:pic>
        <p:nvPicPr>
          <p:cNvPr id="26" name="Image 13" descr=" ">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787498" y="8064500"/>
            <a:ext cx="1117740" cy="1117600"/>
          </a:xfrm>
          <a:prstGeom prst="rect">
            <a:avLst/>
          </a:prstGeom>
        </p:spPr>
      </p:pic>
      <p:pic>
        <p:nvPicPr>
          <p:cNvPr id="27" name="Image 14" descr=" ">    </p:cNvPr>
          <p:cNvPicPr>
            <a:picLocks noChangeAspect="1"/>
          </p:cNvPicPr>
          <p:nvPr/>
        </p:nvPicPr>
        <p:blipFill>
          <a:blip r:embed="rId25"/>
          <a:stretch>
            <a:fillRect/>
          </a:stretch>
        </p:blipFill>
        <p:spPr>
          <a:xfrm>
            <a:off x="6681035" y="7848600"/>
            <a:ext cx="5131441" cy="1549400"/>
          </a:xfrm>
          <a:prstGeom prst="rect">
            <a:avLst/>
          </a:prstGeom>
        </p:spPr>
      </p:pic>
      <p:sp>
        <p:nvSpPr>
          <p:cNvPr id="28" name="Shape 11"/>
          <p:cNvSpPr/>
          <p:nvPr/>
        </p:nvSpPr>
        <p:spPr>
          <a:xfrm>
            <a:off x="7239905" y="7848600"/>
            <a:ext cx="4572572" cy="1549400"/>
          </a:xfrm>
          <a:prstGeom prst="roundRect">
            <a:avLst>
              <a:gd name="adj" fmla="val 3541"/>
            </a:avLst>
          </a:prstGeom>
          <a:noFill/>
          <a:ln w="12700">
            <a:solidFill>
              <a:srgbClr val="4D4D4D"/>
            </a:solidFill>
            <a:prstDash val="solid"/>
          </a:ln>
        </p:spPr>
      </p:sp>
      <p:sp>
        <p:nvSpPr>
          <p:cNvPr id="29" name="Text 12"/>
          <p:cNvSpPr/>
          <p:nvPr/>
        </p:nvSpPr>
        <p:spPr>
          <a:xfrm>
            <a:off x="7951194" y="8001000"/>
            <a:ext cx="3810476" cy="6985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Bebas Neue Regular" pitchFamily="34" charset="0"/>
                <a:ea typeface="Bebas Neue Regular" pitchFamily="34" charset="-122"/>
                <a:cs typeface="Bebas Neue Regular" pitchFamily="34" charset="-120"/>
              </a:rPr>
              <a:t>Lucian</a:t>
            </a:r>
            <a:endParaRPr lang="en-US" sz="3600" dirty="0"/>
          </a:p>
        </p:txBody>
      </p:sp>
      <p:sp>
        <p:nvSpPr>
          <p:cNvPr id="30" name="Text 13"/>
          <p:cNvSpPr/>
          <p:nvPr/>
        </p:nvSpPr>
        <p:spPr>
          <a:xfrm>
            <a:off x="7951194" y="8750300"/>
            <a:ext cx="3793541" cy="6307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Inter Regular" pitchFamily="34" charset="0"/>
                <a:ea typeface="Inter Regular" pitchFamily="34" charset="-122"/>
                <a:cs typeface="Inter Regular" pitchFamily="34" charset="-120"/>
              </a:rPr>
              <a:t>The Conjurer</a:t>
            </a:r>
            <a:endParaRPr lang="en-US" sz="3200" dirty="0"/>
          </a:p>
        </p:txBody>
      </p:sp>
      <p:pic>
        <p:nvPicPr>
          <p:cNvPr id="31" name="Image 15"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6681035" y="8064500"/>
            <a:ext cx="1117740" cy="1117600"/>
          </a:xfrm>
          <a:prstGeom prst="rect">
            <a:avLst/>
          </a:prstGeom>
        </p:spPr>
      </p:pic>
      <p:pic>
        <p:nvPicPr>
          <p:cNvPr id="32" name="Image 16" descr=" ">    </p:cNvPr>
          <p:cNvPicPr>
            <a:picLocks noChangeAspect="1"/>
          </p:cNvPicPr>
          <p:nvPr/>
        </p:nvPicPr>
        <p:blipFill>
          <a:blip r:embed="rId28"/>
          <a:stretch>
            <a:fillRect/>
          </a:stretch>
        </p:blipFill>
        <p:spPr>
          <a:xfrm>
            <a:off x="6681035" y="10210800"/>
            <a:ext cx="5131441" cy="1549400"/>
          </a:xfrm>
          <a:prstGeom prst="rect">
            <a:avLst/>
          </a:prstGeom>
        </p:spPr>
      </p:pic>
      <p:sp>
        <p:nvSpPr>
          <p:cNvPr id="33" name="Shape 14"/>
          <p:cNvSpPr/>
          <p:nvPr/>
        </p:nvSpPr>
        <p:spPr>
          <a:xfrm>
            <a:off x="7239905" y="10210800"/>
            <a:ext cx="4572572" cy="1549400"/>
          </a:xfrm>
          <a:prstGeom prst="roundRect">
            <a:avLst>
              <a:gd name="adj" fmla="val 3541"/>
            </a:avLst>
          </a:prstGeom>
          <a:noFill/>
          <a:ln w="12700">
            <a:solidFill>
              <a:srgbClr val="4D4D4D"/>
            </a:solidFill>
            <a:prstDash val="solid"/>
          </a:ln>
        </p:spPr>
      </p:sp>
      <p:sp>
        <p:nvSpPr>
          <p:cNvPr id="34" name="Text 15"/>
          <p:cNvSpPr/>
          <p:nvPr/>
        </p:nvSpPr>
        <p:spPr>
          <a:xfrm>
            <a:off x="7951194" y="10363200"/>
            <a:ext cx="3810476" cy="6985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Bebas Neue Regular" pitchFamily="34" charset="0"/>
                <a:ea typeface="Bebas Neue Regular" pitchFamily="34" charset="-122"/>
                <a:cs typeface="Bebas Neue Regular" pitchFamily="34" charset="-120"/>
              </a:rPr>
              <a:t>Cedric</a:t>
            </a:r>
            <a:endParaRPr lang="en-US" sz="3600" dirty="0"/>
          </a:p>
        </p:txBody>
      </p:sp>
      <p:sp>
        <p:nvSpPr>
          <p:cNvPr id="35" name="Text 16"/>
          <p:cNvSpPr/>
          <p:nvPr/>
        </p:nvSpPr>
        <p:spPr>
          <a:xfrm>
            <a:off x="7951194" y="11112500"/>
            <a:ext cx="3793541" cy="6307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Inter Regular" pitchFamily="34" charset="0"/>
                <a:ea typeface="Inter Regular" pitchFamily="34" charset="-122"/>
                <a:cs typeface="Inter Regular" pitchFamily="34" charset="-120"/>
              </a:rPr>
              <a:t>The Timekeeper</a:t>
            </a:r>
            <a:endParaRPr lang="en-US" sz="3200" dirty="0"/>
          </a:p>
        </p:txBody>
      </p:sp>
      <p:pic>
        <p:nvPicPr>
          <p:cNvPr id="36" name="Image 17" descr=" ">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6681035" y="10426700"/>
            <a:ext cx="1117740" cy="1117600"/>
          </a:xfrm>
          <a:prstGeom prst="rect">
            <a:avLst/>
          </a:prstGeom>
        </p:spPr>
      </p:pic>
      <p:pic>
        <p:nvPicPr>
          <p:cNvPr id="37" name="Image 18" descr=" ">    </p:cNvPr>
          <p:cNvPicPr>
            <a:picLocks noChangeAspect="1"/>
          </p:cNvPicPr>
          <p:nvPr/>
        </p:nvPicPr>
        <p:blipFill>
          <a:blip r:embed="rId31"/>
          <a:stretch>
            <a:fillRect/>
          </a:stretch>
        </p:blipFill>
        <p:spPr>
          <a:xfrm>
            <a:off x="12574572" y="7848600"/>
            <a:ext cx="5131441" cy="1549400"/>
          </a:xfrm>
          <a:prstGeom prst="rect">
            <a:avLst/>
          </a:prstGeom>
        </p:spPr>
      </p:pic>
      <p:sp>
        <p:nvSpPr>
          <p:cNvPr id="38" name="Shape 17"/>
          <p:cNvSpPr/>
          <p:nvPr/>
        </p:nvSpPr>
        <p:spPr>
          <a:xfrm>
            <a:off x="13133441" y="7848600"/>
            <a:ext cx="4572572" cy="1549400"/>
          </a:xfrm>
          <a:prstGeom prst="roundRect">
            <a:avLst>
              <a:gd name="adj" fmla="val 3541"/>
            </a:avLst>
          </a:prstGeom>
          <a:noFill/>
          <a:ln w="12700">
            <a:solidFill>
              <a:srgbClr val="4D4D4D"/>
            </a:solidFill>
            <a:prstDash val="solid"/>
          </a:ln>
        </p:spPr>
      </p:sp>
      <p:sp>
        <p:nvSpPr>
          <p:cNvPr id="39" name="Text 18"/>
          <p:cNvSpPr/>
          <p:nvPr/>
        </p:nvSpPr>
        <p:spPr>
          <a:xfrm>
            <a:off x="13844730" y="8001000"/>
            <a:ext cx="3810476" cy="6985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Bebas Neue Regular" pitchFamily="34" charset="0"/>
                <a:ea typeface="Bebas Neue Regular" pitchFamily="34" charset="-122"/>
                <a:cs typeface="Bebas Neue Regular" pitchFamily="34" charset="-120"/>
              </a:rPr>
              <a:t>Elvina</a:t>
            </a:r>
            <a:endParaRPr lang="en-US" sz="3600" dirty="0"/>
          </a:p>
        </p:txBody>
      </p:sp>
      <p:sp>
        <p:nvSpPr>
          <p:cNvPr id="40" name="Text 19"/>
          <p:cNvSpPr/>
          <p:nvPr/>
        </p:nvSpPr>
        <p:spPr>
          <a:xfrm>
            <a:off x="13844730" y="8750300"/>
            <a:ext cx="3793541" cy="6307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Inter Regular" pitchFamily="34" charset="0"/>
                <a:ea typeface="Inter Regular" pitchFamily="34" charset="-122"/>
                <a:cs typeface="Inter Regular" pitchFamily="34" charset="-120"/>
              </a:rPr>
              <a:t>The Oracle</a:t>
            </a:r>
            <a:endParaRPr lang="en-US" sz="3200" dirty="0"/>
          </a:p>
        </p:txBody>
      </p:sp>
      <p:pic>
        <p:nvPicPr>
          <p:cNvPr id="41" name="Image 19"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12574572" y="8064500"/>
            <a:ext cx="1117740" cy="1117600"/>
          </a:xfrm>
          <a:prstGeom prst="rect">
            <a:avLst/>
          </a:prstGeom>
        </p:spPr>
      </p:pic>
      <p:pic>
        <p:nvPicPr>
          <p:cNvPr id="42" name="Image 20" descr=" ">    </p:cNvPr>
          <p:cNvPicPr>
            <a:picLocks noChangeAspect="1"/>
          </p:cNvPicPr>
          <p:nvPr/>
        </p:nvPicPr>
        <p:blipFill>
          <a:blip r:embed="rId34"/>
          <a:stretch>
            <a:fillRect/>
          </a:stretch>
        </p:blipFill>
        <p:spPr>
          <a:xfrm>
            <a:off x="12574572" y="10210800"/>
            <a:ext cx="5131441" cy="1549400"/>
          </a:xfrm>
          <a:prstGeom prst="rect">
            <a:avLst/>
          </a:prstGeom>
        </p:spPr>
      </p:pic>
      <p:sp>
        <p:nvSpPr>
          <p:cNvPr id="43" name="Shape 20"/>
          <p:cNvSpPr/>
          <p:nvPr/>
        </p:nvSpPr>
        <p:spPr>
          <a:xfrm>
            <a:off x="13133441" y="10210800"/>
            <a:ext cx="4572572" cy="1549400"/>
          </a:xfrm>
          <a:prstGeom prst="roundRect">
            <a:avLst>
              <a:gd name="adj" fmla="val 3541"/>
            </a:avLst>
          </a:prstGeom>
          <a:noFill/>
          <a:ln w="12700">
            <a:solidFill>
              <a:srgbClr val="4D4D4D"/>
            </a:solidFill>
            <a:prstDash val="solid"/>
          </a:ln>
        </p:spPr>
      </p:sp>
      <p:sp>
        <p:nvSpPr>
          <p:cNvPr id="44" name="Text 21"/>
          <p:cNvSpPr/>
          <p:nvPr/>
        </p:nvSpPr>
        <p:spPr>
          <a:xfrm>
            <a:off x="13844730" y="10363200"/>
            <a:ext cx="3810476" cy="6985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Bebas Neue Regular" pitchFamily="34" charset="0"/>
                <a:ea typeface="Bebas Neue Regular" pitchFamily="34" charset="-122"/>
                <a:cs typeface="Bebas Neue Regular" pitchFamily="34" charset="-120"/>
              </a:rPr>
              <a:t>Seraphina</a:t>
            </a:r>
            <a:endParaRPr lang="en-US" sz="3600" dirty="0"/>
          </a:p>
        </p:txBody>
      </p:sp>
      <p:sp>
        <p:nvSpPr>
          <p:cNvPr id="45" name="Text 22"/>
          <p:cNvSpPr/>
          <p:nvPr/>
        </p:nvSpPr>
        <p:spPr>
          <a:xfrm>
            <a:off x="13844730" y="11112500"/>
            <a:ext cx="3793541" cy="6307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Inter Regular" pitchFamily="34" charset="0"/>
                <a:ea typeface="Inter Regular" pitchFamily="34" charset="-122"/>
                <a:cs typeface="Inter Regular" pitchFamily="34" charset="-120"/>
              </a:rPr>
              <a:t>The Lightbringer</a:t>
            </a:r>
            <a:endParaRPr lang="en-US" sz="3200" dirty="0"/>
          </a:p>
        </p:txBody>
      </p:sp>
      <p:pic>
        <p:nvPicPr>
          <p:cNvPr id="46" name="Image 21" descr=" ">    </p:cNvPr>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12574572" y="10426700"/>
            <a:ext cx="1117740" cy="1117600"/>
          </a:xfrm>
          <a:prstGeom prst="rect">
            <a:avLst/>
          </a:prstGeom>
        </p:spPr>
      </p:pic>
      <p:pic>
        <p:nvPicPr>
          <p:cNvPr id="47" name="Image 22" descr=" ">    </p:cNvPr>
          <p:cNvPicPr>
            <a:picLocks noChangeAspect="1"/>
          </p:cNvPicPr>
          <p:nvPr/>
        </p:nvPicPr>
        <p:blipFill>
          <a:blip r:embed="rId37"/>
          <a:stretch>
            <a:fillRect/>
          </a:stretch>
        </p:blipFill>
        <p:spPr>
          <a:xfrm>
            <a:off x="18468108" y="7848600"/>
            <a:ext cx="5131441" cy="1549400"/>
          </a:xfrm>
          <a:prstGeom prst="rect">
            <a:avLst/>
          </a:prstGeom>
        </p:spPr>
      </p:pic>
      <p:sp>
        <p:nvSpPr>
          <p:cNvPr id="48" name="Shape 23"/>
          <p:cNvSpPr/>
          <p:nvPr/>
        </p:nvSpPr>
        <p:spPr>
          <a:xfrm>
            <a:off x="19026978" y="7848600"/>
            <a:ext cx="4572572" cy="1549400"/>
          </a:xfrm>
          <a:prstGeom prst="roundRect">
            <a:avLst>
              <a:gd name="adj" fmla="val 3541"/>
            </a:avLst>
          </a:prstGeom>
          <a:noFill/>
          <a:ln w="12700">
            <a:solidFill>
              <a:srgbClr val="4D4D4D"/>
            </a:solidFill>
            <a:prstDash val="solid"/>
          </a:ln>
        </p:spPr>
      </p:sp>
      <p:sp>
        <p:nvSpPr>
          <p:cNvPr id="49" name="Text 24"/>
          <p:cNvSpPr/>
          <p:nvPr/>
        </p:nvSpPr>
        <p:spPr>
          <a:xfrm>
            <a:off x="19738267" y="8001000"/>
            <a:ext cx="3810476" cy="6985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Bebas Neue Regular" pitchFamily="34" charset="0"/>
                <a:ea typeface="Bebas Neue Regular" pitchFamily="34" charset="-122"/>
                <a:cs typeface="Bebas Neue Regular" pitchFamily="34" charset="-120"/>
              </a:rPr>
              <a:t>Kaelen</a:t>
            </a:r>
            <a:endParaRPr lang="en-US" sz="3600" dirty="0"/>
          </a:p>
        </p:txBody>
      </p:sp>
      <p:sp>
        <p:nvSpPr>
          <p:cNvPr id="50" name="Text 25"/>
          <p:cNvSpPr/>
          <p:nvPr/>
        </p:nvSpPr>
        <p:spPr>
          <a:xfrm>
            <a:off x="19738267" y="8750300"/>
            <a:ext cx="3793541" cy="6307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Inter Regular" pitchFamily="34" charset="0"/>
                <a:ea typeface="Inter Regular" pitchFamily="34" charset="-122"/>
                <a:cs typeface="Inter Regular" pitchFamily="34" charset="-120"/>
              </a:rPr>
              <a:t>The Sentinel</a:t>
            </a:r>
            <a:endParaRPr lang="en-US" sz="3200" dirty="0"/>
          </a:p>
        </p:txBody>
      </p:sp>
      <p:pic>
        <p:nvPicPr>
          <p:cNvPr id="51" name="Image 23"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18468108" y="8064500"/>
            <a:ext cx="1117740" cy="1117600"/>
          </a:xfrm>
          <a:prstGeom prst="rect">
            <a:avLst/>
          </a:prstGeom>
        </p:spPr>
      </p:pic>
      <p:pic>
        <p:nvPicPr>
          <p:cNvPr id="52" name="Image 24" descr=" ">    </p:cNvPr>
          <p:cNvPicPr>
            <a:picLocks noChangeAspect="1"/>
          </p:cNvPicPr>
          <p:nvPr/>
        </p:nvPicPr>
        <p:blipFill>
          <a:blip r:embed="rId40"/>
          <a:stretch>
            <a:fillRect/>
          </a:stretch>
        </p:blipFill>
        <p:spPr>
          <a:xfrm>
            <a:off x="6681035" y="5486400"/>
            <a:ext cx="5131441" cy="1549400"/>
          </a:xfrm>
          <a:prstGeom prst="rect">
            <a:avLst/>
          </a:prstGeom>
        </p:spPr>
      </p:pic>
      <p:sp>
        <p:nvSpPr>
          <p:cNvPr id="53" name="Shape 26"/>
          <p:cNvSpPr/>
          <p:nvPr/>
        </p:nvSpPr>
        <p:spPr>
          <a:xfrm>
            <a:off x="7239905" y="5486400"/>
            <a:ext cx="4572572" cy="1549400"/>
          </a:xfrm>
          <a:prstGeom prst="roundRect">
            <a:avLst>
              <a:gd name="adj" fmla="val 3541"/>
            </a:avLst>
          </a:prstGeom>
          <a:noFill/>
          <a:ln w="12700">
            <a:solidFill>
              <a:srgbClr val="4D4D4D"/>
            </a:solidFill>
            <a:prstDash val="solid"/>
          </a:ln>
        </p:spPr>
      </p:sp>
      <p:sp>
        <p:nvSpPr>
          <p:cNvPr id="54" name="Text 27"/>
          <p:cNvSpPr/>
          <p:nvPr/>
        </p:nvSpPr>
        <p:spPr>
          <a:xfrm>
            <a:off x="7951194" y="5638800"/>
            <a:ext cx="3810476" cy="6985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Bebas Neue Regular" pitchFamily="34" charset="0"/>
                <a:ea typeface="Bebas Neue Regular" pitchFamily="34" charset="-122"/>
                <a:cs typeface="Bebas Neue Regular" pitchFamily="34" charset="-120"/>
              </a:rPr>
              <a:t>Aurielle</a:t>
            </a:r>
            <a:endParaRPr lang="en-US" sz="3600" dirty="0"/>
          </a:p>
        </p:txBody>
      </p:sp>
      <p:sp>
        <p:nvSpPr>
          <p:cNvPr id="55" name="Text 28"/>
          <p:cNvSpPr/>
          <p:nvPr/>
        </p:nvSpPr>
        <p:spPr>
          <a:xfrm>
            <a:off x="7951194" y="6388100"/>
            <a:ext cx="3793541" cy="6307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Inter Regular" pitchFamily="34" charset="0"/>
                <a:ea typeface="Inter Regular" pitchFamily="34" charset="-122"/>
                <a:cs typeface="Inter Regular" pitchFamily="34" charset="-120"/>
              </a:rPr>
              <a:t>The Priestess</a:t>
            </a:r>
            <a:endParaRPr lang="en-US" sz="3200" dirty="0"/>
          </a:p>
        </p:txBody>
      </p:sp>
      <p:pic>
        <p:nvPicPr>
          <p:cNvPr id="56" name="Image 25" descr=" ">    </p:cNvPr>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6681035" y="5702300"/>
            <a:ext cx="1117740" cy="1117600"/>
          </a:xfrm>
          <a:prstGeom prst="rect">
            <a:avLst/>
          </a:prstGeom>
        </p:spPr>
      </p:pic>
      <p:pic>
        <p:nvPicPr>
          <p:cNvPr id="57" name="Image 26" descr=" ">    </p:cNvPr>
          <p:cNvPicPr>
            <a:picLocks noChangeAspect="1"/>
          </p:cNvPicPr>
          <p:nvPr/>
        </p:nvPicPr>
        <p:blipFill>
          <a:blip r:embed="rId43"/>
          <a:stretch>
            <a:fillRect/>
          </a:stretch>
        </p:blipFill>
        <p:spPr>
          <a:xfrm>
            <a:off x="18468108" y="5486400"/>
            <a:ext cx="5131441" cy="1549400"/>
          </a:xfrm>
          <a:prstGeom prst="rect">
            <a:avLst/>
          </a:prstGeom>
        </p:spPr>
      </p:pic>
      <p:sp>
        <p:nvSpPr>
          <p:cNvPr id="58" name="Shape 29"/>
          <p:cNvSpPr/>
          <p:nvPr/>
        </p:nvSpPr>
        <p:spPr>
          <a:xfrm>
            <a:off x="19026978" y="5486400"/>
            <a:ext cx="4572572" cy="1549400"/>
          </a:xfrm>
          <a:prstGeom prst="roundRect">
            <a:avLst>
              <a:gd name="adj" fmla="val 3541"/>
            </a:avLst>
          </a:prstGeom>
          <a:noFill/>
          <a:ln w="12700">
            <a:solidFill>
              <a:srgbClr val="4D4D4D"/>
            </a:solidFill>
            <a:prstDash val="solid"/>
          </a:ln>
        </p:spPr>
      </p:sp>
      <p:sp>
        <p:nvSpPr>
          <p:cNvPr id="59" name="Text 30"/>
          <p:cNvSpPr/>
          <p:nvPr/>
        </p:nvSpPr>
        <p:spPr>
          <a:xfrm>
            <a:off x="19738267" y="5638800"/>
            <a:ext cx="3810476" cy="6985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Bebas Neue Regular" pitchFamily="34" charset="0"/>
                <a:ea typeface="Bebas Neue Regular" pitchFamily="34" charset="-122"/>
                <a:cs typeface="Bebas Neue Regular" pitchFamily="34" charset="-120"/>
              </a:rPr>
              <a:t>Dariana</a:t>
            </a:r>
            <a:endParaRPr lang="en-US" sz="3600" dirty="0"/>
          </a:p>
        </p:txBody>
      </p:sp>
      <p:sp>
        <p:nvSpPr>
          <p:cNvPr id="60" name="Text 31"/>
          <p:cNvSpPr/>
          <p:nvPr/>
        </p:nvSpPr>
        <p:spPr>
          <a:xfrm>
            <a:off x="19738267" y="6388100"/>
            <a:ext cx="3793541" cy="6307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Inter Regular" pitchFamily="34" charset="0"/>
                <a:ea typeface="Inter Regular" pitchFamily="34" charset="-122"/>
                <a:cs typeface="Inter Regular" pitchFamily="34" charset="-120"/>
              </a:rPr>
              <a:t>The Shaman</a:t>
            </a:r>
            <a:endParaRPr lang="en-US" sz="3200" dirty="0"/>
          </a:p>
        </p:txBody>
      </p:sp>
      <p:pic>
        <p:nvPicPr>
          <p:cNvPr id="61" name="Image 27" descr=" ">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18468108" y="5702300"/>
            <a:ext cx="1117740" cy="1117600"/>
          </a:xfrm>
          <a:prstGeom prst="rect">
            <a:avLst/>
          </a:prstGeom>
        </p:spPr>
      </p:pic>
      <p:pic>
        <p:nvPicPr>
          <p:cNvPr id="62" name="Image 28" descr=" ">    </p:cNvPr>
          <p:cNvPicPr>
            <a:picLocks noChangeAspect="1"/>
          </p:cNvPicPr>
          <p:nvPr/>
        </p:nvPicPr>
        <p:blipFill>
          <a:blip r:embed="rId46"/>
          <a:stretch>
            <a:fillRect/>
          </a:stretch>
        </p:blipFill>
        <p:spPr>
          <a:xfrm>
            <a:off x="12574572" y="5486400"/>
            <a:ext cx="5131441" cy="1549400"/>
          </a:xfrm>
          <a:prstGeom prst="rect">
            <a:avLst/>
          </a:prstGeom>
        </p:spPr>
      </p:pic>
      <p:sp>
        <p:nvSpPr>
          <p:cNvPr id="63" name="Shape 32"/>
          <p:cNvSpPr/>
          <p:nvPr/>
        </p:nvSpPr>
        <p:spPr>
          <a:xfrm>
            <a:off x="13133441" y="5486400"/>
            <a:ext cx="4572572" cy="1549400"/>
          </a:xfrm>
          <a:prstGeom prst="roundRect">
            <a:avLst>
              <a:gd name="adj" fmla="val 3541"/>
            </a:avLst>
          </a:prstGeom>
          <a:noFill/>
          <a:ln w="12700">
            <a:solidFill>
              <a:srgbClr val="4D4D4D"/>
            </a:solidFill>
            <a:prstDash val="solid"/>
          </a:ln>
        </p:spPr>
      </p:sp>
      <p:sp>
        <p:nvSpPr>
          <p:cNvPr id="64" name="Text 33"/>
          <p:cNvSpPr/>
          <p:nvPr/>
        </p:nvSpPr>
        <p:spPr>
          <a:xfrm>
            <a:off x="13844730" y="5638800"/>
            <a:ext cx="3810476" cy="6985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Bebas Neue Regular" pitchFamily="34" charset="0"/>
                <a:ea typeface="Bebas Neue Regular" pitchFamily="34" charset="-122"/>
                <a:cs typeface="Bebas Neue Regular" pitchFamily="34" charset="-120"/>
              </a:rPr>
              <a:t>Theronis</a:t>
            </a:r>
            <a:endParaRPr lang="en-US" sz="3600" dirty="0"/>
          </a:p>
        </p:txBody>
      </p:sp>
      <p:sp>
        <p:nvSpPr>
          <p:cNvPr id="65" name="Text 34"/>
          <p:cNvSpPr/>
          <p:nvPr/>
        </p:nvSpPr>
        <p:spPr>
          <a:xfrm>
            <a:off x="13844730" y="6388100"/>
            <a:ext cx="3793541" cy="6307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Inter Regular" pitchFamily="34" charset="0"/>
                <a:ea typeface="Inter Regular" pitchFamily="34" charset="-122"/>
                <a:cs typeface="Inter Regular" pitchFamily="34" charset="-120"/>
              </a:rPr>
              <a:t>The Warrior</a:t>
            </a:r>
            <a:endParaRPr lang="en-US" sz="3200" dirty="0"/>
          </a:p>
        </p:txBody>
      </p:sp>
      <p:pic>
        <p:nvPicPr>
          <p:cNvPr id="66" name="Image 29" descr=" ">    </p:cNvPr>
          <p:cNvPicPr>
            <a:picLocks noChangeAspect="1"/>
          </p:cNvPicPr>
          <p:nvPr/>
        </p:nvPicPr>
        <p:blipFill>
          <a:blip r:embed="rId47">
            <a:extLst>
              <a:ext uri="{96DAC541-7B7A-43D3-8B79-37D633B846F1}">
                <asvg:svgBlip xmlns:asvg="http://schemas.microsoft.com/office/drawing/2016/SVG/main" r:embed="rId48"/>
              </a:ext>
            </a:extLst>
          </a:blip>
          <a:stretch>
            <a:fillRect/>
          </a:stretch>
        </p:blipFill>
        <p:spPr>
          <a:xfrm>
            <a:off x="12574572" y="5702300"/>
            <a:ext cx="1117740" cy="1117600"/>
          </a:xfrm>
          <a:prstGeom prst="rect">
            <a:avLst/>
          </a:prstGeom>
        </p:spPr>
      </p:pic>
      <p:pic>
        <p:nvPicPr>
          <p:cNvPr id="67" name="Image 30" descr=" ">    </p:cNvPr>
          <p:cNvPicPr>
            <a:picLocks noChangeAspect="1"/>
          </p:cNvPicPr>
          <p:nvPr/>
        </p:nvPicPr>
        <p:blipFill>
          <a:blip r:embed="rId49">
            <a:extLst>
              <a:ext uri="{96DAC541-7B7A-43D3-8B79-37D633B846F1}">
                <asvg:svgBlip xmlns:asvg="http://schemas.microsoft.com/office/drawing/2016/SVG/main" r:embed="rId50"/>
              </a:ext>
            </a:extLst>
          </a:blip>
          <a:stretch>
            <a:fillRect/>
          </a:stretch>
        </p:blipFill>
        <p:spPr>
          <a:xfrm>
            <a:off x="3353219" y="5067300"/>
            <a:ext cx="17680610" cy="12700"/>
          </a:xfrm>
          <a:prstGeom prst="rect">
            <a:avLst/>
          </a:prstGeom>
        </p:spPr>
      </p:pic>
      <p:pic>
        <p:nvPicPr>
          <p:cNvPr id="68" name="Image 31" descr=" ">    </p:cNvPr>
          <p:cNvPicPr>
            <a:picLocks noChangeAspect="1"/>
          </p:cNvPicPr>
          <p:nvPr/>
        </p:nvPicPr>
        <p:blipFill>
          <a:blip r:embed="rId51">
            <a:extLst>
              <a:ext uri="{96DAC541-7B7A-43D3-8B79-37D633B846F1}">
                <asvg:svgBlip xmlns:asvg="http://schemas.microsoft.com/office/drawing/2016/SVG/main" r:embed="rId52"/>
              </a:ext>
            </a:extLst>
          </a:blip>
          <a:stretch>
            <a:fillRect/>
          </a:stretch>
        </p:blipFill>
        <p:spPr>
          <a:xfrm>
            <a:off x="13006426" y="4673600"/>
            <a:ext cx="12702" cy="406400"/>
          </a:xfrm>
          <a:prstGeom prst="rect">
            <a:avLst/>
          </a:prstGeom>
        </p:spPr>
      </p:pic>
      <p:pic>
        <p:nvPicPr>
          <p:cNvPr id="69" name="Image 32" descr=" ">    </p:cNvPr>
          <p:cNvPicPr>
            <a:picLocks noChangeAspect="1"/>
          </p:cNvPicPr>
          <p:nvPr/>
        </p:nvPicPr>
        <p:blipFill>
          <a:blip r:embed="rId53">
            <a:extLst>
              <a:ext uri="{96DAC541-7B7A-43D3-8B79-37D633B846F1}">
                <asvg:svgBlip xmlns:asvg="http://schemas.microsoft.com/office/drawing/2016/SVG/main" r:embed="rId54"/>
              </a:ext>
            </a:extLst>
          </a:blip>
          <a:stretch>
            <a:fillRect/>
          </a:stretch>
        </p:blipFill>
        <p:spPr>
          <a:xfrm>
            <a:off x="3353219" y="5080000"/>
            <a:ext cx="12702" cy="419100"/>
          </a:xfrm>
          <a:prstGeom prst="rect">
            <a:avLst/>
          </a:prstGeom>
        </p:spPr>
      </p:pic>
      <p:pic>
        <p:nvPicPr>
          <p:cNvPr id="70" name="Image 33" descr=" ">    </p:cNvPr>
          <p:cNvPicPr>
            <a:picLocks noChangeAspect="1"/>
          </p:cNvPicPr>
          <p:nvPr/>
        </p:nvPicPr>
        <p:blipFill>
          <a:blip r:embed="rId55">
            <a:extLst>
              <a:ext uri="{96DAC541-7B7A-43D3-8B79-37D633B846F1}">
                <asvg:svgBlip xmlns:asvg="http://schemas.microsoft.com/office/drawing/2016/SVG/main" r:embed="rId56"/>
              </a:ext>
            </a:extLst>
          </a:blip>
          <a:stretch>
            <a:fillRect/>
          </a:stretch>
        </p:blipFill>
        <p:spPr>
          <a:xfrm>
            <a:off x="9513489" y="5080000"/>
            <a:ext cx="12702" cy="419100"/>
          </a:xfrm>
          <a:prstGeom prst="rect">
            <a:avLst/>
          </a:prstGeom>
        </p:spPr>
      </p:pic>
      <p:pic>
        <p:nvPicPr>
          <p:cNvPr id="71" name="Image 34" descr=" ">    </p:cNvPr>
          <p:cNvPicPr>
            <a:picLocks noChangeAspect="1"/>
          </p:cNvPicPr>
          <p:nvPr/>
        </p:nvPicPr>
        <p:blipFill>
          <a:blip r:embed="rId57">
            <a:extLst>
              <a:ext uri="{96DAC541-7B7A-43D3-8B79-37D633B846F1}">
                <asvg:svgBlip xmlns:asvg="http://schemas.microsoft.com/office/drawing/2016/SVG/main" r:embed="rId58"/>
              </a:ext>
            </a:extLst>
          </a:blip>
          <a:stretch>
            <a:fillRect/>
          </a:stretch>
        </p:blipFill>
        <p:spPr>
          <a:xfrm>
            <a:off x="15407026" y="5080000"/>
            <a:ext cx="12702" cy="419100"/>
          </a:xfrm>
          <a:prstGeom prst="rect">
            <a:avLst/>
          </a:prstGeom>
        </p:spPr>
      </p:pic>
      <p:pic>
        <p:nvPicPr>
          <p:cNvPr id="72" name="Image 35" descr=" ">    </p:cNvPr>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21021127" y="5080000"/>
            <a:ext cx="12702" cy="419100"/>
          </a:xfrm>
          <a:prstGeom prst="rect">
            <a:avLst/>
          </a:prstGeom>
        </p:spPr>
      </p:pic>
      <p:pic>
        <p:nvPicPr>
          <p:cNvPr id="73" name="Image 36" descr=" ">    </p:cNvPr>
          <p:cNvPicPr>
            <a:picLocks noChangeAspect="1"/>
          </p:cNvPicPr>
          <p:nvPr/>
        </p:nvPicPr>
        <p:blipFill>
          <a:blip r:embed="rId61">
            <a:extLst>
              <a:ext uri="{96DAC541-7B7A-43D3-8B79-37D633B846F1}">
                <asvg:svgBlip xmlns:asvg="http://schemas.microsoft.com/office/drawing/2016/SVG/main" r:embed="rId62"/>
              </a:ext>
            </a:extLst>
          </a:blip>
          <a:stretch>
            <a:fillRect/>
          </a:stretch>
        </p:blipFill>
        <p:spPr>
          <a:xfrm>
            <a:off x="3353219" y="7035800"/>
            <a:ext cx="12702" cy="812800"/>
          </a:xfrm>
          <a:prstGeom prst="rect">
            <a:avLst/>
          </a:prstGeom>
        </p:spPr>
      </p:pic>
      <p:pic>
        <p:nvPicPr>
          <p:cNvPr id="74" name="Image 37" descr=" ">    </p:cNvPr>
          <p:cNvPicPr>
            <a:picLocks noChangeAspect="1"/>
          </p:cNvPicPr>
          <p:nvPr/>
        </p:nvPicPr>
        <p:blipFill>
          <a:blip r:embed="rId63">
            <a:extLst>
              <a:ext uri="{96DAC541-7B7A-43D3-8B79-37D633B846F1}">
                <asvg:svgBlip xmlns:asvg="http://schemas.microsoft.com/office/drawing/2016/SVG/main" r:embed="rId64"/>
              </a:ext>
            </a:extLst>
          </a:blip>
          <a:stretch>
            <a:fillRect/>
          </a:stretch>
        </p:blipFill>
        <p:spPr>
          <a:xfrm>
            <a:off x="9513489" y="7035800"/>
            <a:ext cx="12702" cy="812800"/>
          </a:xfrm>
          <a:prstGeom prst="rect">
            <a:avLst/>
          </a:prstGeom>
        </p:spPr>
      </p:pic>
      <p:pic>
        <p:nvPicPr>
          <p:cNvPr id="75" name="Image 38" descr=" ">    </p:cNvPr>
          <p:cNvPicPr>
            <a:picLocks noChangeAspect="1"/>
          </p:cNvPicPr>
          <p:nvPr/>
        </p:nvPicPr>
        <p:blipFill>
          <a:blip r:embed="rId65">
            <a:extLst>
              <a:ext uri="{96DAC541-7B7A-43D3-8B79-37D633B846F1}">
                <asvg:svgBlip xmlns:asvg="http://schemas.microsoft.com/office/drawing/2016/SVG/main" r:embed="rId66"/>
              </a:ext>
            </a:extLst>
          </a:blip>
          <a:stretch>
            <a:fillRect/>
          </a:stretch>
        </p:blipFill>
        <p:spPr>
          <a:xfrm>
            <a:off x="15407026" y="7035800"/>
            <a:ext cx="12702" cy="812800"/>
          </a:xfrm>
          <a:prstGeom prst="rect">
            <a:avLst/>
          </a:prstGeom>
        </p:spPr>
      </p:pic>
      <p:pic>
        <p:nvPicPr>
          <p:cNvPr id="76" name="Image 39" descr=" ">    </p:cNvPr>
          <p:cNvPicPr>
            <a:picLocks noChangeAspect="1"/>
          </p:cNvPicPr>
          <p:nvPr/>
        </p:nvPicPr>
        <p:blipFill>
          <a:blip r:embed="rId67">
            <a:extLst>
              <a:ext uri="{96DAC541-7B7A-43D3-8B79-37D633B846F1}">
                <asvg:svgBlip xmlns:asvg="http://schemas.microsoft.com/office/drawing/2016/SVG/main" r:embed="rId68"/>
              </a:ext>
            </a:extLst>
          </a:blip>
          <a:stretch>
            <a:fillRect/>
          </a:stretch>
        </p:blipFill>
        <p:spPr>
          <a:xfrm>
            <a:off x="21021127" y="7035800"/>
            <a:ext cx="12702" cy="812800"/>
          </a:xfrm>
          <a:prstGeom prst="rect">
            <a:avLst/>
          </a:prstGeom>
        </p:spPr>
      </p:pic>
      <p:pic>
        <p:nvPicPr>
          <p:cNvPr id="77" name="Image 40" descr=" ">    </p:cNvPr>
          <p:cNvPicPr>
            <a:picLocks noChangeAspect="1"/>
          </p:cNvPicPr>
          <p:nvPr/>
        </p:nvPicPr>
        <p:blipFill>
          <a:blip r:embed="rId69">
            <a:extLst>
              <a:ext uri="{96DAC541-7B7A-43D3-8B79-37D633B846F1}">
                <asvg:svgBlip xmlns:asvg="http://schemas.microsoft.com/office/drawing/2016/SVG/main" r:embed="rId70"/>
              </a:ext>
            </a:extLst>
          </a:blip>
          <a:stretch>
            <a:fillRect/>
          </a:stretch>
        </p:blipFill>
        <p:spPr>
          <a:xfrm>
            <a:off x="9513489" y="9398000"/>
            <a:ext cx="12702" cy="812800"/>
          </a:xfrm>
          <a:prstGeom prst="rect">
            <a:avLst/>
          </a:prstGeom>
        </p:spPr>
      </p:pic>
      <p:pic>
        <p:nvPicPr>
          <p:cNvPr id="78" name="Image 41" descr=" ">    </p:cNvPr>
          <p:cNvPicPr>
            <a:picLocks noChangeAspect="1"/>
          </p:cNvPicPr>
          <p:nvPr/>
        </p:nvPicPr>
        <p:blipFill>
          <a:blip r:embed="rId71">
            <a:extLst>
              <a:ext uri="{96DAC541-7B7A-43D3-8B79-37D633B846F1}">
                <asvg:svgBlip xmlns:asvg="http://schemas.microsoft.com/office/drawing/2016/SVG/main" r:embed="rId72"/>
              </a:ext>
            </a:extLst>
          </a:blip>
          <a:stretch>
            <a:fillRect/>
          </a:stretch>
        </p:blipFill>
        <p:spPr>
          <a:xfrm>
            <a:off x="15407026" y="9398000"/>
            <a:ext cx="12702" cy="812800"/>
          </a:xfrm>
          <a:prstGeom prst="rect">
            <a:avLst/>
          </a:prstGeom>
        </p:spPr>
      </p:pic>
      <p:sp>
        <p:nvSpPr>
          <p:cNvPr id="79" name="Text 35"/>
          <p:cNvSpPr/>
          <p:nvPr/>
        </p:nvSpPr>
        <p:spPr>
          <a:xfrm>
            <a:off x="7747968" y="12801600"/>
            <a:ext cx="8645547" cy="6307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Inter Regular" pitchFamily="34" charset="0"/>
                <a:ea typeface="Inter Regular" pitchFamily="34" charset="-122"/>
                <a:cs typeface="Inter Regular" pitchFamily="34" charset="-120"/>
              </a:rPr>
              <a:t>To download more editable chart, </a:t>
            </a:r>
            <a:pPr algn="l" indent="0" marL="0">
              <a:spcAft>
                <a:spcPts val="4000"/>
              </a:spcAft>
              <a:buNone/>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73" invalidUrl="" action="" tgtFrame="" tooltip="Open https://eatemp.com/powerpoint-org-chart-template/" history="1" highlightClick="0" endSnd="0">
                  <a:extLst>
                    <a:ext uri="{A12FA001-AC4F-418D-AE19-62706E023703}">
                      <ahyp:hlinkClr xmlns:ahyp="http://schemas.microsoft.com/office/drawing/2018/hyperlinkcolor" val="tx"/>
                    </a:ext>
                  </a:extLst>
                </a:hlinkClick>
              </a:rPr>
              <a:t>click here</a:t>
            </a:r>
            <a:endParaRPr lang="en-US" sz="3200" dirty="0"/>
          </a:p>
        </p:txBody>
      </p:sp>
      <p:sp>
        <p:nvSpPr>
          <p:cNvPr id="80" name="Text 36"/>
          <p:cNvSpPr/>
          <p:nvPr/>
        </p:nvSpPr>
        <p:spPr>
          <a:xfrm>
            <a:off x="6985873" y="571500"/>
            <a:ext cx="10754011" cy="1557867"/>
          </a:xfrm>
          <a:prstGeom prst="rect">
            <a:avLst/>
          </a:prstGeom>
          <a:noFill/>
          <a:ln/>
        </p:spPr>
        <p:txBody>
          <a:bodyPr wrap="square" lIns="0" tIns="0" rIns="0" bIns="0" rtlCol="0" anchor="t"/>
          <a:lstStyle/>
          <a:p>
            <a:pPr algn="l" indent="0" marL="0">
              <a:buNone/>
            </a:pPr>
            <a:r>
              <a:rPr lang="en-US" sz="8000" dirty="0">
                <a:solidFill>
                  <a:srgbClr val="48ABAE">
                    <a:alpha val="100000"/>
                  </a:srgbClr>
                </a:solidFill>
                <a:latin typeface="Bebas Neue Regular" pitchFamily="34" charset="0"/>
                <a:ea typeface="Bebas Neue Regular" pitchFamily="34" charset="-122"/>
                <a:cs typeface="Bebas Neue Regular" pitchFamily="34" charset="-120"/>
              </a:rPr>
              <a:t>The Organization</a:t>
            </a:r>
            <a:endParaRPr lang="en-US" sz="8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383707" y="-1548631"/>
            <a:ext cx="5180716" cy="5180062"/>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865283" y="723900"/>
            <a:ext cx="5222638" cy="3905498"/>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1289" y="9664700"/>
            <a:ext cx="169822" cy="3431431"/>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215502" y="11887200"/>
            <a:ext cx="3670756" cy="3670052"/>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224353" y="431800"/>
            <a:ext cx="2514914" cy="25273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8341092" y="431800"/>
            <a:ext cx="1257457" cy="12573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76410" y="11887200"/>
            <a:ext cx="1549594" cy="156210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sp>
        <p:nvSpPr>
          <p:cNvPr id="11" name="Shape 1"/>
          <p:cNvSpPr/>
          <p:nvPr/>
        </p:nvSpPr>
        <p:spPr>
          <a:xfrm>
            <a:off x="889111" y="2781300"/>
            <a:ext cx="9729416" cy="9144000"/>
          </a:xfrm>
          <a:prstGeom prst="roundRect">
            <a:avLst>
              <a:gd name="adj" fmla="val 13900"/>
            </a:avLst>
          </a:prstGeom>
          <a:noFill/>
          <a:ln/>
        </p:spPr>
      </p:sp>
      <p:sp>
        <p:nvSpPr>
          <p:cNvPr id="12" name="Text 2"/>
          <p:cNvSpPr/>
          <p:nvPr/>
        </p:nvSpPr>
        <p:spPr>
          <a:xfrm>
            <a:off x="1702013" y="3594100"/>
            <a:ext cx="8442322" cy="2777067"/>
          </a:xfrm>
          <a:prstGeom prst="rect">
            <a:avLst/>
          </a:prstGeom>
          <a:noFill/>
          <a:ln/>
        </p:spPr>
        <p:txBody>
          <a:bodyPr wrap="square" lIns="0" tIns="0" rIns="0" bIns="0" rtlCol="0" anchor="t"/>
          <a:lstStyle/>
          <a:p>
            <a:pPr algn="l" indent="0" marL="0">
              <a:buNone/>
            </a:pPr>
            <a:r>
              <a:rPr lang="en-US" sz="8000" dirty="0">
                <a:solidFill>
                  <a:srgbClr val="000000">
                    <a:alpha val="100000"/>
                  </a:srgbClr>
                </a:solidFill>
                <a:latin typeface="Bebas Neue Regular" pitchFamily="34" charset="0"/>
                <a:ea typeface="Bebas Neue Regular" pitchFamily="34" charset="-122"/>
                <a:cs typeface="Bebas Neue Regular" pitchFamily="34" charset="-120"/>
              </a:rPr>
              <a:t>Thank you for choosing EaTemp</a:t>
            </a:r>
            <a:endParaRPr lang="en-US" sz="8000" dirty="0"/>
          </a:p>
        </p:txBody>
      </p:sp>
      <p:sp>
        <p:nvSpPr>
          <p:cNvPr id="13" name="Text 3"/>
          <p:cNvSpPr/>
          <p:nvPr/>
        </p:nvSpPr>
        <p:spPr>
          <a:xfrm>
            <a:off x="1702013" y="6642100"/>
            <a:ext cx="8239096" cy="46058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Inter Regular" pitchFamily="34" charset="0"/>
                <a:ea typeface="Inter Regular" pitchFamily="34" charset="-122"/>
                <a:cs typeface="Inter Regular" pitchFamily="34" charset="-120"/>
              </a:rPr>
              <a:t>We offer free and high-quality slides templates for your presentations. We appreciate you choosing us and hope our templates have been helpful. </a:t>
            </a:r>
            <a:endParaRPr lang="en-US" sz="3200" dirty="0"/>
          </a:p>
          <a:p>
            <a:pPr algn="l" indent="0" marL="0">
              <a:spcAft>
                <a:spcPts val="4000"/>
              </a:spcAft>
              <a:buNone/>
            </a:pPr>
            <a:r>
              <a:rPr lang="en-US" sz="3200" dirty="0">
                <a:solidFill>
                  <a:srgbClr val="000000">
                    <a:alpha val="100000"/>
                  </a:srgbClr>
                </a:solidFill>
                <a:latin typeface="Inter Regular" pitchFamily="34" charset="0"/>
                <a:ea typeface="Inter Regular" pitchFamily="34" charset="-122"/>
                <a:cs typeface="Inter Regular" pitchFamily="34" charset="-120"/>
              </a:rPr>
              <a:t>As a new website, we rely on your support to grow, so please help us by sharing our site with your friends and colleagues. </a:t>
            </a:r>
            <a:endParaRPr lang="en-US" sz="3200" dirty="0"/>
          </a:p>
        </p:txBody>
      </p:sp>
      <p:sp>
        <p:nvSpPr>
          <p:cNvPr id="14" name="Text 4"/>
          <p:cNvSpPr/>
          <p:nvPr/>
        </p:nvSpPr>
        <p:spPr>
          <a:xfrm rot="16200000">
            <a:off x="22204468" y="8326859"/>
            <a:ext cx="3645356" cy="469900"/>
          </a:xfrm>
          <a:prstGeom prst="rect">
            <a:avLst/>
          </a:prstGeom>
          <a:noFill/>
          <a:ln/>
        </p:spPr>
        <p:txBody>
          <a:bodyPr wrap="square" lIns="0" tIns="0" rIns="0" bIns="0" rtlCol="0" anchor="t"/>
          <a:lstStyle/>
          <a:p>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indent="0" marL="0">
              <a:spcAft>
                <a:spcPts val="4000"/>
              </a:spcAft>
              <a:buNone/>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16" invalidUrl="" action="" tgtFrame="" tooltip="Open https://unsplash.com/" history="1" highlightClick="0" endSnd="0">
                  <a:extLst>
                    <a:ext uri="{A12FA001-AC4F-418D-AE19-62706E023703}">
                      <ahyp:hlinkClr xmlns:ahyp="http://schemas.microsoft.com/office/drawing/2018/hyperlinkcolor" val="tx"/>
                    </a:ext>
                  </a:extLst>
                </a:hlinkClick>
              </a:rPr>
              <a:t>Unsplash</a:t>
            </a:r>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15"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0859857" y="2184400"/>
            <a:ext cx="12282435" cy="103505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383707" y="10084566"/>
            <a:ext cx="5180716" cy="5180068"/>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865283" y="9086596"/>
            <a:ext cx="5222638" cy="3905504"/>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1289" y="619860"/>
            <a:ext cx="169822" cy="343144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215502" y="-1841252"/>
            <a:ext cx="3670756" cy="3670052"/>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224353" y="10756900"/>
            <a:ext cx="2514914" cy="25273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8341092" y="12026900"/>
            <a:ext cx="1257457" cy="12573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76410" y="266700"/>
            <a:ext cx="1549594" cy="156210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sp>
        <p:nvSpPr>
          <p:cNvPr id="11" name="Text 1"/>
          <p:cNvSpPr/>
          <p:nvPr/>
        </p:nvSpPr>
        <p:spPr>
          <a:xfrm>
            <a:off x="7316114" y="1320800"/>
            <a:ext cx="10296754" cy="2497667"/>
          </a:xfrm>
          <a:prstGeom prst="rect">
            <a:avLst/>
          </a:prstGeom>
          <a:noFill/>
          <a:ln/>
        </p:spPr>
        <p:txBody>
          <a:bodyPr wrap="square" lIns="0" tIns="0" rIns="0" bIns="0" rtlCol="0" anchor="t"/>
          <a:lstStyle/>
          <a:p>
            <a:pPr algn="l" indent="0" marL="0">
              <a:buNone/>
            </a:pPr>
            <a:r>
              <a:rPr lang="en-US" sz="12800" dirty="0">
                <a:solidFill>
                  <a:srgbClr val="48ABAE">
                    <a:alpha val="100000"/>
                  </a:srgbClr>
                </a:solidFill>
                <a:latin typeface="Bebas Neue Regular" pitchFamily="34" charset="0"/>
                <a:ea typeface="Bebas Neue Regular" pitchFamily="34" charset="-122"/>
                <a:cs typeface="Bebas Neue Regular" pitchFamily="34" charset="-120"/>
              </a:rPr>
              <a:t>Table of Contents</a:t>
            </a:r>
            <a:endParaRPr lang="en-US" sz="12800" dirty="0"/>
          </a:p>
        </p:txBody>
      </p:sp>
      <p:sp>
        <p:nvSpPr>
          <p:cNvPr id="12" name="Shape 2"/>
          <p:cNvSpPr/>
          <p:nvPr/>
        </p:nvSpPr>
        <p:spPr>
          <a:xfrm>
            <a:off x="4801200" y="4368800"/>
            <a:ext cx="14784648" cy="7594600"/>
          </a:xfrm>
          <a:prstGeom prst="rect">
            <a:avLst/>
          </a:prstGeom>
          <a:noFill/>
          <a:ln/>
        </p:spPr>
      </p:sp>
      <p:sp>
        <p:nvSpPr>
          <p:cNvPr id="13" name="Shape 3"/>
          <p:cNvSpPr/>
          <p:nvPr/>
        </p:nvSpPr>
        <p:spPr>
          <a:xfrm>
            <a:off x="4801200" y="4368800"/>
            <a:ext cx="7316114" cy="1625600"/>
          </a:xfrm>
          <a:prstGeom prst="rect">
            <a:avLst/>
          </a:prstGeom>
          <a:noFill/>
          <a:ln/>
        </p:spPr>
      </p:sp>
      <p:pic>
        <p:nvPicPr>
          <p:cNvPr id="14"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4674184" y="4241800"/>
            <a:ext cx="1879835" cy="1879600"/>
          </a:xfrm>
          <a:prstGeom prst="rect">
            <a:avLst/>
          </a:prstGeom>
        </p:spPr>
      </p:pic>
      <p:sp>
        <p:nvSpPr>
          <p:cNvPr id="15" name="Shape 4"/>
          <p:cNvSpPr/>
          <p:nvPr/>
        </p:nvSpPr>
        <p:spPr>
          <a:xfrm>
            <a:off x="4801200" y="4368800"/>
            <a:ext cx="1625803" cy="1625600"/>
          </a:xfrm>
          <a:prstGeom prst="roundRect">
            <a:avLst>
              <a:gd name="adj" fmla="val 781313"/>
            </a:avLst>
          </a:prstGeom>
          <a:solidFill>
            <a:srgbClr val="FFFFFF">
              <a:alpha val="100000"/>
            </a:srgbClr>
          </a:solidFill>
          <a:ln/>
        </p:spPr>
      </p:sp>
      <p:sp>
        <p:nvSpPr>
          <p:cNvPr id="16" name="Text 5"/>
          <p:cNvSpPr/>
          <p:nvPr/>
        </p:nvSpPr>
        <p:spPr>
          <a:xfrm>
            <a:off x="5264808" y="4711700"/>
            <a:ext cx="698587" cy="9398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01</a:t>
            </a:r>
            <a:endParaRPr lang="en-US" sz="4800" dirty="0"/>
          </a:p>
        </p:txBody>
      </p:sp>
      <p:sp>
        <p:nvSpPr>
          <p:cNvPr id="17" name="Shape 6"/>
          <p:cNvSpPr/>
          <p:nvPr/>
        </p:nvSpPr>
        <p:spPr>
          <a:xfrm>
            <a:off x="6630229" y="4514850"/>
            <a:ext cx="5487086" cy="1333500"/>
          </a:xfrm>
          <a:prstGeom prst="rect">
            <a:avLst/>
          </a:prstGeom>
          <a:noFill/>
          <a:ln/>
        </p:spPr>
      </p:sp>
      <p:sp>
        <p:nvSpPr>
          <p:cNvPr id="18" name="Text 7"/>
          <p:cNvSpPr/>
          <p:nvPr/>
        </p:nvSpPr>
        <p:spPr>
          <a:xfrm>
            <a:off x="6630229" y="4514850"/>
            <a:ext cx="5690311"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Introduction</a:t>
            </a:r>
            <a:endParaRPr lang="en-US" sz="4800" dirty="0"/>
          </a:p>
        </p:txBody>
      </p:sp>
      <p:sp>
        <p:nvSpPr>
          <p:cNvPr id="19" name="Text 8"/>
          <p:cNvSpPr/>
          <p:nvPr/>
        </p:nvSpPr>
        <p:spPr>
          <a:xfrm>
            <a:off x="6630229" y="5353050"/>
            <a:ext cx="5622569" cy="6307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Inter Regular" pitchFamily="34" charset="0"/>
                <a:ea typeface="Inter Regular" pitchFamily="34" charset="-122"/>
                <a:cs typeface="Inter Regular" pitchFamily="34" charset="-120"/>
              </a:rPr>
              <a:t>The Extraordinary Realm</a:t>
            </a:r>
            <a:endParaRPr lang="en-US" sz="3200" dirty="0"/>
          </a:p>
        </p:txBody>
      </p:sp>
      <p:sp>
        <p:nvSpPr>
          <p:cNvPr id="20" name="Shape 9"/>
          <p:cNvSpPr/>
          <p:nvPr/>
        </p:nvSpPr>
        <p:spPr>
          <a:xfrm>
            <a:off x="12269734" y="4368800"/>
            <a:ext cx="7316114" cy="1625600"/>
          </a:xfrm>
          <a:prstGeom prst="rect">
            <a:avLst/>
          </a:prstGeom>
          <a:noFill/>
          <a:ln/>
        </p:spPr>
      </p:sp>
      <p:pic>
        <p:nvPicPr>
          <p:cNvPr id="21"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2142718" y="4241800"/>
            <a:ext cx="1879835" cy="1879600"/>
          </a:xfrm>
          <a:prstGeom prst="rect">
            <a:avLst/>
          </a:prstGeom>
        </p:spPr>
      </p:pic>
      <p:sp>
        <p:nvSpPr>
          <p:cNvPr id="22" name="Shape 10"/>
          <p:cNvSpPr/>
          <p:nvPr/>
        </p:nvSpPr>
        <p:spPr>
          <a:xfrm>
            <a:off x="12269734" y="4368800"/>
            <a:ext cx="1625803" cy="1625600"/>
          </a:xfrm>
          <a:prstGeom prst="roundRect">
            <a:avLst>
              <a:gd name="adj" fmla="val 781313"/>
            </a:avLst>
          </a:prstGeom>
          <a:solidFill>
            <a:srgbClr val="FFFFFF">
              <a:alpha val="100000"/>
            </a:srgbClr>
          </a:solidFill>
          <a:ln/>
        </p:spPr>
      </p:sp>
      <p:sp>
        <p:nvSpPr>
          <p:cNvPr id="23" name="Text 11"/>
          <p:cNvSpPr/>
          <p:nvPr/>
        </p:nvSpPr>
        <p:spPr>
          <a:xfrm>
            <a:off x="12733341" y="4711700"/>
            <a:ext cx="698587" cy="9398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02</a:t>
            </a:r>
            <a:endParaRPr lang="en-US" sz="4800" dirty="0"/>
          </a:p>
        </p:txBody>
      </p:sp>
      <p:sp>
        <p:nvSpPr>
          <p:cNvPr id="24" name="Shape 12"/>
          <p:cNvSpPr/>
          <p:nvPr/>
        </p:nvSpPr>
        <p:spPr>
          <a:xfrm>
            <a:off x="14098762" y="4514850"/>
            <a:ext cx="5487086" cy="1333500"/>
          </a:xfrm>
          <a:prstGeom prst="rect">
            <a:avLst/>
          </a:prstGeom>
          <a:noFill/>
          <a:ln/>
        </p:spPr>
      </p:sp>
      <p:sp>
        <p:nvSpPr>
          <p:cNvPr id="25" name="Text 13"/>
          <p:cNvSpPr/>
          <p:nvPr/>
        </p:nvSpPr>
        <p:spPr>
          <a:xfrm>
            <a:off x="14098762" y="4514850"/>
            <a:ext cx="5690311"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Encounters</a:t>
            </a:r>
            <a:endParaRPr lang="en-US" sz="4800" dirty="0"/>
          </a:p>
        </p:txBody>
      </p:sp>
      <p:sp>
        <p:nvSpPr>
          <p:cNvPr id="26" name="Text 14"/>
          <p:cNvSpPr/>
          <p:nvPr/>
        </p:nvSpPr>
        <p:spPr>
          <a:xfrm>
            <a:off x="14098762" y="5353050"/>
            <a:ext cx="5622569" cy="6307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Inter Regular" pitchFamily="34" charset="0"/>
                <a:ea typeface="Inter Regular" pitchFamily="34" charset="-122"/>
                <a:cs typeface="Inter Regular" pitchFamily="34" charset="-120"/>
              </a:rPr>
              <a:t>Unicorn Sightings</a:t>
            </a:r>
            <a:endParaRPr lang="en-US" sz="3200" dirty="0"/>
          </a:p>
        </p:txBody>
      </p:sp>
      <p:sp>
        <p:nvSpPr>
          <p:cNvPr id="27" name="Shape 15"/>
          <p:cNvSpPr/>
          <p:nvPr/>
        </p:nvSpPr>
        <p:spPr>
          <a:xfrm>
            <a:off x="4801200" y="7353300"/>
            <a:ext cx="7316114" cy="1625600"/>
          </a:xfrm>
          <a:prstGeom prst="rect">
            <a:avLst/>
          </a:prstGeom>
          <a:noFill/>
          <a:ln/>
        </p:spPr>
      </p:sp>
      <p:pic>
        <p:nvPicPr>
          <p:cNvPr id="28"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4674184" y="7226300"/>
            <a:ext cx="1879835" cy="1879600"/>
          </a:xfrm>
          <a:prstGeom prst="rect">
            <a:avLst/>
          </a:prstGeom>
        </p:spPr>
      </p:pic>
      <p:sp>
        <p:nvSpPr>
          <p:cNvPr id="29" name="Shape 16"/>
          <p:cNvSpPr/>
          <p:nvPr/>
        </p:nvSpPr>
        <p:spPr>
          <a:xfrm>
            <a:off x="4801200" y="7353300"/>
            <a:ext cx="1625803" cy="1625600"/>
          </a:xfrm>
          <a:prstGeom prst="roundRect">
            <a:avLst>
              <a:gd name="adj" fmla="val 781313"/>
            </a:avLst>
          </a:prstGeom>
          <a:solidFill>
            <a:srgbClr val="FFFFFF">
              <a:alpha val="100000"/>
            </a:srgbClr>
          </a:solidFill>
          <a:ln/>
        </p:spPr>
      </p:sp>
      <p:sp>
        <p:nvSpPr>
          <p:cNvPr id="30" name="Text 17"/>
          <p:cNvSpPr/>
          <p:nvPr/>
        </p:nvSpPr>
        <p:spPr>
          <a:xfrm>
            <a:off x="5264808" y="7696200"/>
            <a:ext cx="698587" cy="9398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03</a:t>
            </a:r>
            <a:endParaRPr lang="en-US" sz="4800" dirty="0"/>
          </a:p>
        </p:txBody>
      </p:sp>
      <p:sp>
        <p:nvSpPr>
          <p:cNvPr id="31" name="Shape 18"/>
          <p:cNvSpPr/>
          <p:nvPr/>
        </p:nvSpPr>
        <p:spPr>
          <a:xfrm>
            <a:off x="6630229" y="7499350"/>
            <a:ext cx="5487086" cy="1333500"/>
          </a:xfrm>
          <a:prstGeom prst="rect">
            <a:avLst/>
          </a:prstGeom>
          <a:noFill/>
          <a:ln/>
        </p:spPr>
      </p:sp>
      <p:sp>
        <p:nvSpPr>
          <p:cNvPr id="32" name="Text 19"/>
          <p:cNvSpPr/>
          <p:nvPr/>
        </p:nvSpPr>
        <p:spPr>
          <a:xfrm>
            <a:off x="6630229" y="7499350"/>
            <a:ext cx="5690311"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Wonders</a:t>
            </a:r>
            <a:endParaRPr lang="en-US" sz="4800" dirty="0"/>
          </a:p>
        </p:txBody>
      </p:sp>
      <p:sp>
        <p:nvSpPr>
          <p:cNvPr id="33" name="Text 20"/>
          <p:cNvSpPr/>
          <p:nvPr/>
        </p:nvSpPr>
        <p:spPr>
          <a:xfrm>
            <a:off x="6630229" y="8337550"/>
            <a:ext cx="5622569" cy="6307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Inter Regular" pitchFamily="34" charset="0"/>
                <a:ea typeface="Inter Regular" pitchFamily="34" charset="-122"/>
                <a:cs typeface="Inter Regular" pitchFamily="34" charset="-120"/>
              </a:rPr>
              <a:t>Wishes Granted</a:t>
            </a:r>
            <a:endParaRPr lang="en-US" sz="3200" dirty="0"/>
          </a:p>
        </p:txBody>
      </p:sp>
      <p:sp>
        <p:nvSpPr>
          <p:cNvPr id="34" name="Shape 21"/>
          <p:cNvSpPr/>
          <p:nvPr/>
        </p:nvSpPr>
        <p:spPr>
          <a:xfrm>
            <a:off x="12269734" y="7353300"/>
            <a:ext cx="7316114" cy="1625600"/>
          </a:xfrm>
          <a:prstGeom prst="rect">
            <a:avLst/>
          </a:prstGeom>
          <a:noFill/>
          <a:ln/>
        </p:spPr>
      </p:sp>
      <p:pic>
        <p:nvPicPr>
          <p:cNvPr id="35"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2142718" y="7226300"/>
            <a:ext cx="1879835" cy="1879600"/>
          </a:xfrm>
          <a:prstGeom prst="rect">
            <a:avLst/>
          </a:prstGeom>
        </p:spPr>
      </p:pic>
      <p:sp>
        <p:nvSpPr>
          <p:cNvPr id="36" name="Shape 22"/>
          <p:cNvSpPr/>
          <p:nvPr/>
        </p:nvSpPr>
        <p:spPr>
          <a:xfrm>
            <a:off x="12269734" y="7353300"/>
            <a:ext cx="1625803" cy="1625600"/>
          </a:xfrm>
          <a:prstGeom prst="roundRect">
            <a:avLst>
              <a:gd name="adj" fmla="val 781313"/>
            </a:avLst>
          </a:prstGeom>
          <a:solidFill>
            <a:srgbClr val="FFFFFF">
              <a:alpha val="100000"/>
            </a:srgbClr>
          </a:solidFill>
          <a:ln/>
        </p:spPr>
      </p:sp>
      <p:sp>
        <p:nvSpPr>
          <p:cNvPr id="37" name="Text 23"/>
          <p:cNvSpPr/>
          <p:nvPr/>
        </p:nvSpPr>
        <p:spPr>
          <a:xfrm>
            <a:off x="12733341" y="7696200"/>
            <a:ext cx="698587" cy="9398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04</a:t>
            </a:r>
            <a:endParaRPr lang="en-US" sz="4800" dirty="0"/>
          </a:p>
        </p:txBody>
      </p:sp>
      <p:sp>
        <p:nvSpPr>
          <p:cNvPr id="38" name="Shape 24"/>
          <p:cNvSpPr/>
          <p:nvPr/>
        </p:nvSpPr>
        <p:spPr>
          <a:xfrm>
            <a:off x="14098762" y="7499350"/>
            <a:ext cx="5487086" cy="1333500"/>
          </a:xfrm>
          <a:prstGeom prst="rect">
            <a:avLst/>
          </a:prstGeom>
          <a:noFill/>
          <a:ln/>
        </p:spPr>
      </p:sp>
      <p:sp>
        <p:nvSpPr>
          <p:cNvPr id="39" name="Text 25"/>
          <p:cNvSpPr/>
          <p:nvPr/>
        </p:nvSpPr>
        <p:spPr>
          <a:xfrm>
            <a:off x="14098762" y="7499350"/>
            <a:ext cx="5690311"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Magic</a:t>
            </a:r>
            <a:endParaRPr lang="en-US" sz="4800" dirty="0"/>
          </a:p>
        </p:txBody>
      </p:sp>
      <p:sp>
        <p:nvSpPr>
          <p:cNvPr id="40" name="Text 26"/>
          <p:cNvSpPr/>
          <p:nvPr/>
        </p:nvSpPr>
        <p:spPr>
          <a:xfrm>
            <a:off x="14098762" y="8337550"/>
            <a:ext cx="5622569" cy="6307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Inter Regular" pitchFamily="34" charset="0"/>
                <a:ea typeface="Inter Regular" pitchFamily="34" charset="-122"/>
                <a:cs typeface="Inter Regular" pitchFamily="34" charset="-120"/>
              </a:rPr>
              <a:t>Spellcasting</a:t>
            </a:r>
            <a:endParaRPr lang="en-US" sz="3200" dirty="0"/>
          </a:p>
        </p:txBody>
      </p:sp>
      <p:sp>
        <p:nvSpPr>
          <p:cNvPr id="41" name="Shape 27"/>
          <p:cNvSpPr/>
          <p:nvPr/>
        </p:nvSpPr>
        <p:spPr>
          <a:xfrm>
            <a:off x="4801200" y="10337800"/>
            <a:ext cx="7316114" cy="1625600"/>
          </a:xfrm>
          <a:prstGeom prst="rect">
            <a:avLst/>
          </a:prstGeom>
          <a:noFill/>
          <a:ln/>
        </p:spPr>
      </p:sp>
      <p:pic>
        <p:nvPicPr>
          <p:cNvPr id="42"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4674184" y="10210800"/>
            <a:ext cx="1879835" cy="1879600"/>
          </a:xfrm>
          <a:prstGeom prst="rect">
            <a:avLst/>
          </a:prstGeom>
        </p:spPr>
      </p:pic>
      <p:sp>
        <p:nvSpPr>
          <p:cNvPr id="43" name="Shape 28"/>
          <p:cNvSpPr/>
          <p:nvPr/>
        </p:nvSpPr>
        <p:spPr>
          <a:xfrm>
            <a:off x="4801200" y="10337800"/>
            <a:ext cx="1625803" cy="1625600"/>
          </a:xfrm>
          <a:prstGeom prst="roundRect">
            <a:avLst>
              <a:gd name="adj" fmla="val 781313"/>
            </a:avLst>
          </a:prstGeom>
          <a:solidFill>
            <a:srgbClr val="FFFFFF">
              <a:alpha val="100000"/>
            </a:srgbClr>
          </a:solidFill>
          <a:ln/>
        </p:spPr>
      </p:sp>
      <p:sp>
        <p:nvSpPr>
          <p:cNvPr id="44" name="Text 29"/>
          <p:cNvSpPr/>
          <p:nvPr/>
        </p:nvSpPr>
        <p:spPr>
          <a:xfrm>
            <a:off x="5264808" y="10680700"/>
            <a:ext cx="698587" cy="9398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05</a:t>
            </a:r>
            <a:endParaRPr lang="en-US" sz="4800" dirty="0"/>
          </a:p>
        </p:txBody>
      </p:sp>
      <p:sp>
        <p:nvSpPr>
          <p:cNvPr id="45" name="Shape 30"/>
          <p:cNvSpPr/>
          <p:nvPr/>
        </p:nvSpPr>
        <p:spPr>
          <a:xfrm>
            <a:off x="6630229" y="10483850"/>
            <a:ext cx="5487086" cy="1333500"/>
          </a:xfrm>
          <a:prstGeom prst="rect">
            <a:avLst/>
          </a:prstGeom>
          <a:noFill/>
          <a:ln/>
        </p:spPr>
      </p:sp>
      <p:sp>
        <p:nvSpPr>
          <p:cNvPr id="46" name="Text 31"/>
          <p:cNvSpPr/>
          <p:nvPr/>
        </p:nvSpPr>
        <p:spPr>
          <a:xfrm>
            <a:off x="6630229" y="10483850"/>
            <a:ext cx="5690311"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Adventure</a:t>
            </a:r>
            <a:endParaRPr lang="en-US" sz="4800" dirty="0"/>
          </a:p>
        </p:txBody>
      </p:sp>
      <p:sp>
        <p:nvSpPr>
          <p:cNvPr id="47" name="Text 32"/>
          <p:cNvSpPr/>
          <p:nvPr/>
        </p:nvSpPr>
        <p:spPr>
          <a:xfrm>
            <a:off x="6630229" y="11322050"/>
            <a:ext cx="5622569" cy="6307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Inter Regular" pitchFamily="34" charset="0"/>
                <a:ea typeface="Inter Regular" pitchFamily="34" charset="-122"/>
                <a:cs typeface="Inter Regular" pitchFamily="34" charset="-120"/>
              </a:rPr>
              <a:t>Happily Ever After</a:t>
            </a:r>
            <a:endParaRPr lang="en-US" sz="3200" dirty="0"/>
          </a:p>
        </p:txBody>
      </p:sp>
      <p:sp>
        <p:nvSpPr>
          <p:cNvPr id="48" name="Shape 33"/>
          <p:cNvSpPr/>
          <p:nvPr/>
        </p:nvSpPr>
        <p:spPr>
          <a:xfrm>
            <a:off x="12269734" y="10337800"/>
            <a:ext cx="7316114" cy="1625600"/>
          </a:xfrm>
          <a:prstGeom prst="rect">
            <a:avLst/>
          </a:prstGeom>
          <a:noFill/>
          <a:ln/>
        </p:spPr>
      </p:sp>
      <p:pic>
        <p:nvPicPr>
          <p:cNvPr id="49"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12142718" y="10210800"/>
            <a:ext cx="1879835" cy="1879600"/>
          </a:xfrm>
          <a:prstGeom prst="rect">
            <a:avLst/>
          </a:prstGeom>
        </p:spPr>
      </p:pic>
      <p:sp>
        <p:nvSpPr>
          <p:cNvPr id="50" name="Shape 34"/>
          <p:cNvSpPr/>
          <p:nvPr/>
        </p:nvSpPr>
        <p:spPr>
          <a:xfrm>
            <a:off x="12269734" y="10337800"/>
            <a:ext cx="1625803" cy="1625600"/>
          </a:xfrm>
          <a:prstGeom prst="roundRect">
            <a:avLst>
              <a:gd name="adj" fmla="val 781313"/>
            </a:avLst>
          </a:prstGeom>
          <a:solidFill>
            <a:srgbClr val="FFFFFF">
              <a:alpha val="100000"/>
            </a:srgbClr>
          </a:solidFill>
          <a:ln/>
        </p:spPr>
      </p:sp>
      <p:sp>
        <p:nvSpPr>
          <p:cNvPr id="51" name="Text 35"/>
          <p:cNvSpPr/>
          <p:nvPr/>
        </p:nvSpPr>
        <p:spPr>
          <a:xfrm>
            <a:off x="12733341" y="10680700"/>
            <a:ext cx="698587" cy="9398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06</a:t>
            </a:r>
            <a:endParaRPr lang="en-US" sz="4800" dirty="0"/>
          </a:p>
        </p:txBody>
      </p:sp>
      <p:sp>
        <p:nvSpPr>
          <p:cNvPr id="52" name="Shape 36"/>
          <p:cNvSpPr/>
          <p:nvPr/>
        </p:nvSpPr>
        <p:spPr>
          <a:xfrm>
            <a:off x="14098762" y="10483850"/>
            <a:ext cx="5487086" cy="1333500"/>
          </a:xfrm>
          <a:prstGeom prst="rect">
            <a:avLst/>
          </a:prstGeom>
          <a:noFill/>
          <a:ln/>
        </p:spPr>
      </p:sp>
      <p:sp>
        <p:nvSpPr>
          <p:cNvPr id="53" name="Text 37"/>
          <p:cNvSpPr/>
          <p:nvPr/>
        </p:nvSpPr>
        <p:spPr>
          <a:xfrm>
            <a:off x="14098762" y="10483850"/>
            <a:ext cx="5690311"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Conclusion</a:t>
            </a:r>
            <a:endParaRPr lang="en-US" sz="4800" dirty="0"/>
          </a:p>
        </p:txBody>
      </p:sp>
      <p:sp>
        <p:nvSpPr>
          <p:cNvPr id="54" name="Text 38"/>
          <p:cNvSpPr/>
          <p:nvPr/>
        </p:nvSpPr>
        <p:spPr>
          <a:xfrm>
            <a:off x="14098762" y="11322050"/>
            <a:ext cx="5622569" cy="6307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Inter Regular" pitchFamily="34" charset="0"/>
                <a:ea typeface="Inter Regular" pitchFamily="34" charset="-122"/>
                <a:cs typeface="Inter Regular" pitchFamily="34" charset="-120"/>
              </a:rPr>
              <a:t>Embrace the Fantasy</a:t>
            </a:r>
            <a:endParaRPr lang="en-US"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383707" y="-1548634"/>
            <a:ext cx="5180716" cy="5180068"/>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865283" y="723900"/>
            <a:ext cx="5222638" cy="3905504"/>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1289" y="9664700"/>
            <a:ext cx="169822" cy="3431443"/>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215502" y="11887200"/>
            <a:ext cx="3670756" cy="3670052"/>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224353" y="431800"/>
            <a:ext cx="2514914" cy="25273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8341092" y="431800"/>
            <a:ext cx="1257457" cy="12573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76410" y="11887200"/>
            <a:ext cx="1549594" cy="156210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sp>
        <p:nvSpPr>
          <p:cNvPr id="11" name="Shape 1"/>
          <p:cNvSpPr/>
          <p:nvPr/>
        </p:nvSpPr>
        <p:spPr>
          <a:xfrm>
            <a:off x="4509064" y="5067300"/>
            <a:ext cx="7100187" cy="3746500"/>
          </a:xfrm>
          <a:prstGeom prst="rect">
            <a:avLst/>
          </a:prstGeom>
          <a:noFill/>
          <a:ln/>
        </p:spPr>
      </p:sp>
      <p:sp>
        <p:nvSpPr>
          <p:cNvPr id="12" name="Text 2"/>
          <p:cNvSpPr/>
          <p:nvPr/>
        </p:nvSpPr>
        <p:spPr>
          <a:xfrm>
            <a:off x="4238096" y="5067300"/>
            <a:ext cx="7642122" cy="2497667"/>
          </a:xfrm>
          <a:prstGeom prst="rect">
            <a:avLst/>
          </a:prstGeom>
          <a:noFill/>
          <a:ln/>
        </p:spPr>
        <p:txBody>
          <a:bodyPr wrap="square" lIns="0" tIns="0" rIns="0" bIns="0" rtlCol="0" anchor="t"/>
          <a:lstStyle/>
          <a:p>
            <a:pPr algn="ctr" indent="0" marL="0">
              <a:buNone/>
            </a:pPr>
            <a:r>
              <a:rPr lang="en-US" sz="12800" dirty="0">
                <a:solidFill>
                  <a:srgbClr val="48ABAE">
                    <a:alpha val="100000"/>
                  </a:srgbClr>
                </a:solidFill>
                <a:latin typeface="Bebas Neue Regular" pitchFamily="34" charset="0"/>
                <a:ea typeface="Bebas Neue Regular" pitchFamily="34" charset="-122"/>
                <a:cs typeface="Bebas Neue Regular" pitchFamily="34" charset="-120"/>
              </a:rPr>
              <a:t>Introduction</a:t>
            </a:r>
            <a:endParaRPr lang="en-US" sz="12800" dirty="0"/>
          </a:p>
        </p:txBody>
      </p:sp>
      <p:sp>
        <p:nvSpPr>
          <p:cNvPr id="13" name="Text 3"/>
          <p:cNvSpPr/>
          <p:nvPr/>
        </p:nvSpPr>
        <p:spPr>
          <a:xfrm>
            <a:off x="4509064" y="7327900"/>
            <a:ext cx="7235671" cy="16213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Inter Regular" pitchFamily="34" charset="0"/>
                <a:ea typeface="Inter Regular" pitchFamily="34" charset="-122"/>
                <a:cs typeface="Inter Regular" pitchFamily="34" charset="-120"/>
              </a:rPr>
              <a:t>The Fantasy Realm: Uncovering the Secrets of the Imagination and the Magic that Lies Within</a:t>
            </a:r>
            <a:endParaRPr lang="en-US" sz="3200" dirty="0"/>
          </a:p>
        </p:txBody>
      </p:sp>
      <p:pic>
        <p:nvPicPr>
          <p:cNvPr id="14"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4225778" y="1752600"/>
            <a:ext cx="7392324" cy="108585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0590039" y="-1548631"/>
            <a:ext cx="5180716" cy="5180068"/>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0873" y="723900"/>
            <a:ext cx="5222638" cy="3905504"/>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505937" y="9664700"/>
            <a:ext cx="169822" cy="3431443"/>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500791" y="11887200"/>
            <a:ext cx="3670756" cy="3670052"/>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47781" y="431800"/>
            <a:ext cx="2514914" cy="25273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788498" y="431800"/>
            <a:ext cx="1257457" cy="12573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1961045" y="11887200"/>
            <a:ext cx="1549594" cy="156210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sp>
        <p:nvSpPr>
          <p:cNvPr id="11" name="Text 1"/>
          <p:cNvSpPr/>
          <p:nvPr/>
        </p:nvSpPr>
        <p:spPr>
          <a:xfrm>
            <a:off x="2959470" y="2743200"/>
            <a:ext cx="11198566" cy="1557867"/>
          </a:xfrm>
          <a:prstGeom prst="rect">
            <a:avLst/>
          </a:prstGeom>
          <a:noFill/>
          <a:ln/>
        </p:spPr>
        <p:txBody>
          <a:bodyPr wrap="square" lIns="0" tIns="0" rIns="0" bIns="0" rtlCol="0" anchor="t"/>
          <a:lstStyle/>
          <a:p>
            <a:pPr algn="l" indent="0" marL="0">
              <a:buNone/>
            </a:pPr>
            <a:r>
              <a:rPr lang="en-US" sz="8000" dirty="0">
                <a:solidFill>
                  <a:srgbClr val="48ABAE">
                    <a:alpha val="100000"/>
                  </a:srgbClr>
                </a:solidFill>
                <a:latin typeface="Bebas Neue Regular" pitchFamily="34" charset="0"/>
                <a:ea typeface="Bebas Neue Regular" pitchFamily="34" charset="-122"/>
                <a:cs typeface="Bebas Neue Regular" pitchFamily="34" charset="-120"/>
              </a:rPr>
              <a:t>The Realm of the Extraordinary</a:t>
            </a:r>
            <a:endParaRPr lang="en-US" sz="8000" dirty="0"/>
          </a:p>
        </p:txBody>
      </p:sp>
      <p:sp>
        <p:nvSpPr>
          <p:cNvPr id="12" name="Text 2"/>
          <p:cNvSpPr/>
          <p:nvPr/>
        </p:nvSpPr>
        <p:spPr>
          <a:xfrm>
            <a:off x="2959470" y="4737100"/>
            <a:ext cx="8861474" cy="55837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Inter Regular" pitchFamily="34" charset="0"/>
                <a:ea typeface="Inter Regular" pitchFamily="34" charset="-122"/>
                <a:cs typeface="Inter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13" name="Text 3"/>
          <p:cNvSpPr/>
          <p:nvPr/>
        </p:nvSpPr>
        <p:spPr>
          <a:xfrm>
            <a:off x="12701588" y="4737100"/>
            <a:ext cx="8861474" cy="50884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Inter Regular" pitchFamily="34" charset="0"/>
                <a:ea typeface="Inter Regular" pitchFamily="34" charset="-122"/>
                <a:cs typeface="Inter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383707" y="-1548631"/>
            <a:ext cx="5180716" cy="5180068"/>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865283" y="723900"/>
            <a:ext cx="5222638" cy="3905504"/>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1289" y="9664700"/>
            <a:ext cx="169822" cy="3431443"/>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215502" y="11887200"/>
            <a:ext cx="3670756" cy="3670052"/>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224353" y="431800"/>
            <a:ext cx="2514914" cy="25273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8341092" y="431800"/>
            <a:ext cx="1257457" cy="12573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76410" y="11887200"/>
            <a:ext cx="1549594" cy="156210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pic>
        <p:nvPicPr>
          <p:cNvPr id="11"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0" y="0"/>
            <a:ext cx="11685461" cy="13716000"/>
          </a:xfrm>
          <a:prstGeom prst="rect">
            <a:avLst/>
          </a:prstGeom>
        </p:spPr>
      </p:pic>
      <p:sp>
        <p:nvSpPr>
          <p:cNvPr id="12" name="Shape 1"/>
          <p:cNvSpPr/>
          <p:nvPr/>
        </p:nvSpPr>
        <p:spPr>
          <a:xfrm>
            <a:off x="13057232" y="2705100"/>
            <a:ext cx="9907238" cy="2921000"/>
          </a:xfrm>
          <a:prstGeom prst="rect">
            <a:avLst/>
          </a:prstGeom>
          <a:noFill/>
          <a:ln/>
        </p:spPr>
      </p:sp>
      <p:pic>
        <p:nvPicPr>
          <p:cNvPr id="13"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3057232" y="3324225"/>
            <a:ext cx="1682960" cy="1682750"/>
          </a:xfrm>
          <a:prstGeom prst="rect">
            <a:avLst/>
          </a:prstGeom>
        </p:spPr>
      </p:pic>
      <p:sp>
        <p:nvSpPr>
          <p:cNvPr id="14" name="Shape 2"/>
          <p:cNvSpPr/>
          <p:nvPr/>
        </p:nvSpPr>
        <p:spPr>
          <a:xfrm>
            <a:off x="15146643" y="2705100"/>
            <a:ext cx="7817827" cy="2921000"/>
          </a:xfrm>
          <a:prstGeom prst="rect">
            <a:avLst/>
          </a:prstGeom>
          <a:noFill/>
          <a:ln/>
        </p:spPr>
      </p:sp>
      <p:sp>
        <p:nvSpPr>
          <p:cNvPr id="15" name="Text 3"/>
          <p:cNvSpPr/>
          <p:nvPr/>
        </p:nvSpPr>
        <p:spPr>
          <a:xfrm>
            <a:off x="15146643" y="2705100"/>
            <a:ext cx="8021053"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Unicorn Sightings</a:t>
            </a:r>
            <a:endParaRPr lang="en-US" sz="4800" dirty="0"/>
          </a:p>
        </p:txBody>
      </p:sp>
      <p:sp>
        <p:nvSpPr>
          <p:cNvPr id="16" name="Text 4"/>
          <p:cNvSpPr/>
          <p:nvPr/>
        </p:nvSpPr>
        <p:spPr>
          <a:xfrm>
            <a:off x="15146643" y="3644900"/>
            <a:ext cx="7953311" cy="21166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Inter Regular" pitchFamily="34" charset="0"/>
                <a:ea typeface="Inter Regular" pitchFamily="34" charset="-122"/>
                <a:cs typeface="Inter Regular" pitchFamily="34" charset="-120"/>
              </a:rPr>
              <a:t>A record of the number of unicorns spotted in the fantasy realm and the beauty and mystery that surrounds these enchanting creatures.</a:t>
            </a:r>
            <a:endParaRPr lang="en-US" sz="3200" dirty="0"/>
          </a:p>
        </p:txBody>
      </p:sp>
      <p:sp>
        <p:nvSpPr>
          <p:cNvPr id="17" name="Shape 5"/>
          <p:cNvSpPr/>
          <p:nvPr/>
        </p:nvSpPr>
        <p:spPr>
          <a:xfrm>
            <a:off x="13057232" y="6858000"/>
            <a:ext cx="9907238" cy="2921000"/>
          </a:xfrm>
          <a:prstGeom prst="rect">
            <a:avLst/>
          </a:prstGeom>
          <a:noFill/>
          <a:ln/>
        </p:spPr>
      </p:sp>
      <p:pic>
        <p:nvPicPr>
          <p:cNvPr id="18"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3057232" y="7477125"/>
            <a:ext cx="1682960" cy="1682750"/>
          </a:xfrm>
          <a:prstGeom prst="rect">
            <a:avLst/>
          </a:prstGeom>
        </p:spPr>
      </p:pic>
      <p:sp>
        <p:nvSpPr>
          <p:cNvPr id="19" name="Shape 6"/>
          <p:cNvSpPr/>
          <p:nvPr/>
        </p:nvSpPr>
        <p:spPr>
          <a:xfrm>
            <a:off x="15146643" y="6858000"/>
            <a:ext cx="7817826" cy="2921000"/>
          </a:xfrm>
          <a:prstGeom prst="rect">
            <a:avLst/>
          </a:prstGeom>
          <a:noFill/>
          <a:ln/>
        </p:spPr>
      </p:sp>
      <p:sp>
        <p:nvSpPr>
          <p:cNvPr id="20" name="Text 7"/>
          <p:cNvSpPr/>
          <p:nvPr/>
        </p:nvSpPr>
        <p:spPr>
          <a:xfrm>
            <a:off x="15146643" y="6858000"/>
            <a:ext cx="8021051"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Dragon Taming</a:t>
            </a:r>
            <a:endParaRPr lang="en-US" sz="4800" dirty="0"/>
          </a:p>
        </p:txBody>
      </p:sp>
      <p:sp>
        <p:nvSpPr>
          <p:cNvPr id="21" name="Text 8"/>
          <p:cNvSpPr/>
          <p:nvPr/>
        </p:nvSpPr>
        <p:spPr>
          <a:xfrm>
            <a:off x="15146643" y="7797800"/>
            <a:ext cx="7953309" cy="21166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Inter Regular" pitchFamily="34" charset="0"/>
                <a:ea typeface="Inter Regular" pitchFamily="34" charset="-122"/>
                <a:cs typeface="Inter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383707" y="10084563"/>
            <a:ext cx="5180716" cy="5180068"/>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865283" y="9086596"/>
            <a:ext cx="5222638" cy="3905504"/>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1289" y="619857"/>
            <a:ext cx="169822" cy="3431443"/>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215502" y="-1841252"/>
            <a:ext cx="3670756" cy="3670052"/>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224353" y="10756900"/>
            <a:ext cx="2514914" cy="25273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8341092" y="12026900"/>
            <a:ext cx="1257457" cy="12573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76410" y="266700"/>
            <a:ext cx="1549594" cy="156210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sp>
        <p:nvSpPr>
          <p:cNvPr id="11" name="Shape 1"/>
          <p:cNvSpPr/>
          <p:nvPr/>
        </p:nvSpPr>
        <p:spPr>
          <a:xfrm>
            <a:off x="3543743" y="1384300"/>
            <a:ext cx="8129016" cy="11214100"/>
          </a:xfrm>
          <a:prstGeom prst="rect">
            <a:avLst/>
          </a:prstGeom>
          <a:noFill/>
          <a:ln/>
        </p:spPr>
      </p:sp>
      <p:pic>
        <p:nvPicPr>
          <p:cNvPr id="12"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3543743" y="1384300"/>
            <a:ext cx="1682715" cy="1682750"/>
          </a:xfrm>
          <a:prstGeom prst="rect">
            <a:avLst/>
          </a:prstGeom>
        </p:spPr>
      </p:pic>
      <p:sp>
        <p:nvSpPr>
          <p:cNvPr id="13" name="Shape 2"/>
          <p:cNvSpPr/>
          <p:nvPr/>
        </p:nvSpPr>
        <p:spPr>
          <a:xfrm>
            <a:off x="3543743" y="3676650"/>
            <a:ext cx="3619952" cy="736600"/>
          </a:xfrm>
          <a:prstGeom prst="rect">
            <a:avLst/>
          </a:prstGeom>
          <a:noFill/>
          <a:ln/>
        </p:spPr>
      </p:sp>
      <p:sp>
        <p:nvSpPr>
          <p:cNvPr id="14" name="Text 3"/>
          <p:cNvSpPr/>
          <p:nvPr/>
        </p:nvSpPr>
        <p:spPr>
          <a:xfrm>
            <a:off x="3543743" y="3676650"/>
            <a:ext cx="3823178"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Unicorn Sightings</a:t>
            </a:r>
            <a:endParaRPr lang="en-US" sz="4800" dirty="0"/>
          </a:p>
        </p:txBody>
      </p:sp>
      <p:sp>
        <p:nvSpPr>
          <p:cNvPr id="15" name="Shape 4"/>
          <p:cNvSpPr/>
          <p:nvPr/>
        </p:nvSpPr>
        <p:spPr>
          <a:xfrm>
            <a:off x="3543743" y="5022850"/>
            <a:ext cx="8129016" cy="1485900"/>
          </a:xfrm>
          <a:prstGeom prst="rect">
            <a:avLst/>
          </a:prstGeom>
          <a:noFill/>
          <a:ln/>
        </p:spPr>
      </p:sp>
      <p:sp>
        <p:nvSpPr>
          <p:cNvPr id="16" name="Text 5"/>
          <p:cNvSpPr/>
          <p:nvPr/>
        </p:nvSpPr>
        <p:spPr>
          <a:xfrm>
            <a:off x="3543743" y="5022850"/>
            <a:ext cx="8264500" cy="16213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Inter Regular" pitchFamily="34" charset="0"/>
                <a:ea typeface="Inter Regular" pitchFamily="34" charset="-122"/>
                <a:cs typeface="Inter Regular" pitchFamily="34" charset="-120"/>
              </a:rPr>
              <a:t>A record of the number of unicorns spotted in the fantasy realm and the beauty and mystery.</a:t>
            </a:r>
            <a:endParaRPr lang="en-US" sz="3200" dirty="0"/>
          </a:p>
        </p:txBody>
      </p:sp>
      <p:pic>
        <p:nvPicPr>
          <p:cNvPr id="17"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3543743" y="7118350"/>
            <a:ext cx="8129016" cy="5480050"/>
          </a:xfrm>
          <a:prstGeom prst="rect">
            <a:avLst/>
          </a:prstGeom>
        </p:spPr>
      </p:pic>
      <p:sp>
        <p:nvSpPr>
          <p:cNvPr id="18" name="Shape 6"/>
          <p:cNvSpPr/>
          <p:nvPr/>
        </p:nvSpPr>
        <p:spPr>
          <a:xfrm>
            <a:off x="12663483" y="1384300"/>
            <a:ext cx="8129016" cy="11214100"/>
          </a:xfrm>
          <a:prstGeom prst="rect">
            <a:avLst/>
          </a:prstGeom>
          <a:noFill/>
          <a:ln/>
        </p:spPr>
      </p:sp>
      <p:pic>
        <p:nvPicPr>
          <p:cNvPr id="19"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2663483" y="1384300"/>
            <a:ext cx="1307026" cy="1682756"/>
          </a:xfrm>
          <a:prstGeom prst="rect">
            <a:avLst/>
          </a:prstGeom>
        </p:spPr>
      </p:pic>
      <p:sp>
        <p:nvSpPr>
          <p:cNvPr id="20" name="Shape 7"/>
          <p:cNvSpPr/>
          <p:nvPr/>
        </p:nvSpPr>
        <p:spPr>
          <a:xfrm>
            <a:off x="12663483" y="3676656"/>
            <a:ext cx="2972171" cy="736600"/>
          </a:xfrm>
          <a:prstGeom prst="rect">
            <a:avLst/>
          </a:prstGeom>
          <a:noFill/>
          <a:ln/>
        </p:spPr>
      </p:sp>
      <p:sp>
        <p:nvSpPr>
          <p:cNvPr id="21" name="Text 8"/>
          <p:cNvSpPr/>
          <p:nvPr/>
        </p:nvSpPr>
        <p:spPr>
          <a:xfrm>
            <a:off x="12663483" y="3676656"/>
            <a:ext cx="3175397"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Dragon Taming</a:t>
            </a:r>
            <a:endParaRPr lang="en-US" sz="4800" dirty="0"/>
          </a:p>
        </p:txBody>
      </p:sp>
      <p:sp>
        <p:nvSpPr>
          <p:cNvPr id="22" name="Shape 9"/>
          <p:cNvSpPr/>
          <p:nvPr/>
        </p:nvSpPr>
        <p:spPr>
          <a:xfrm>
            <a:off x="12663483" y="5022856"/>
            <a:ext cx="8129016" cy="1485900"/>
          </a:xfrm>
          <a:prstGeom prst="rect">
            <a:avLst/>
          </a:prstGeom>
          <a:noFill/>
          <a:ln/>
        </p:spPr>
      </p:sp>
      <p:sp>
        <p:nvSpPr>
          <p:cNvPr id="23" name="Text 10"/>
          <p:cNvSpPr/>
          <p:nvPr/>
        </p:nvSpPr>
        <p:spPr>
          <a:xfrm>
            <a:off x="12663483" y="5022856"/>
            <a:ext cx="8264500" cy="16213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Inter Regular" pitchFamily="34" charset="0"/>
                <a:ea typeface="Inter Regular" pitchFamily="34" charset="-122"/>
                <a:cs typeface="Inter Regular" pitchFamily="34" charset="-120"/>
              </a:rPr>
              <a:t>A closer look at the art of taming dragons and the brave adventurers who take on these creatures.</a:t>
            </a:r>
            <a:endParaRPr lang="en-US" sz="3200" dirty="0"/>
          </a:p>
        </p:txBody>
      </p:sp>
      <p:pic>
        <p:nvPicPr>
          <p:cNvPr id="24"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2663483" y="7118356"/>
            <a:ext cx="8129016" cy="548004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0590039" y="-1548631"/>
            <a:ext cx="5180716" cy="5180062"/>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0873" y="723900"/>
            <a:ext cx="5222638" cy="3905498"/>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505937" y="9664700"/>
            <a:ext cx="169822" cy="3431443"/>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500791" y="11887200"/>
            <a:ext cx="3670756" cy="3670052"/>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47781" y="431800"/>
            <a:ext cx="2514914" cy="25273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788498" y="431800"/>
            <a:ext cx="1257457" cy="12573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1961045" y="11887200"/>
            <a:ext cx="1549594" cy="156210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pic>
        <p:nvPicPr>
          <p:cNvPr id="11"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816327" y="1866900"/>
            <a:ext cx="5966698" cy="4437893"/>
          </a:xfrm>
          <a:prstGeom prst="rect">
            <a:avLst/>
          </a:prstGeom>
        </p:spPr>
      </p:pic>
      <p:sp>
        <p:nvSpPr>
          <p:cNvPr id="12" name="Shape 1"/>
          <p:cNvSpPr/>
          <p:nvPr/>
        </p:nvSpPr>
        <p:spPr>
          <a:xfrm>
            <a:off x="5842730" y="4965700"/>
            <a:ext cx="12701588" cy="3797300"/>
          </a:xfrm>
          <a:prstGeom prst="rect">
            <a:avLst/>
          </a:prstGeom>
          <a:noFill/>
          <a:ln/>
        </p:spPr>
      </p:sp>
      <p:sp>
        <p:nvSpPr>
          <p:cNvPr id="13" name="Text 2"/>
          <p:cNvSpPr/>
          <p:nvPr/>
        </p:nvSpPr>
        <p:spPr>
          <a:xfrm>
            <a:off x="5842730" y="4965700"/>
            <a:ext cx="12904813" cy="31496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14" name="Text 3"/>
          <p:cNvSpPr/>
          <p:nvPr/>
        </p:nvSpPr>
        <p:spPr>
          <a:xfrm>
            <a:off x="15788073" y="8216900"/>
            <a:ext cx="2908664" cy="6985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Bebas Neue Regular" pitchFamily="34" charset="0"/>
                <a:ea typeface="Bebas Neue Regular" pitchFamily="34" charset="-122"/>
                <a:cs typeface="Bebas Neue Regular" pitchFamily="34" charset="-120"/>
              </a:rPr>
              <a:t>The Dream Weaver</a:t>
            </a:r>
            <a:endParaRPr lang="en-US" sz="3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383707" y="-1548631"/>
            <a:ext cx="5180716" cy="5180062"/>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865283" y="723900"/>
            <a:ext cx="5222638" cy="3905498"/>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1289" y="9664700"/>
            <a:ext cx="169822" cy="3431443"/>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215502" y="11887200"/>
            <a:ext cx="3670756" cy="3670052"/>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224353" y="431800"/>
            <a:ext cx="2514914" cy="25273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8341092" y="431800"/>
            <a:ext cx="1257457" cy="12573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76410" y="11887200"/>
            <a:ext cx="1549594" cy="1562100"/>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9475384" y="1371600"/>
            <a:ext cx="13076684" cy="10738644"/>
          </a:xfrm>
          <a:prstGeom prst="rect">
            <a:avLst/>
          </a:prstGeom>
        </p:spPr>
      </p:pic>
      <p:sp>
        <p:nvSpPr>
          <p:cNvPr id="10" name="Shape 0"/>
          <p:cNvSpPr/>
          <p:nvPr/>
        </p:nvSpPr>
        <p:spPr>
          <a:xfrm>
            <a:off x="23370921" y="10515600"/>
            <a:ext cx="1016127" cy="3200400"/>
          </a:xfrm>
          <a:prstGeom prst="rect">
            <a:avLst/>
          </a:prstGeom>
          <a:noFill/>
          <a:ln/>
        </p:spPr>
      </p:sp>
      <p:pic>
        <p:nvPicPr>
          <p:cNvPr id="11" name="Image 8" descr=" ">    </p:cNvPr>
          <p:cNvPicPr>
            <a:picLocks noChangeAspect="1"/>
          </p:cNvPicPr>
          <p:nvPr/>
        </p:nvPicPr>
        <p:blipFill>
          <a:blip r:embed="rId17"/>
          <a:stretch>
            <a:fillRect/>
          </a:stretch>
        </p:blipFill>
        <p:spPr>
          <a:xfrm>
            <a:off x="23523340" y="10820400"/>
            <a:ext cx="711289" cy="2590800"/>
          </a:xfrm>
          <a:prstGeom prst="rect">
            <a:avLst/>
          </a:prstGeom>
        </p:spPr>
      </p:pic>
      <p:sp>
        <p:nvSpPr>
          <p:cNvPr id="12" name="Shape 1"/>
          <p:cNvSpPr/>
          <p:nvPr/>
        </p:nvSpPr>
        <p:spPr>
          <a:xfrm>
            <a:off x="3658057" y="5105400"/>
            <a:ext cx="4369346" cy="3263900"/>
          </a:xfrm>
          <a:prstGeom prst="rect">
            <a:avLst/>
          </a:prstGeom>
          <a:noFill/>
          <a:ln/>
        </p:spPr>
      </p:sp>
      <p:sp>
        <p:nvSpPr>
          <p:cNvPr id="13" name="Text 2"/>
          <p:cNvSpPr/>
          <p:nvPr/>
        </p:nvSpPr>
        <p:spPr>
          <a:xfrm>
            <a:off x="3658057" y="5105400"/>
            <a:ext cx="4572572" cy="16764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Dragon Taming Technique</a:t>
            </a:r>
            <a:endParaRPr lang="en-US" sz="4800" dirty="0"/>
          </a:p>
        </p:txBody>
      </p:sp>
      <p:sp>
        <p:nvSpPr>
          <p:cNvPr id="14" name="Text 3"/>
          <p:cNvSpPr/>
          <p:nvPr/>
        </p:nvSpPr>
        <p:spPr>
          <a:xfrm>
            <a:off x="3658057" y="6883400"/>
            <a:ext cx="4504830" cy="16213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Inter Regular" pitchFamily="34" charset="0"/>
                <a:ea typeface="Inter Regular" pitchFamily="34" charset="-122"/>
                <a:cs typeface="Inter Regular" pitchFamily="34" charset="-120"/>
              </a:rPr>
              <a:t>A guide to taming and caring for dragons in the realm of magic.</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24</Slides>
  <Notes>24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vt:i4>
      </vt:variant>
    </vt:vector>
  </HeadingPairs>
  <TitlesOfParts>
    <vt:vector size="2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2024-01-16T08:09:05Z</dcterms:created>
  <dcterms:modified xsi:type="dcterms:W3CDTF">2024-01-16T08:09:05Z</dcterms:modified>
</cp:coreProperties>
</file>