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5DCCC-3413-EBF7-D0C2-BC85FA672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0C03ACE-14ED-634E-094F-26B7A484C4B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0C03ACE-14ED-634E-094F-26B7A484C4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4CB0515-08D4-EF9C-B163-67DDE967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FCA20AE-C9BE-E849-3F0D-03B1F0DDB343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715_092402">
            <a:extLst>
              <a:ext uri="{FF2B5EF4-FFF2-40B4-BE49-F238E27FC236}">
                <a16:creationId xmlns:a16="http://schemas.microsoft.com/office/drawing/2014/main" id="{5AAD5C51-82D2-ACEA-3EDE-125EDAF58183}"/>
              </a:ext>
            </a:extLst>
          </p:cNvPr>
          <p:cNvCxnSpPr>
            <a:cxnSpLocks/>
          </p:cNvCxnSpPr>
          <p:nvPr/>
        </p:nvCxnSpPr>
        <p:spPr>
          <a:xfrm>
            <a:off x="605969" y="2304743"/>
            <a:ext cx="11157242" cy="0"/>
          </a:xfrm>
          <a:prstGeom prst="straightConnector1">
            <a:avLst/>
          </a:prstGeom>
          <a:ln w="1270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1_20220715_092402">
            <a:extLst>
              <a:ext uri="{FF2B5EF4-FFF2-40B4-BE49-F238E27FC236}">
                <a16:creationId xmlns:a16="http://schemas.microsoft.com/office/drawing/2014/main" id="{2C265A7D-3667-3EA7-C056-B6B00F9F568F}"/>
              </a:ext>
            </a:extLst>
          </p:cNvPr>
          <p:cNvCxnSpPr>
            <a:cxnSpLocks/>
          </p:cNvCxnSpPr>
          <p:nvPr/>
        </p:nvCxnSpPr>
        <p:spPr>
          <a:xfrm>
            <a:off x="605969" y="3640936"/>
            <a:ext cx="11157242" cy="0"/>
          </a:xfrm>
          <a:prstGeom prst="straightConnector1">
            <a:avLst/>
          </a:prstGeom>
          <a:ln w="1270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2_20220715_092402">
            <a:extLst>
              <a:ext uri="{FF2B5EF4-FFF2-40B4-BE49-F238E27FC236}">
                <a16:creationId xmlns:a16="http://schemas.microsoft.com/office/drawing/2014/main" id="{BD9C2C2D-BB1E-9DA9-1541-4C98AE6BFF5D}"/>
              </a:ext>
            </a:extLst>
          </p:cNvPr>
          <p:cNvCxnSpPr>
            <a:cxnSpLocks/>
          </p:cNvCxnSpPr>
          <p:nvPr/>
        </p:nvCxnSpPr>
        <p:spPr>
          <a:xfrm>
            <a:off x="605969" y="4977130"/>
            <a:ext cx="11157242" cy="0"/>
          </a:xfrm>
          <a:prstGeom prst="straightConnector1">
            <a:avLst/>
          </a:prstGeom>
          <a:ln w="1270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243;p38">
            <a:extLst>
              <a:ext uri="{FF2B5EF4-FFF2-40B4-BE49-F238E27FC236}">
                <a16:creationId xmlns:a16="http://schemas.microsoft.com/office/drawing/2014/main" id="{C44C7F79-AEE7-7E4A-2BD4-F0E89C436184}"/>
              </a:ext>
            </a:extLst>
          </p:cNvPr>
          <p:cNvSpPr>
            <a:spLocks/>
          </p:cNvSpPr>
          <p:nvPr/>
        </p:nvSpPr>
        <p:spPr>
          <a:xfrm>
            <a:off x="1272887" y="1500016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9" name="Google Shape;245;p38">
            <a:extLst>
              <a:ext uri="{FF2B5EF4-FFF2-40B4-BE49-F238E27FC236}">
                <a16:creationId xmlns:a16="http://schemas.microsoft.com/office/drawing/2014/main" id="{DE2D6D93-936D-6A83-4026-91B9A561EA4B}"/>
              </a:ext>
            </a:extLst>
          </p:cNvPr>
          <p:cNvSpPr/>
          <p:nvPr/>
        </p:nvSpPr>
        <p:spPr>
          <a:xfrm rot="5400000" flipH="1">
            <a:off x="610836" y="1348780"/>
            <a:ext cx="566000" cy="57573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249;p38">
            <a:extLst>
              <a:ext uri="{FF2B5EF4-FFF2-40B4-BE49-F238E27FC236}">
                <a16:creationId xmlns:a16="http://schemas.microsoft.com/office/drawing/2014/main" id="{1F1A3CE5-C66D-6680-67D4-E09B975A5BEF}"/>
              </a:ext>
            </a:extLst>
          </p:cNvPr>
          <p:cNvSpPr>
            <a:spLocks/>
          </p:cNvSpPr>
          <p:nvPr/>
        </p:nvSpPr>
        <p:spPr>
          <a:xfrm>
            <a:off x="1272887" y="2846863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3" name="Google Shape;245;p38">
            <a:extLst>
              <a:ext uri="{FF2B5EF4-FFF2-40B4-BE49-F238E27FC236}">
                <a16:creationId xmlns:a16="http://schemas.microsoft.com/office/drawing/2014/main" id="{F93EA55A-1075-44E1-3D8D-5203378C2C05}"/>
              </a:ext>
            </a:extLst>
          </p:cNvPr>
          <p:cNvSpPr/>
          <p:nvPr/>
        </p:nvSpPr>
        <p:spPr>
          <a:xfrm rot="5400000" flipH="1">
            <a:off x="610836" y="2684972"/>
            <a:ext cx="566000" cy="575734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252;p38">
            <a:extLst>
              <a:ext uri="{FF2B5EF4-FFF2-40B4-BE49-F238E27FC236}">
                <a16:creationId xmlns:a16="http://schemas.microsoft.com/office/drawing/2014/main" id="{D54EE1A2-8CD9-E888-627C-818FD2699C5E}"/>
              </a:ext>
            </a:extLst>
          </p:cNvPr>
          <p:cNvSpPr>
            <a:spLocks/>
          </p:cNvSpPr>
          <p:nvPr/>
        </p:nvSpPr>
        <p:spPr>
          <a:xfrm>
            <a:off x="1272887" y="4183054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Insert Text Here</a:t>
            </a:r>
          </a:p>
        </p:txBody>
      </p:sp>
      <p:sp>
        <p:nvSpPr>
          <p:cNvPr id="16" name="Google Shape;245;p38">
            <a:extLst>
              <a:ext uri="{FF2B5EF4-FFF2-40B4-BE49-F238E27FC236}">
                <a16:creationId xmlns:a16="http://schemas.microsoft.com/office/drawing/2014/main" id="{70A48C71-B389-9AC8-0EBD-930CC318120A}"/>
              </a:ext>
            </a:extLst>
          </p:cNvPr>
          <p:cNvSpPr/>
          <p:nvPr/>
        </p:nvSpPr>
        <p:spPr>
          <a:xfrm rot="5400000" flipH="1">
            <a:off x="610836" y="4021165"/>
            <a:ext cx="566000" cy="575734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8" name="Google Shape;252;p38">
            <a:extLst>
              <a:ext uri="{FF2B5EF4-FFF2-40B4-BE49-F238E27FC236}">
                <a16:creationId xmlns:a16="http://schemas.microsoft.com/office/drawing/2014/main" id="{87E97E5A-F07D-C015-27F7-6FD207240534}"/>
              </a:ext>
            </a:extLst>
          </p:cNvPr>
          <p:cNvSpPr>
            <a:spLocks/>
          </p:cNvSpPr>
          <p:nvPr/>
        </p:nvSpPr>
        <p:spPr>
          <a:xfrm>
            <a:off x="1272887" y="5519251"/>
            <a:ext cx="8170608" cy="25195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</a:rPr>
              <a:t>Insert Text Here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Google Shape;245;p38">
            <a:extLst>
              <a:ext uri="{FF2B5EF4-FFF2-40B4-BE49-F238E27FC236}">
                <a16:creationId xmlns:a16="http://schemas.microsoft.com/office/drawing/2014/main" id="{A1334EC1-FCC7-AA09-C672-E11D1B636998}"/>
              </a:ext>
            </a:extLst>
          </p:cNvPr>
          <p:cNvSpPr/>
          <p:nvPr/>
        </p:nvSpPr>
        <p:spPr>
          <a:xfrm rot="5400000" flipH="1">
            <a:off x="610836" y="5357361"/>
            <a:ext cx="566000" cy="575734"/>
          </a:xfrm>
          <a:prstGeom prst="rect">
            <a:avLst/>
          </a:prstGeom>
          <a:solidFill>
            <a:schemeClr val="accent4"/>
          </a:solidFill>
          <a:ln w="9525"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chemeClr val="lt1"/>
              </a:buClr>
              <a:buSzPts val="2400"/>
            </a:pPr>
            <a:endParaRPr sz="3200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25F4AAD-6238-EDE7-8998-5D5F42FE6BCA}"/>
              </a:ext>
            </a:extLst>
          </p:cNvPr>
          <p:cNvSpPr txBox="1">
            <a:spLocks/>
          </p:cNvSpPr>
          <p:nvPr/>
        </p:nvSpPr>
        <p:spPr>
          <a:xfrm>
            <a:off x="698803" y="1488332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E8C7DB-600D-AC14-2965-70E1C7EF14E8}"/>
              </a:ext>
            </a:extLst>
          </p:cNvPr>
          <p:cNvSpPr txBox="1">
            <a:spLocks/>
          </p:cNvSpPr>
          <p:nvPr/>
        </p:nvSpPr>
        <p:spPr>
          <a:xfrm>
            <a:off x="698803" y="2824524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A6660F-4A95-DD09-E28B-85D76E156696}"/>
              </a:ext>
            </a:extLst>
          </p:cNvPr>
          <p:cNvSpPr txBox="1">
            <a:spLocks/>
          </p:cNvSpPr>
          <p:nvPr/>
        </p:nvSpPr>
        <p:spPr>
          <a:xfrm>
            <a:off x="698803" y="4160717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E4837B-70AB-BA5E-12D3-0DCA157174B0}"/>
              </a:ext>
            </a:extLst>
          </p:cNvPr>
          <p:cNvSpPr txBox="1">
            <a:spLocks/>
          </p:cNvSpPr>
          <p:nvPr/>
        </p:nvSpPr>
        <p:spPr>
          <a:xfrm>
            <a:off x="698803" y="5496913"/>
            <a:ext cx="390069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spcBef>
                <a:spcPts val="1478"/>
              </a:spcBef>
              <a:spcAft>
                <a:spcPts val="658"/>
              </a:spcAft>
              <a:buSzPct val="100000"/>
            </a:pPr>
            <a:r>
              <a:rPr lang="en-US" sz="2000" b="1" dirty="0">
                <a:solidFill>
                  <a:schemeClr val="bg1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0678941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8962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Verdana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559</cp:revision>
  <dcterms:created xsi:type="dcterms:W3CDTF">2021-03-31T02:49:57Z</dcterms:created>
  <dcterms:modified xsi:type="dcterms:W3CDTF">2025-10-16T11:27:22Z</dcterms:modified>
  <cp:category/>
</cp:coreProperties>
</file>