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notesMasterIdLst>
    <p:notesMasterId r:id="rId31"/>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slideLayout" Target="../slideLayouts/slideLayout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slideLayout" Target="../slideLayouts/slideLayout1.xml"/><Relationship Id="rId1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slideLayout" Target="../slideLayouts/slideLayout1.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svg"/><Relationship Id="rId21" Type="http://schemas.openxmlformats.org/officeDocument/2006/relationships/image" Target="../media/image-15-21.png"/><Relationship Id="rId22" Type="http://schemas.openxmlformats.org/officeDocument/2006/relationships/image" Target="../media/image-15-22.svg"/><Relationship Id="rId23" Type="http://schemas.openxmlformats.org/officeDocument/2006/relationships/image" Target="../media/image-15-23.png"/><Relationship Id="rId24" Type="http://schemas.openxmlformats.org/officeDocument/2006/relationships/image" Target="../media/image-15-24.svg"/><Relationship Id="rId25" Type="http://schemas.openxmlformats.org/officeDocument/2006/relationships/image" Target="../media/image-15-25.png"/><Relationship Id="rId26" Type="http://schemas.openxmlformats.org/officeDocument/2006/relationships/image" Target="../media/image-15-26.svg"/><Relationship Id="rId27" Type="http://schemas.openxmlformats.org/officeDocument/2006/relationships/image" Target="../media/image-15-27.png"/><Relationship Id="rId28" Type="http://schemas.openxmlformats.org/officeDocument/2006/relationships/image" Target="../media/image-15-28.svg"/><Relationship Id="rId29" Type="http://schemas.openxmlformats.org/officeDocument/2006/relationships/image" Target="../media/image-15-29.png"/><Relationship Id="rId30" Type="http://schemas.openxmlformats.org/officeDocument/2006/relationships/image" Target="../media/image-15-30.svg"/><Relationship Id="rId31" Type="http://schemas.openxmlformats.org/officeDocument/2006/relationships/image" Target="../media/image-15-31.png"/><Relationship Id="rId32" Type="http://schemas.openxmlformats.org/officeDocument/2006/relationships/image" Target="../media/image-15-32.svg"/><Relationship Id="rId33" Type="http://schemas.openxmlformats.org/officeDocument/2006/relationships/image" Target="../media/image-15-33.png"/><Relationship Id="rId34" Type="http://schemas.openxmlformats.org/officeDocument/2006/relationships/image" Target="../media/image-15-34.svg"/><Relationship Id="rId35" Type="http://schemas.openxmlformats.org/officeDocument/2006/relationships/image" Target="../media/image-15-35.png"/><Relationship Id="rId36" Type="http://schemas.openxmlformats.org/officeDocument/2006/relationships/image" Target="../media/image-15-36.svg"/><Relationship Id="rId37" Type="http://schemas.openxmlformats.org/officeDocument/2006/relationships/image" Target="../media/image-15-37.png"/><Relationship Id="rId38" Type="http://schemas.openxmlformats.org/officeDocument/2006/relationships/image" Target="../media/image-15-38.svg"/><Relationship Id="rId39" Type="http://schemas.openxmlformats.org/officeDocument/2006/relationships/image" Target="../media/image-15-39.png"/><Relationship Id="rId40" Type="http://schemas.openxmlformats.org/officeDocument/2006/relationships/image" Target="../media/image-15-40.svg"/><Relationship Id="rId41" Type="http://schemas.openxmlformats.org/officeDocument/2006/relationships/image" Target="../media/image-15-41.png"/><Relationship Id="rId42" Type="http://schemas.openxmlformats.org/officeDocument/2006/relationships/image" Target="../media/image-15-42.svg"/><Relationship Id="rId43" Type="http://schemas.openxmlformats.org/officeDocument/2006/relationships/image" Target="../media/image-15-43.png"/><Relationship Id="rId44" Type="http://schemas.openxmlformats.org/officeDocument/2006/relationships/image" Target="../media/image-15-44.svg"/><Relationship Id="rId45" Type="http://schemas.openxmlformats.org/officeDocument/2006/relationships/image" Target="../media/image-15-45.png"/><Relationship Id="rId46" Type="http://schemas.openxmlformats.org/officeDocument/2006/relationships/image" Target="../media/image-15-46.svg"/><Relationship Id="rId47" Type="http://schemas.openxmlformats.org/officeDocument/2006/relationships/image" Target="../media/image-15-47.png"/><Relationship Id="rId48" Type="http://schemas.openxmlformats.org/officeDocument/2006/relationships/image" Target="../media/image-15-48.svg"/><Relationship Id="rId49" Type="http://schemas.openxmlformats.org/officeDocument/2006/relationships/image" Target="../media/image-15-49.png"/><Relationship Id="rId50" Type="http://schemas.openxmlformats.org/officeDocument/2006/relationships/image" Target="../media/image-15-50.svg"/><Relationship Id="rId51" Type="http://schemas.openxmlformats.org/officeDocument/2006/relationships/image" Target="../media/image-15-51.png"/><Relationship Id="rId52" Type="http://schemas.openxmlformats.org/officeDocument/2006/relationships/image" Target="../media/image-15-52.svg"/><Relationship Id="rId53" Type="http://schemas.openxmlformats.org/officeDocument/2006/relationships/image" Target="../media/image-15-53.png"/><Relationship Id="rId54" Type="http://schemas.openxmlformats.org/officeDocument/2006/relationships/image" Target="../media/image-15-54.svg"/><Relationship Id="rId55" Type="http://schemas.openxmlformats.org/officeDocument/2006/relationships/image" Target="../media/image-15-55.png"/><Relationship Id="rId56" Type="http://schemas.openxmlformats.org/officeDocument/2006/relationships/image" Target="../media/image-15-56.svg"/><Relationship Id="rId57" Type="http://schemas.openxmlformats.org/officeDocument/2006/relationships/image" Target="../media/image-15-57.png"/><Relationship Id="rId58" Type="http://schemas.openxmlformats.org/officeDocument/2006/relationships/image" Target="../media/image-15-58.svg"/><Relationship Id="rId59" Type="http://schemas.openxmlformats.org/officeDocument/2006/relationships/image" Target="../media/image-15-59.png"/><Relationship Id="rId60" Type="http://schemas.openxmlformats.org/officeDocument/2006/relationships/image" Target="../media/image-15-60.svg"/><Relationship Id="rId61" Type="http://schemas.openxmlformats.org/officeDocument/2006/relationships/image" Target="../media/image-15-61.png"/><Relationship Id="rId62" Type="http://schemas.openxmlformats.org/officeDocument/2006/relationships/image" Target="../media/image-15-62.svg"/><Relationship Id="rId63" Type="http://schemas.openxmlformats.org/officeDocument/2006/relationships/image" Target="../media/image-15-63.png"/><Relationship Id="rId64" Type="http://schemas.openxmlformats.org/officeDocument/2006/relationships/image" Target="../media/image-15-64.svg"/><Relationship Id="rId65" Type="http://schemas.openxmlformats.org/officeDocument/2006/relationships/image" Target="../media/image-15-65.png"/><Relationship Id="rId66" Type="http://schemas.openxmlformats.org/officeDocument/2006/relationships/image" Target="../media/image-15-66.svg"/><Relationship Id="rId67" Type="http://schemas.openxmlformats.org/officeDocument/2006/relationships/image" Target="../media/image-15-67.png"/><Relationship Id="rId68" Type="http://schemas.openxmlformats.org/officeDocument/2006/relationships/image" Target="../media/image-15-68.svg"/><Relationship Id="rId69" Type="http://schemas.openxmlformats.org/officeDocument/2006/relationships/image" Target="../media/image-15-69.png"/><Relationship Id="rId70" Type="http://schemas.openxmlformats.org/officeDocument/2006/relationships/image" Target="../media/image-15-70.svg"/><Relationship Id="rId71" Type="http://schemas.openxmlformats.org/officeDocument/2006/relationships/image" Target="../media/image-15-71.png"/><Relationship Id="rId72" Type="http://schemas.openxmlformats.org/officeDocument/2006/relationships/image" Target="../media/image-15-72.svg"/><Relationship Id="rId73" Type="http://schemas.openxmlformats.org/officeDocument/2006/relationships/image" Target="../media/image-15-73.png"/><Relationship Id="rId74" Type="http://schemas.openxmlformats.org/officeDocument/2006/relationships/image" Target="../media/image-15-74.svg"/><Relationship Id="rId75" Type="http://schemas.openxmlformats.org/officeDocument/2006/relationships/image" Target="../media/image-15-75.png"/><Relationship Id="rId76" Type="http://schemas.openxmlformats.org/officeDocument/2006/relationships/image" Target="../media/image-15-76.svg"/><Relationship Id="rId77" Type="http://schemas.openxmlformats.org/officeDocument/2006/relationships/image" Target="../media/image-15-77.png"/><Relationship Id="rId78" Type="http://schemas.openxmlformats.org/officeDocument/2006/relationships/image" Target="../media/image-15-78.svg"/><Relationship Id="rId79" Type="http://schemas.openxmlformats.org/officeDocument/2006/relationships/image" Target="../media/image-15-79.png"/><Relationship Id="rId80" Type="http://schemas.openxmlformats.org/officeDocument/2006/relationships/image" Target="../media/image-15-80.svg"/><Relationship Id="rId81" Type="http://schemas.openxmlformats.org/officeDocument/2006/relationships/image" Target="../media/image-15-81.png"/><Relationship Id="rId82" Type="http://schemas.openxmlformats.org/officeDocument/2006/relationships/image" Target="../media/image-15-82.svg"/><Relationship Id="rId83" Type="http://schemas.openxmlformats.org/officeDocument/2006/relationships/image" Target="../media/image-15-83.png"/><Relationship Id="rId84" Type="http://schemas.openxmlformats.org/officeDocument/2006/relationships/image" Target="../media/image-15-84.svg"/><Relationship Id="rId85" Type="http://schemas.openxmlformats.org/officeDocument/2006/relationships/image" Target="../media/image-15-85.png"/><Relationship Id="rId86" Type="http://schemas.openxmlformats.org/officeDocument/2006/relationships/image" Target="../media/image-15-86.svg"/><Relationship Id="rId87" Type="http://schemas.openxmlformats.org/officeDocument/2006/relationships/image" Target="../media/image-15-87.png"/><Relationship Id="rId88" Type="http://schemas.openxmlformats.org/officeDocument/2006/relationships/image" Target="../media/image-15-88.svg"/><Relationship Id="rId89" Type="http://schemas.openxmlformats.org/officeDocument/2006/relationships/image" Target="../media/image-15-89.png"/><Relationship Id="rId90" Type="http://schemas.openxmlformats.org/officeDocument/2006/relationships/image" Target="../media/image-15-90.svg"/><Relationship Id="rId91" Type="http://schemas.openxmlformats.org/officeDocument/2006/relationships/image" Target="../media/image-15-91.png"/><Relationship Id="rId92" Type="http://schemas.openxmlformats.org/officeDocument/2006/relationships/image" Target="../media/image-15-92.svg"/><Relationship Id="rId93" Type="http://schemas.openxmlformats.org/officeDocument/2006/relationships/image" Target="../media/image-15-93.png"/><Relationship Id="rId94" Type="http://schemas.openxmlformats.org/officeDocument/2006/relationships/image" Target="../media/image-15-94.svg"/><Relationship Id="rId95" Type="http://schemas.openxmlformats.org/officeDocument/2006/relationships/image" Target="../media/image-15-95.png"/><Relationship Id="rId96" Type="http://schemas.openxmlformats.org/officeDocument/2006/relationships/image" Target="../media/image-15-96.svg"/><Relationship Id="rId97" Type="http://schemas.openxmlformats.org/officeDocument/2006/relationships/image" Target="../media/image-15-97.png"/><Relationship Id="rId98" Type="http://schemas.openxmlformats.org/officeDocument/2006/relationships/image" Target="../media/image-15-98.svg"/><Relationship Id="rId99" Type="http://schemas.openxmlformats.org/officeDocument/2006/relationships/image" Target="../media/image-15-99.png"/><Relationship Id="rId100" Type="http://schemas.openxmlformats.org/officeDocument/2006/relationships/image" Target="../media/image-15-100.svg"/><Relationship Id="rId101" Type="http://schemas.openxmlformats.org/officeDocument/2006/relationships/image" Target="../media/image-15-101.png"/><Relationship Id="rId102" Type="http://schemas.openxmlformats.org/officeDocument/2006/relationships/image" Target="../media/image-15-102.svg"/><Relationship Id="rId103" Type="http://schemas.openxmlformats.org/officeDocument/2006/relationships/image" Target="../media/image-15-103.png"/><Relationship Id="rId104" Type="http://schemas.openxmlformats.org/officeDocument/2006/relationships/image" Target="../media/image-15-104.svg"/><Relationship Id="rId105" Type="http://schemas.openxmlformats.org/officeDocument/2006/relationships/image" Target="../media/image-15-105.png"/><Relationship Id="rId106" Type="http://schemas.openxmlformats.org/officeDocument/2006/relationships/image" Target="../media/image-15-106.svg"/><Relationship Id="rId107" Type="http://schemas.openxmlformats.org/officeDocument/2006/relationships/image" Target="../media/image-15-107.png"/><Relationship Id="rId108" Type="http://schemas.openxmlformats.org/officeDocument/2006/relationships/image" Target="../media/image-15-108.svg"/><Relationship Id="rId109" Type="http://schemas.openxmlformats.org/officeDocument/2006/relationships/image" Target="../media/image-15-109.png"/><Relationship Id="rId110" Type="http://schemas.openxmlformats.org/officeDocument/2006/relationships/image" Target="../media/image-15-110.svg"/><Relationship Id="rId111" Type="http://schemas.openxmlformats.org/officeDocument/2006/relationships/image" Target="../media/image-15-111.png"/><Relationship Id="rId112" Type="http://schemas.openxmlformats.org/officeDocument/2006/relationships/image" Target="../media/image-15-112.svg"/><Relationship Id="rId113" Type="http://schemas.openxmlformats.org/officeDocument/2006/relationships/image" Target="../media/image-15-113.png"/><Relationship Id="rId114" Type="http://schemas.openxmlformats.org/officeDocument/2006/relationships/image" Target="../media/image-15-114.svg"/><Relationship Id="rId115" Type="http://schemas.openxmlformats.org/officeDocument/2006/relationships/image" Target="../media/image-15-115.png"/><Relationship Id="rId116" Type="http://schemas.openxmlformats.org/officeDocument/2006/relationships/image" Target="../media/image-15-116.svg"/><Relationship Id="rId117" Type="http://schemas.openxmlformats.org/officeDocument/2006/relationships/image" Target="../media/image-15-117.png"/><Relationship Id="rId118" Type="http://schemas.openxmlformats.org/officeDocument/2006/relationships/image" Target="../media/image-15-118.svg"/><Relationship Id="rId119" Type="http://schemas.openxmlformats.org/officeDocument/2006/relationships/image" Target="../media/image-15-119.png"/><Relationship Id="rId120" Type="http://schemas.openxmlformats.org/officeDocument/2006/relationships/image" Target="../media/image-15-120.svg"/><Relationship Id="rId121" Type="http://schemas.openxmlformats.org/officeDocument/2006/relationships/image" Target="../media/image-15-121.png"/><Relationship Id="rId122" Type="http://schemas.openxmlformats.org/officeDocument/2006/relationships/image" Target="../media/image-15-122.svg"/><Relationship Id="rId123" Type="http://schemas.openxmlformats.org/officeDocument/2006/relationships/image" Target="../media/image-15-123.png"/><Relationship Id="rId124" Type="http://schemas.openxmlformats.org/officeDocument/2006/relationships/image" Target="../media/image-15-124.svg"/><Relationship Id="rId125" Type="http://schemas.openxmlformats.org/officeDocument/2006/relationships/image" Target="../media/image-15-125.png"/><Relationship Id="rId126" Type="http://schemas.openxmlformats.org/officeDocument/2006/relationships/image" Target="../media/image-15-126.svg"/><Relationship Id="rId127" Type="http://schemas.openxmlformats.org/officeDocument/2006/relationships/image" Target="../media/image-15-127.png"/><Relationship Id="rId128" Type="http://schemas.openxmlformats.org/officeDocument/2006/relationships/image" Target="../media/image-15-128.svg"/><Relationship Id="rId129" Type="http://schemas.openxmlformats.org/officeDocument/2006/relationships/image" Target="../media/image-15-129.png"/><Relationship Id="rId130" Type="http://schemas.openxmlformats.org/officeDocument/2006/relationships/image" Target="../media/image-15-130.svg"/><Relationship Id="rId131" Type="http://schemas.openxmlformats.org/officeDocument/2006/relationships/image" Target="../media/image-15-131.png"/><Relationship Id="rId132" Type="http://schemas.openxmlformats.org/officeDocument/2006/relationships/image" Target="../media/image-15-132.svg"/><Relationship Id="rId133" Type="http://schemas.openxmlformats.org/officeDocument/2006/relationships/image" Target="../media/image-15-133.png"/><Relationship Id="rId134" Type="http://schemas.openxmlformats.org/officeDocument/2006/relationships/image" Target="../media/image-15-134.svg"/><Relationship Id="rId135" Type="http://schemas.openxmlformats.org/officeDocument/2006/relationships/image" Target="../media/image-15-135.png"/><Relationship Id="rId136" Type="http://schemas.openxmlformats.org/officeDocument/2006/relationships/image" Target="../media/image-15-136.svg"/><Relationship Id="rId137" Type="http://schemas.openxmlformats.org/officeDocument/2006/relationships/image" Target="../media/image-15-137.png"/><Relationship Id="rId138" Type="http://schemas.openxmlformats.org/officeDocument/2006/relationships/image" Target="../media/image-15-138.svg"/><Relationship Id="rId139" Type="http://schemas.openxmlformats.org/officeDocument/2006/relationships/image" Target="../media/image-15-139.png"/><Relationship Id="rId140" Type="http://schemas.openxmlformats.org/officeDocument/2006/relationships/image" Target="../media/image-15-140.svg"/><Relationship Id="rId141" Type="http://schemas.openxmlformats.org/officeDocument/2006/relationships/image" Target="../media/image-15-141.png"/><Relationship Id="rId142" Type="http://schemas.openxmlformats.org/officeDocument/2006/relationships/image" Target="../media/image-15-142.svg"/><Relationship Id="rId143" Type="http://schemas.openxmlformats.org/officeDocument/2006/relationships/image" Target="../media/image-15-143.png"/><Relationship Id="rId144" Type="http://schemas.openxmlformats.org/officeDocument/2006/relationships/image" Target="../media/image-15-144.svg"/><Relationship Id="rId145" Type="http://schemas.openxmlformats.org/officeDocument/2006/relationships/image" Target="../media/image-15-145.png"/><Relationship Id="rId146" Type="http://schemas.openxmlformats.org/officeDocument/2006/relationships/image" Target="../media/image-15-146.svg"/><Relationship Id="rId147" Type="http://schemas.openxmlformats.org/officeDocument/2006/relationships/image" Target="../media/image-15-147.png"/><Relationship Id="rId148" Type="http://schemas.openxmlformats.org/officeDocument/2006/relationships/image" Target="../media/image-15-148.svg"/><Relationship Id="rId149" Type="http://schemas.openxmlformats.org/officeDocument/2006/relationships/image" Target="../media/image-15-149.png"/><Relationship Id="rId150" Type="http://schemas.openxmlformats.org/officeDocument/2006/relationships/image" Target="../media/image-15-150.svg"/><Relationship Id="rId151" Type="http://schemas.openxmlformats.org/officeDocument/2006/relationships/image" Target="../media/image-15-151.png"/><Relationship Id="rId152" Type="http://schemas.openxmlformats.org/officeDocument/2006/relationships/image" Target="../media/image-15-152.svg"/><Relationship Id="rId153" Type="http://schemas.openxmlformats.org/officeDocument/2006/relationships/image" Target="../media/image-15-153.png"/><Relationship Id="rId154" Type="http://schemas.openxmlformats.org/officeDocument/2006/relationships/image" Target="../media/image-15-154.svg"/><Relationship Id="rId155" Type="http://schemas.openxmlformats.org/officeDocument/2006/relationships/image" Target="../media/image-15-155.png"/><Relationship Id="rId156" Type="http://schemas.openxmlformats.org/officeDocument/2006/relationships/image" Target="../media/image-15-156.svg"/><Relationship Id="rId157" Type="http://schemas.openxmlformats.org/officeDocument/2006/relationships/image" Target="../media/image-15-157.png"/><Relationship Id="rId158" Type="http://schemas.openxmlformats.org/officeDocument/2006/relationships/image" Target="../media/image-15-158.svg"/><Relationship Id="rId159" Type="http://schemas.openxmlformats.org/officeDocument/2006/relationships/image" Target="../media/image-15-159.png"/><Relationship Id="rId160" Type="http://schemas.openxmlformats.org/officeDocument/2006/relationships/image" Target="../media/image-15-160.svg"/><Relationship Id="rId161" Type="http://schemas.openxmlformats.org/officeDocument/2006/relationships/image" Target="../media/image-15-161.png"/><Relationship Id="rId162" Type="http://schemas.openxmlformats.org/officeDocument/2006/relationships/image" Target="../media/image-15-162.svg"/><Relationship Id="rId163" Type="http://schemas.openxmlformats.org/officeDocument/2006/relationships/image" Target="../media/image-15-163.png"/><Relationship Id="rId164" Type="http://schemas.openxmlformats.org/officeDocument/2006/relationships/image" Target="../media/image-15-164.svg"/><Relationship Id="rId165" Type="http://schemas.openxmlformats.org/officeDocument/2006/relationships/image" Target="../media/image-15-165.png"/><Relationship Id="rId166" Type="http://schemas.openxmlformats.org/officeDocument/2006/relationships/image" Target="../media/image-15-166.svg"/><Relationship Id="rId167" Type="http://schemas.openxmlformats.org/officeDocument/2006/relationships/image" Target="../media/image-15-167.png"/><Relationship Id="rId168" Type="http://schemas.openxmlformats.org/officeDocument/2006/relationships/image" Target="../media/image-15-168.svg"/><Relationship Id="rId169" Type="http://schemas.openxmlformats.org/officeDocument/2006/relationships/image" Target="../media/image-15-169.png"/><Relationship Id="rId170" Type="http://schemas.openxmlformats.org/officeDocument/2006/relationships/image" Target="../media/image-15-170.svg"/><Relationship Id="rId171" Type="http://schemas.openxmlformats.org/officeDocument/2006/relationships/image" Target="../media/image-15-171.png"/><Relationship Id="rId172" Type="http://schemas.openxmlformats.org/officeDocument/2006/relationships/image" Target="../media/image-15-172.svg"/><Relationship Id="rId173" Type="http://schemas.openxmlformats.org/officeDocument/2006/relationships/image" Target="../media/image-15-173.png"/><Relationship Id="rId174" Type="http://schemas.openxmlformats.org/officeDocument/2006/relationships/image" Target="../media/image-15-174.svg"/><Relationship Id="rId175" Type="http://schemas.openxmlformats.org/officeDocument/2006/relationships/image" Target="../media/image-15-175.png"/><Relationship Id="rId176" Type="http://schemas.openxmlformats.org/officeDocument/2006/relationships/image" Target="../media/image-15-176.svg"/><Relationship Id="rId177" Type="http://schemas.openxmlformats.org/officeDocument/2006/relationships/image" Target="../media/image-15-177.png"/><Relationship Id="rId178" Type="http://schemas.openxmlformats.org/officeDocument/2006/relationships/image" Target="../media/image-15-178.svg"/><Relationship Id="rId179" Type="http://schemas.openxmlformats.org/officeDocument/2006/relationships/image" Target="../media/image-15-179.png"/><Relationship Id="rId180" Type="http://schemas.openxmlformats.org/officeDocument/2006/relationships/image" Target="../media/image-15-180.svg"/><Relationship Id="rId181" Type="http://schemas.openxmlformats.org/officeDocument/2006/relationships/image" Target="../media/image-15-181.png"/><Relationship Id="rId182" Type="http://schemas.openxmlformats.org/officeDocument/2006/relationships/image" Target="../media/image-15-182.svg"/><Relationship Id="rId183" Type="http://schemas.openxmlformats.org/officeDocument/2006/relationships/image" Target="../media/image-15-183.png"/><Relationship Id="rId184" Type="http://schemas.openxmlformats.org/officeDocument/2006/relationships/image" Target="../media/image-15-184.svg"/><Relationship Id="rId185" Type="http://schemas.openxmlformats.org/officeDocument/2006/relationships/image" Target="../media/image-15-185.png"/><Relationship Id="rId186" Type="http://schemas.openxmlformats.org/officeDocument/2006/relationships/image" Target="../media/image-15-186.svg"/><Relationship Id="rId187" Type="http://schemas.openxmlformats.org/officeDocument/2006/relationships/image" Target="../media/image-15-187.png"/><Relationship Id="rId188" Type="http://schemas.openxmlformats.org/officeDocument/2006/relationships/image" Target="../media/image-15-188.svg"/><Relationship Id="rId189" Type="http://schemas.openxmlformats.org/officeDocument/2006/relationships/image" Target="../media/image-15-189.png"/><Relationship Id="rId190" Type="http://schemas.openxmlformats.org/officeDocument/2006/relationships/image" Target="../media/image-15-190.svg"/><Relationship Id="rId191" Type="http://schemas.openxmlformats.org/officeDocument/2006/relationships/image" Target="../media/image-15-191.png"/><Relationship Id="rId192" Type="http://schemas.openxmlformats.org/officeDocument/2006/relationships/image" Target="../media/image-15-192.svg"/><Relationship Id="rId193" Type="http://schemas.openxmlformats.org/officeDocument/2006/relationships/image" Target="../media/image-15-193.png"/><Relationship Id="rId194" Type="http://schemas.openxmlformats.org/officeDocument/2006/relationships/image" Target="../media/image-15-194.svg"/><Relationship Id="rId195" Type="http://schemas.openxmlformats.org/officeDocument/2006/relationships/image" Target="../media/image-15-195.png"/><Relationship Id="rId196" Type="http://schemas.openxmlformats.org/officeDocument/2006/relationships/image" Target="../media/image-15-196.svg"/><Relationship Id="rId197" Type="http://schemas.openxmlformats.org/officeDocument/2006/relationships/image" Target="../media/image-15-197.png"/><Relationship Id="rId198" Type="http://schemas.openxmlformats.org/officeDocument/2006/relationships/image" Target="../media/image-15-198.svg"/><Relationship Id="rId199" Type="http://schemas.openxmlformats.org/officeDocument/2006/relationships/image" Target="../media/image-15-199.png"/><Relationship Id="rId200" Type="http://schemas.openxmlformats.org/officeDocument/2006/relationships/image" Target="../media/image-15-200.svg"/><Relationship Id="rId201" Type="http://schemas.openxmlformats.org/officeDocument/2006/relationships/image" Target="../media/image-15-201.png"/><Relationship Id="rId202" Type="http://schemas.openxmlformats.org/officeDocument/2006/relationships/image" Target="../media/image-15-202.svg"/><Relationship Id="rId203" Type="http://schemas.openxmlformats.org/officeDocument/2006/relationships/image" Target="../media/image-15-203.png"/><Relationship Id="rId204" Type="http://schemas.openxmlformats.org/officeDocument/2006/relationships/image" Target="../media/image-15-204.svg"/><Relationship Id="rId205" Type="http://schemas.openxmlformats.org/officeDocument/2006/relationships/image" Target="../media/image-15-205.png"/><Relationship Id="rId206" Type="http://schemas.openxmlformats.org/officeDocument/2006/relationships/image" Target="../media/image-15-206.svg"/><Relationship Id="rId207" Type="http://schemas.openxmlformats.org/officeDocument/2006/relationships/image" Target="../media/image-15-207.png"/><Relationship Id="rId208" Type="http://schemas.openxmlformats.org/officeDocument/2006/relationships/image" Target="../media/image-15-208.svg"/><Relationship Id="rId209" Type="http://schemas.openxmlformats.org/officeDocument/2006/relationships/image" Target="../media/image-15-209.png"/><Relationship Id="rId210" Type="http://schemas.openxmlformats.org/officeDocument/2006/relationships/image" Target="../media/image-15-210.svg"/><Relationship Id="rId211" Type="http://schemas.openxmlformats.org/officeDocument/2006/relationships/image" Target="../media/image-15-211.png"/><Relationship Id="rId212" Type="http://schemas.openxmlformats.org/officeDocument/2006/relationships/image" Target="../media/image-15-212.svg"/><Relationship Id="rId213" Type="http://schemas.openxmlformats.org/officeDocument/2006/relationships/image" Target="../media/image-15-213.png"/><Relationship Id="rId214" Type="http://schemas.openxmlformats.org/officeDocument/2006/relationships/image" Target="../media/image-15-214.svg"/><Relationship Id="rId215" Type="http://schemas.openxmlformats.org/officeDocument/2006/relationships/image" Target="../media/image-15-215.png"/><Relationship Id="rId216" Type="http://schemas.openxmlformats.org/officeDocument/2006/relationships/image" Target="../media/image-15-216.svg"/><Relationship Id="rId217" Type="http://schemas.openxmlformats.org/officeDocument/2006/relationships/image" Target="../media/image-15-217.png"/><Relationship Id="rId218" Type="http://schemas.openxmlformats.org/officeDocument/2006/relationships/image" Target="../media/image-15-218.svg"/><Relationship Id="rId219" Type="http://schemas.openxmlformats.org/officeDocument/2006/relationships/image" Target="../media/image-15-219.png"/><Relationship Id="rId220" Type="http://schemas.openxmlformats.org/officeDocument/2006/relationships/image" Target="../media/image-15-220.svg"/><Relationship Id="rId221" Type="http://schemas.openxmlformats.org/officeDocument/2006/relationships/image" Target="../media/image-15-221.png"/><Relationship Id="rId222" Type="http://schemas.openxmlformats.org/officeDocument/2006/relationships/image" Target="../media/image-15-222.svg"/><Relationship Id="rId223" Type="http://schemas.openxmlformats.org/officeDocument/2006/relationships/image" Target="../media/image-15-223.png"/><Relationship Id="rId224" Type="http://schemas.openxmlformats.org/officeDocument/2006/relationships/image" Target="../media/image-15-224.svg"/><Relationship Id="rId225" Type="http://schemas.openxmlformats.org/officeDocument/2006/relationships/image" Target="../media/image-15-225.png"/><Relationship Id="rId226" Type="http://schemas.openxmlformats.org/officeDocument/2006/relationships/image" Target="../media/image-15-226.svg"/><Relationship Id="rId227" Type="http://schemas.openxmlformats.org/officeDocument/2006/relationships/image" Target="../media/image-15-227.png"/><Relationship Id="rId228" Type="http://schemas.openxmlformats.org/officeDocument/2006/relationships/image" Target="../media/image-15-228.svg"/><Relationship Id="rId229" Type="http://schemas.openxmlformats.org/officeDocument/2006/relationships/image" Target="../media/image-15-229.png"/><Relationship Id="rId230" Type="http://schemas.openxmlformats.org/officeDocument/2006/relationships/image" Target="../media/image-15-230.svg"/><Relationship Id="rId231" Type="http://schemas.openxmlformats.org/officeDocument/2006/relationships/image" Target="../media/image-15-231.png"/><Relationship Id="rId232" Type="http://schemas.openxmlformats.org/officeDocument/2006/relationships/image" Target="../media/image-15-232.svg"/><Relationship Id="rId233" Type="http://schemas.openxmlformats.org/officeDocument/2006/relationships/image" Target="../media/image-15-233.png"/><Relationship Id="rId234" Type="http://schemas.openxmlformats.org/officeDocument/2006/relationships/image" Target="../media/image-15-234.svg"/><Relationship Id="rId235" Type="http://schemas.openxmlformats.org/officeDocument/2006/relationships/image" Target="../media/image-15-235.png"/><Relationship Id="rId236" Type="http://schemas.openxmlformats.org/officeDocument/2006/relationships/image" Target="../media/image-15-236.svg"/><Relationship Id="rId237" Type="http://schemas.openxmlformats.org/officeDocument/2006/relationships/image" Target="../media/image-15-237.png"/><Relationship Id="rId238" Type="http://schemas.openxmlformats.org/officeDocument/2006/relationships/image" Target="../media/image-15-238.svg"/><Relationship Id="rId239" Type="http://schemas.openxmlformats.org/officeDocument/2006/relationships/image" Target="../media/image-15-239.png"/><Relationship Id="rId240" Type="http://schemas.openxmlformats.org/officeDocument/2006/relationships/image" Target="../media/image-15-240.svg"/><Relationship Id="rId241" Type="http://schemas.openxmlformats.org/officeDocument/2006/relationships/image" Target="../media/image-15-241.png"/><Relationship Id="rId242" Type="http://schemas.openxmlformats.org/officeDocument/2006/relationships/image" Target="../media/image-15-242.svg"/><Relationship Id="rId243" Type="http://schemas.openxmlformats.org/officeDocument/2006/relationships/image" Target="../media/image-15-243.png"/><Relationship Id="rId244" Type="http://schemas.openxmlformats.org/officeDocument/2006/relationships/image" Target="../media/image-15-244.svg"/><Relationship Id="rId245" Type="http://schemas.openxmlformats.org/officeDocument/2006/relationships/image" Target="../media/image-15-245.png"/><Relationship Id="rId246" Type="http://schemas.openxmlformats.org/officeDocument/2006/relationships/image" Target="../media/image-15-246.svg"/><Relationship Id="rId247" Type="http://schemas.openxmlformats.org/officeDocument/2006/relationships/image" Target="../media/image-15-247.png"/><Relationship Id="rId248" Type="http://schemas.openxmlformats.org/officeDocument/2006/relationships/image" Target="../media/image-15-248.svg"/><Relationship Id="rId249" Type="http://schemas.openxmlformats.org/officeDocument/2006/relationships/image" Target="../media/image-15-249.png"/><Relationship Id="rId250" Type="http://schemas.openxmlformats.org/officeDocument/2006/relationships/image" Target="../media/image-15-250.svg"/><Relationship Id="rId251" Type="http://schemas.openxmlformats.org/officeDocument/2006/relationships/image" Target="../media/image-15-251.png"/><Relationship Id="rId252" Type="http://schemas.openxmlformats.org/officeDocument/2006/relationships/image" Target="../media/image-15-252.svg"/><Relationship Id="rId253" Type="http://schemas.openxmlformats.org/officeDocument/2006/relationships/image" Target="../media/image-15-253.png"/><Relationship Id="rId254" Type="http://schemas.openxmlformats.org/officeDocument/2006/relationships/image" Target="../media/image-15-254.svg"/><Relationship Id="rId255" Type="http://schemas.openxmlformats.org/officeDocument/2006/relationships/slideLayout" Target="../slideLayouts/slideLayout1.xml"/><Relationship Id="rId25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slideLayout" Target="../slideLayouts/slideLayout1.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image" Target="../media/image-17-17.png"/><Relationship Id="rId18" Type="http://schemas.openxmlformats.org/officeDocument/2006/relationships/image" Target="../media/image-17-18.svg"/><Relationship Id="rId19" Type="http://schemas.openxmlformats.org/officeDocument/2006/relationships/image" Target="../media/image-17-19.png"/><Relationship Id="rId20" Type="http://schemas.openxmlformats.org/officeDocument/2006/relationships/image" Target="../media/image-17-20.svg"/><Relationship Id="rId21" Type="http://schemas.openxmlformats.org/officeDocument/2006/relationships/image" Target="../media/image-17-21.png"/><Relationship Id="rId22" Type="http://schemas.openxmlformats.org/officeDocument/2006/relationships/image" Target="../media/image-17-22.svg"/><Relationship Id="rId23" Type="http://schemas.openxmlformats.org/officeDocument/2006/relationships/image" Target="../media/image-17-23.png"/><Relationship Id="rId24" Type="http://schemas.openxmlformats.org/officeDocument/2006/relationships/image" Target="../media/image-17-24.svg"/><Relationship Id="rId25" Type="http://schemas.openxmlformats.org/officeDocument/2006/relationships/image" Target="../media/image-17-25.png"/><Relationship Id="rId26" Type="http://schemas.openxmlformats.org/officeDocument/2006/relationships/image" Target="../media/image-17-26.svg"/><Relationship Id="rId27" Type="http://schemas.openxmlformats.org/officeDocument/2006/relationships/image" Target="../media/image-17-27.png"/><Relationship Id="rId28" Type="http://schemas.openxmlformats.org/officeDocument/2006/relationships/image" Target="../media/image-17-28.svg"/><Relationship Id="rId29" Type="http://schemas.openxmlformats.org/officeDocument/2006/relationships/image" Target="../media/image-17-29.png"/><Relationship Id="rId30" Type="http://schemas.openxmlformats.org/officeDocument/2006/relationships/image" Target="../media/image-17-30.svg"/><Relationship Id="rId31" Type="http://schemas.openxmlformats.org/officeDocument/2006/relationships/image" Target="../media/image-17-31.png"/><Relationship Id="rId32" Type="http://schemas.openxmlformats.org/officeDocument/2006/relationships/image" Target="../media/image-17-32.svg"/><Relationship Id="rId33" Type="http://schemas.openxmlformats.org/officeDocument/2006/relationships/image" Target="../media/image-17-33.png"/><Relationship Id="rId34" Type="http://schemas.openxmlformats.org/officeDocument/2006/relationships/image" Target="../media/image-17-34.svg"/><Relationship Id="rId35" Type="http://schemas.openxmlformats.org/officeDocument/2006/relationships/image" Target="../media/image-17-35.png"/><Relationship Id="rId36" Type="http://schemas.openxmlformats.org/officeDocument/2006/relationships/image" Target="../media/image-17-36.png"/><Relationship Id="rId37" Type="http://schemas.openxmlformats.org/officeDocument/2006/relationships/image" Target="../media/image-17-37.svg"/><Relationship Id="rId38" Type="http://schemas.openxmlformats.org/officeDocument/2006/relationships/image" Target="../media/image-17-38.png"/><Relationship Id="rId39" Type="http://schemas.openxmlformats.org/officeDocument/2006/relationships/image" Target="../media/image-17-39.svg"/><Relationship Id="rId40" Type="http://schemas.openxmlformats.org/officeDocument/2006/relationships/image" Target="../media/image-17-40.png"/><Relationship Id="rId41" Type="http://schemas.openxmlformats.org/officeDocument/2006/relationships/image" Target="../media/image-17-41.png"/><Relationship Id="rId42" Type="http://schemas.openxmlformats.org/officeDocument/2006/relationships/image" Target="../media/image-17-42.png"/><Relationship Id="rId43" Type="http://schemas.openxmlformats.org/officeDocument/2006/relationships/image" Target="../media/image-17-43.png"/><Relationship Id="rId44" Type="http://schemas.openxmlformats.org/officeDocument/2006/relationships/image" Target="../media/image-17-44.png"/><Relationship Id="rId45" Type="http://schemas.openxmlformats.org/officeDocument/2006/relationships/image" Target="../media/image-17-45.png"/><Relationship Id="rId46" Type="http://schemas.openxmlformats.org/officeDocument/2006/relationships/image" Target="../media/image-17-46.png"/><Relationship Id="rId47" Type="http://schemas.openxmlformats.org/officeDocument/2006/relationships/image" Target="../media/image-17-47.png"/><Relationship Id="rId48" Type="http://schemas.openxmlformats.org/officeDocument/2006/relationships/image" Target="../media/image-17-48.svg"/><Relationship Id="rId49" Type="http://schemas.openxmlformats.org/officeDocument/2006/relationships/image" Target="../media/image-17-49.png"/><Relationship Id="rId50" Type="http://schemas.openxmlformats.org/officeDocument/2006/relationships/image" Target="../media/image-17-50.svg"/><Relationship Id="rId51" Type="http://schemas.openxmlformats.org/officeDocument/2006/relationships/image" Target="../media/image-17-51.png"/><Relationship Id="rId52" Type="http://schemas.openxmlformats.org/officeDocument/2006/relationships/image" Target="../media/image-17-52.svg"/><Relationship Id="rId53" Type="http://schemas.openxmlformats.org/officeDocument/2006/relationships/image" Target="../media/image-17-53.png"/><Relationship Id="rId54" Type="http://schemas.openxmlformats.org/officeDocument/2006/relationships/image" Target="../media/image-17-54.svg"/><Relationship Id="rId55" Type="http://schemas.openxmlformats.org/officeDocument/2006/relationships/image" Target="../media/image-17-55.png"/><Relationship Id="rId56" Type="http://schemas.openxmlformats.org/officeDocument/2006/relationships/image" Target="../media/image-17-56.svg"/><Relationship Id="rId57" Type="http://schemas.openxmlformats.org/officeDocument/2006/relationships/image" Target="../media/image-17-57.png"/><Relationship Id="rId58" Type="http://schemas.openxmlformats.org/officeDocument/2006/relationships/image" Target="../media/image-17-58.svg"/><Relationship Id="rId59" Type="http://schemas.openxmlformats.org/officeDocument/2006/relationships/image" Target="../media/image-17-59.png"/><Relationship Id="rId60" Type="http://schemas.openxmlformats.org/officeDocument/2006/relationships/image" Target="../media/image-17-60.svg"/><Relationship Id="rId61" Type="http://schemas.openxmlformats.org/officeDocument/2006/relationships/image" Target="../media/image-17-61.png"/><Relationship Id="rId62" Type="http://schemas.openxmlformats.org/officeDocument/2006/relationships/image" Target="../media/image-17-62.svg"/><Relationship Id="rId63" Type="http://schemas.openxmlformats.org/officeDocument/2006/relationships/image" Target="../media/image-17-63.png"/><Relationship Id="rId64" Type="http://schemas.openxmlformats.org/officeDocument/2006/relationships/image" Target="../media/image-17-64.svg"/><Relationship Id="rId65" Type="http://schemas.openxmlformats.org/officeDocument/2006/relationships/image" Target="../media/image-17-65.png"/><Relationship Id="rId66" Type="http://schemas.openxmlformats.org/officeDocument/2006/relationships/image" Target="../media/image-17-66.svg"/><Relationship Id="rId67" Type="http://schemas.openxmlformats.org/officeDocument/2006/relationships/image" Target="../media/image-17-67.png"/><Relationship Id="rId68" Type="http://schemas.openxmlformats.org/officeDocument/2006/relationships/image" Target="../media/image-17-68.svg"/><Relationship Id="rId69" Type="http://schemas.openxmlformats.org/officeDocument/2006/relationships/image" Target="../media/image-17-69.png"/><Relationship Id="rId70" Type="http://schemas.openxmlformats.org/officeDocument/2006/relationships/image" Target="../media/image-17-70.svg"/><Relationship Id="rId71" Type="http://schemas.openxmlformats.org/officeDocument/2006/relationships/image" Target="../media/image-17-71.png"/><Relationship Id="rId72" Type="http://schemas.openxmlformats.org/officeDocument/2006/relationships/image" Target="../media/image-17-72.svg"/><Relationship Id="rId73" Type="http://schemas.openxmlformats.org/officeDocument/2006/relationships/image" Target="../media/image-17-73.png"/><Relationship Id="rId74" Type="http://schemas.openxmlformats.org/officeDocument/2006/relationships/image" Target="../media/image-17-74.svg"/><Relationship Id="rId75" Type="http://schemas.openxmlformats.org/officeDocument/2006/relationships/image" Target="../media/image-17-75.png"/><Relationship Id="rId76" Type="http://schemas.openxmlformats.org/officeDocument/2006/relationships/image" Target="../media/image-17-76.svg"/><Relationship Id="rId77" Type="http://schemas.openxmlformats.org/officeDocument/2006/relationships/image" Target="../media/image-17-77.png"/><Relationship Id="rId78" Type="http://schemas.openxmlformats.org/officeDocument/2006/relationships/image" Target="../media/image-17-78.svg"/><Relationship Id="rId79" Type="http://schemas.openxmlformats.org/officeDocument/2006/relationships/image" Target="../media/image-17-79.png"/><Relationship Id="rId80" Type="http://schemas.openxmlformats.org/officeDocument/2006/relationships/image" Target="../media/image-17-80.svg"/><Relationship Id="rId81" Type="http://schemas.openxmlformats.org/officeDocument/2006/relationships/image" Target="../media/image-17-81.png"/><Relationship Id="rId82" Type="http://schemas.openxmlformats.org/officeDocument/2006/relationships/image" Target="../media/image-17-82.png"/><Relationship Id="rId83" Type="http://schemas.openxmlformats.org/officeDocument/2006/relationships/image" Target="../media/image-17-83.svg"/><Relationship Id="rId84" Type="http://schemas.openxmlformats.org/officeDocument/2006/relationships/image" Target="../media/image-17-84.png"/><Relationship Id="rId85" Type="http://schemas.openxmlformats.org/officeDocument/2006/relationships/image" Target="../media/image-17-85.svg"/><Relationship Id="rId86" Type="http://schemas.openxmlformats.org/officeDocument/2006/relationships/image" Target="../media/image-17-86.png"/><Relationship Id="rId87" Type="http://schemas.openxmlformats.org/officeDocument/2006/relationships/image" Target="../media/image-17-87.svg"/><Relationship Id="rId88" Type="http://schemas.openxmlformats.org/officeDocument/2006/relationships/image" Target="../media/image-17-88.png"/><Relationship Id="rId89" Type="http://schemas.openxmlformats.org/officeDocument/2006/relationships/image" Target="../media/image-17-89.svg"/><Relationship Id="rId90" Type="http://schemas.openxmlformats.org/officeDocument/2006/relationships/image" Target="../media/image-17-90.png"/><Relationship Id="rId91" Type="http://schemas.openxmlformats.org/officeDocument/2006/relationships/image" Target="../media/image-17-91.svg"/><Relationship Id="rId92" Type="http://schemas.openxmlformats.org/officeDocument/2006/relationships/image" Target="../media/image-17-92.png"/><Relationship Id="rId93" Type="http://schemas.openxmlformats.org/officeDocument/2006/relationships/image" Target="../media/image-17-93.png"/><Relationship Id="rId94" Type="http://schemas.openxmlformats.org/officeDocument/2006/relationships/image" Target="../media/image-17-94.svg"/><Relationship Id="rId95" Type="http://schemas.openxmlformats.org/officeDocument/2006/relationships/image" Target="../media/image-17-95.png"/><Relationship Id="rId96" Type="http://schemas.openxmlformats.org/officeDocument/2006/relationships/image" Target="../media/image-17-96.png"/><Relationship Id="rId97" Type="http://schemas.openxmlformats.org/officeDocument/2006/relationships/image" Target="../media/image-17-97.png"/><Relationship Id="rId98" Type="http://schemas.openxmlformats.org/officeDocument/2006/relationships/image" Target="../media/image-17-98.png"/><Relationship Id="rId99" Type="http://schemas.openxmlformats.org/officeDocument/2006/relationships/image" Target="../media/image-17-99.svg"/><Relationship Id="rId100" Type="http://schemas.openxmlformats.org/officeDocument/2006/relationships/image" Target="../media/image-17-100.png"/><Relationship Id="rId101" Type="http://schemas.openxmlformats.org/officeDocument/2006/relationships/image" Target="../media/image-17-101.png"/><Relationship Id="rId102" Type="http://schemas.openxmlformats.org/officeDocument/2006/relationships/image" Target="../media/image-17-102.png"/><Relationship Id="rId103" Type="http://schemas.openxmlformats.org/officeDocument/2006/relationships/image" Target="../media/image-17-103.png"/><Relationship Id="rId104" Type="http://schemas.openxmlformats.org/officeDocument/2006/relationships/image" Target="../media/image-17-104.png"/><Relationship Id="rId105" Type="http://schemas.openxmlformats.org/officeDocument/2006/relationships/image" Target="../media/image-17-105.png"/><Relationship Id="rId106" Type="http://schemas.openxmlformats.org/officeDocument/2006/relationships/image" Target="../media/image-17-106.png"/><Relationship Id="rId107" Type="http://schemas.openxmlformats.org/officeDocument/2006/relationships/image" Target="../media/image-17-107.png"/><Relationship Id="rId108" Type="http://schemas.openxmlformats.org/officeDocument/2006/relationships/image" Target="../media/image-17-108.png"/><Relationship Id="rId109" Type="http://schemas.openxmlformats.org/officeDocument/2006/relationships/image" Target="../media/image-17-109.png"/><Relationship Id="rId110" Type="http://schemas.openxmlformats.org/officeDocument/2006/relationships/image" Target="../media/image-17-110.png"/><Relationship Id="rId111" Type="http://schemas.openxmlformats.org/officeDocument/2006/relationships/image" Target="../media/image-17-111.png"/><Relationship Id="rId112" Type="http://schemas.openxmlformats.org/officeDocument/2006/relationships/image" Target="../media/image-17-112.png"/><Relationship Id="rId113" Type="http://schemas.openxmlformats.org/officeDocument/2006/relationships/image" Target="../media/image-17-113.png"/><Relationship Id="rId114" Type="http://schemas.openxmlformats.org/officeDocument/2006/relationships/image" Target="../media/image-17-114.png"/><Relationship Id="rId115" Type="http://schemas.openxmlformats.org/officeDocument/2006/relationships/image" Target="../media/image-17-115.png"/><Relationship Id="rId116" Type="http://schemas.openxmlformats.org/officeDocument/2006/relationships/image" Target="../media/image-17-116.svg"/><Relationship Id="rId117" Type="http://schemas.openxmlformats.org/officeDocument/2006/relationships/image" Target="../media/image-17-117.png"/><Relationship Id="rId118" Type="http://schemas.openxmlformats.org/officeDocument/2006/relationships/image" Target="../media/image-17-118.svg"/><Relationship Id="rId119" Type="http://schemas.openxmlformats.org/officeDocument/2006/relationships/image" Target="../media/image-17-119.png"/><Relationship Id="rId120" Type="http://schemas.openxmlformats.org/officeDocument/2006/relationships/image" Target="../media/image-17-120.svg"/><Relationship Id="rId121" Type="http://schemas.openxmlformats.org/officeDocument/2006/relationships/image" Target="../media/image-17-121.png"/><Relationship Id="rId122" Type="http://schemas.openxmlformats.org/officeDocument/2006/relationships/image" Target="../media/image-17-122.svg"/><Relationship Id="rId123" Type="http://schemas.openxmlformats.org/officeDocument/2006/relationships/image" Target="../media/image-17-123.png"/><Relationship Id="rId124" Type="http://schemas.openxmlformats.org/officeDocument/2006/relationships/image" Target="../media/image-17-124.png"/><Relationship Id="rId125" Type="http://schemas.openxmlformats.org/officeDocument/2006/relationships/image" Target="../media/image-17-125.png"/><Relationship Id="rId126" Type="http://schemas.openxmlformats.org/officeDocument/2006/relationships/image" Target="../media/image-17-126.png"/><Relationship Id="rId127" Type="http://schemas.openxmlformats.org/officeDocument/2006/relationships/image" Target="../media/image-17-127.png"/><Relationship Id="rId128" Type="http://schemas.openxmlformats.org/officeDocument/2006/relationships/image" Target="../media/image-17-128.png"/><Relationship Id="rId129" Type="http://schemas.openxmlformats.org/officeDocument/2006/relationships/image" Target="../media/image-17-129.png"/><Relationship Id="rId130" Type="http://schemas.openxmlformats.org/officeDocument/2006/relationships/image" Target="../media/image-17-130.png"/><Relationship Id="rId131" Type="http://schemas.openxmlformats.org/officeDocument/2006/relationships/image" Target="../media/image-17-131.png"/><Relationship Id="rId132" Type="http://schemas.openxmlformats.org/officeDocument/2006/relationships/image" Target="../media/image-17-132.png"/><Relationship Id="rId133" Type="http://schemas.openxmlformats.org/officeDocument/2006/relationships/image" Target="../media/image-17-133.png"/><Relationship Id="rId134" Type="http://schemas.openxmlformats.org/officeDocument/2006/relationships/image" Target="../media/image-17-134.svg"/><Relationship Id="rId135" Type="http://schemas.openxmlformats.org/officeDocument/2006/relationships/image" Target="../media/image-17-135.png"/><Relationship Id="rId136" Type="http://schemas.openxmlformats.org/officeDocument/2006/relationships/image" Target="../media/image-17-136.svg"/><Relationship Id="rId137" Type="http://schemas.openxmlformats.org/officeDocument/2006/relationships/image" Target="../media/image-17-137.png"/><Relationship Id="rId138" Type="http://schemas.openxmlformats.org/officeDocument/2006/relationships/image" Target="../media/image-17-138.png"/><Relationship Id="rId139" Type="http://schemas.openxmlformats.org/officeDocument/2006/relationships/image" Target="../media/image-17-139.png"/><Relationship Id="rId140" Type="http://schemas.openxmlformats.org/officeDocument/2006/relationships/image" Target="../media/image-17-140.svg"/><Relationship Id="rId141" Type="http://schemas.openxmlformats.org/officeDocument/2006/relationships/image" Target="../media/image-17-141.png"/><Relationship Id="rId142" Type="http://schemas.openxmlformats.org/officeDocument/2006/relationships/image" Target="../media/image-17-142.png"/><Relationship Id="rId143" Type="http://schemas.openxmlformats.org/officeDocument/2006/relationships/image" Target="../media/image-17-143.svg"/><Relationship Id="rId144" Type="http://schemas.openxmlformats.org/officeDocument/2006/relationships/image" Target="../media/image-17-144.png"/><Relationship Id="rId145" Type="http://schemas.openxmlformats.org/officeDocument/2006/relationships/image" Target="../media/image-17-145.png"/><Relationship Id="rId146" Type="http://schemas.openxmlformats.org/officeDocument/2006/relationships/image" Target="../media/image-17-146.svg"/><Relationship Id="rId147" Type="http://schemas.openxmlformats.org/officeDocument/2006/relationships/image" Target="../media/image-17-147.png"/><Relationship Id="rId148" Type="http://schemas.openxmlformats.org/officeDocument/2006/relationships/image" Target="../media/image-17-148.png"/><Relationship Id="rId149" Type="http://schemas.openxmlformats.org/officeDocument/2006/relationships/image" Target="../media/image-17-149.png"/><Relationship Id="rId150" Type="http://schemas.openxmlformats.org/officeDocument/2006/relationships/image" Target="../media/image-17-150.svg"/><Relationship Id="rId151" Type="http://schemas.openxmlformats.org/officeDocument/2006/relationships/image" Target="../media/image-17-151.png"/><Relationship Id="rId152" Type="http://schemas.openxmlformats.org/officeDocument/2006/relationships/image" Target="../media/image-17-152.svg"/><Relationship Id="rId153" Type="http://schemas.openxmlformats.org/officeDocument/2006/relationships/image" Target="../media/image-17-153.png"/><Relationship Id="rId154" Type="http://schemas.openxmlformats.org/officeDocument/2006/relationships/image" Target="../media/image-17-154.png"/><Relationship Id="rId155" Type="http://schemas.openxmlformats.org/officeDocument/2006/relationships/image" Target="../media/image-17-155.svg"/><Relationship Id="rId156" Type="http://schemas.openxmlformats.org/officeDocument/2006/relationships/image" Target="../media/image-17-156.png"/><Relationship Id="rId157" Type="http://schemas.openxmlformats.org/officeDocument/2006/relationships/image" Target="../media/image-17-157.svg"/><Relationship Id="rId158" Type="http://schemas.openxmlformats.org/officeDocument/2006/relationships/image" Target="../media/image-17-158.png"/><Relationship Id="rId159" Type="http://schemas.openxmlformats.org/officeDocument/2006/relationships/image" Target="../media/image-17-159.svg"/><Relationship Id="rId160" Type="http://schemas.openxmlformats.org/officeDocument/2006/relationships/image" Target="../media/image-17-160.png"/><Relationship Id="rId161" Type="http://schemas.openxmlformats.org/officeDocument/2006/relationships/image" Target="../media/image-17-161.svg"/><Relationship Id="rId162" Type="http://schemas.openxmlformats.org/officeDocument/2006/relationships/image" Target="../media/image-17-162.png"/><Relationship Id="rId163" Type="http://schemas.openxmlformats.org/officeDocument/2006/relationships/image" Target="../media/image-17-163.svg"/><Relationship Id="rId164" Type="http://schemas.openxmlformats.org/officeDocument/2006/relationships/image" Target="../media/image-17-164.png"/><Relationship Id="rId165" Type="http://schemas.openxmlformats.org/officeDocument/2006/relationships/image" Target="../media/image-17-165.svg"/><Relationship Id="rId166" Type="http://schemas.openxmlformats.org/officeDocument/2006/relationships/image" Target="../media/image-17-166.png"/><Relationship Id="rId167" Type="http://schemas.openxmlformats.org/officeDocument/2006/relationships/image" Target="../media/image-17-167.svg"/><Relationship Id="rId168" Type="http://schemas.openxmlformats.org/officeDocument/2006/relationships/image" Target="../media/image-17-168.png"/><Relationship Id="rId169" Type="http://schemas.openxmlformats.org/officeDocument/2006/relationships/image" Target="../media/image-17-169.svg"/><Relationship Id="rId170" Type="http://schemas.openxmlformats.org/officeDocument/2006/relationships/image" Target="../media/image-17-170.png"/><Relationship Id="rId171" Type="http://schemas.openxmlformats.org/officeDocument/2006/relationships/image" Target="../media/image-17-171.svg"/><Relationship Id="rId172" Type="http://schemas.openxmlformats.org/officeDocument/2006/relationships/image" Target="../media/image-17-172.png"/><Relationship Id="rId173" Type="http://schemas.openxmlformats.org/officeDocument/2006/relationships/image" Target="../media/image-17-173.svg"/><Relationship Id="rId174" Type="http://schemas.openxmlformats.org/officeDocument/2006/relationships/image" Target="../media/image-17-174.png"/><Relationship Id="rId175" Type="http://schemas.openxmlformats.org/officeDocument/2006/relationships/image" Target="../media/image-17-175.svg"/><Relationship Id="rId176" Type="http://schemas.openxmlformats.org/officeDocument/2006/relationships/image" Target="../media/image-17-176.png"/><Relationship Id="rId177" Type="http://schemas.openxmlformats.org/officeDocument/2006/relationships/image" Target="../media/image-17-177.svg"/><Relationship Id="rId178" Type="http://schemas.openxmlformats.org/officeDocument/2006/relationships/image" Target="../media/image-17-178.png"/><Relationship Id="rId179" Type="http://schemas.openxmlformats.org/officeDocument/2006/relationships/image" Target="../media/image-17-179.svg"/><Relationship Id="rId180" Type="http://schemas.openxmlformats.org/officeDocument/2006/relationships/image" Target="../media/image-17-180.png"/><Relationship Id="rId181" Type="http://schemas.openxmlformats.org/officeDocument/2006/relationships/image" Target="../media/image-17-181.svg"/><Relationship Id="rId182" Type="http://schemas.openxmlformats.org/officeDocument/2006/relationships/image" Target="../media/image-17-182.png"/><Relationship Id="rId183" Type="http://schemas.openxmlformats.org/officeDocument/2006/relationships/image" Target="../media/image-17-183.svg"/><Relationship Id="rId184" Type="http://schemas.openxmlformats.org/officeDocument/2006/relationships/image" Target="../media/image-17-184.png"/><Relationship Id="rId185" Type="http://schemas.openxmlformats.org/officeDocument/2006/relationships/image" Target="../media/image-17-185.svg"/><Relationship Id="rId186" Type="http://schemas.openxmlformats.org/officeDocument/2006/relationships/image" Target="../media/image-17-186.png"/><Relationship Id="rId187" Type="http://schemas.openxmlformats.org/officeDocument/2006/relationships/image" Target="../media/image-17-187.svg"/><Relationship Id="rId188" Type="http://schemas.openxmlformats.org/officeDocument/2006/relationships/image" Target="../media/image-17-188.png"/><Relationship Id="rId189" Type="http://schemas.openxmlformats.org/officeDocument/2006/relationships/image" Target="../media/image-17-189.svg"/><Relationship Id="rId190" Type="http://schemas.openxmlformats.org/officeDocument/2006/relationships/image" Target="../media/image-17-190.png"/><Relationship Id="rId191" Type="http://schemas.openxmlformats.org/officeDocument/2006/relationships/image" Target="../media/image-17-191.svg"/><Relationship Id="rId192" Type="http://schemas.openxmlformats.org/officeDocument/2006/relationships/image" Target="../media/image-17-192.png"/><Relationship Id="rId193" Type="http://schemas.openxmlformats.org/officeDocument/2006/relationships/image" Target="../media/image-17-193.svg"/><Relationship Id="rId194" Type="http://schemas.openxmlformats.org/officeDocument/2006/relationships/image" Target="../media/image-17-194.png"/><Relationship Id="rId195" Type="http://schemas.openxmlformats.org/officeDocument/2006/relationships/image" Target="../media/image-17-195.svg"/><Relationship Id="rId196" Type="http://schemas.openxmlformats.org/officeDocument/2006/relationships/image" Target="../media/image-17-196.png"/><Relationship Id="rId197" Type="http://schemas.openxmlformats.org/officeDocument/2006/relationships/image" Target="../media/image-17-197.svg"/><Relationship Id="rId198" Type="http://schemas.openxmlformats.org/officeDocument/2006/relationships/image" Target="../media/image-17-198.png"/><Relationship Id="rId199" Type="http://schemas.openxmlformats.org/officeDocument/2006/relationships/image" Target="../media/image-17-199.svg"/><Relationship Id="rId200" Type="http://schemas.openxmlformats.org/officeDocument/2006/relationships/image" Target="../media/image-17-200.png"/><Relationship Id="rId201" Type="http://schemas.openxmlformats.org/officeDocument/2006/relationships/image" Target="../media/image-17-201.svg"/><Relationship Id="rId202" Type="http://schemas.openxmlformats.org/officeDocument/2006/relationships/image" Target="../media/image-17-202.png"/><Relationship Id="rId203" Type="http://schemas.openxmlformats.org/officeDocument/2006/relationships/image" Target="../media/image-17-203.svg"/><Relationship Id="rId204" Type="http://schemas.openxmlformats.org/officeDocument/2006/relationships/image" Target="../media/image-17-204.png"/><Relationship Id="rId205" Type="http://schemas.openxmlformats.org/officeDocument/2006/relationships/image" Target="../media/image-17-205.svg"/><Relationship Id="rId206" Type="http://schemas.openxmlformats.org/officeDocument/2006/relationships/image" Target="../media/image-17-206.png"/><Relationship Id="rId207" Type="http://schemas.openxmlformats.org/officeDocument/2006/relationships/image" Target="../media/image-17-207.svg"/><Relationship Id="rId208" Type="http://schemas.openxmlformats.org/officeDocument/2006/relationships/image" Target="../media/image-17-208.png"/><Relationship Id="rId209" Type="http://schemas.openxmlformats.org/officeDocument/2006/relationships/image" Target="../media/image-17-209.svg"/><Relationship Id="rId210" Type="http://schemas.openxmlformats.org/officeDocument/2006/relationships/image" Target="../media/image-17-210.png"/><Relationship Id="rId211" Type="http://schemas.openxmlformats.org/officeDocument/2006/relationships/image" Target="../media/image-17-211.svg"/><Relationship Id="rId212" Type="http://schemas.openxmlformats.org/officeDocument/2006/relationships/image" Target="../media/image-17-212.png"/><Relationship Id="rId213" Type="http://schemas.openxmlformats.org/officeDocument/2006/relationships/image" Target="../media/image-17-213.svg"/><Relationship Id="rId214" Type="http://schemas.openxmlformats.org/officeDocument/2006/relationships/image" Target="../media/image-17-214.png"/><Relationship Id="rId215" Type="http://schemas.openxmlformats.org/officeDocument/2006/relationships/image" Target="../media/image-17-215.svg"/><Relationship Id="rId216" Type="http://schemas.openxmlformats.org/officeDocument/2006/relationships/image" Target="../media/image-17-216.png"/><Relationship Id="rId217" Type="http://schemas.openxmlformats.org/officeDocument/2006/relationships/image" Target="../media/image-17-217.svg"/><Relationship Id="rId218" Type="http://schemas.openxmlformats.org/officeDocument/2006/relationships/image" Target="../media/image-17-218.png"/><Relationship Id="rId219" Type="http://schemas.openxmlformats.org/officeDocument/2006/relationships/image" Target="../media/image-17-219.svg"/><Relationship Id="rId220" Type="http://schemas.openxmlformats.org/officeDocument/2006/relationships/image" Target="../media/image-17-220.png"/><Relationship Id="rId221" Type="http://schemas.openxmlformats.org/officeDocument/2006/relationships/image" Target="../media/image-17-221.svg"/><Relationship Id="rId222" Type="http://schemas.openxmlformats.org/officeDocument/2006/relationships/image" Target="../media/image-17-222.png"/><Relationship Id="rId223" Type="http://schemas.openxmlformats.org/officeDocument/2006/relationships/image" Target="../media/image-17-223.svg"/><Relationship Id="rId224" Type="http://schemas.openxmlformats.org/officeDocument/2006/relationships/image" Target="../media/image-17-224.png"/><Relationship Id="rId225" Type="http://schemas.openxmlformats.org/officeDocument/2006/relationships/image" Target="../media/image-17-225.svg"/><Relationship Id="rId226" Type="http://schemas.openxmlformats.org/officeDocument/2006/relationships/image" Target="../media/image-17-226.png"/><Relationship Id="rId227" Type="http://schemas.openxmlformats.org/officeDocument/2006/relationships/image" Target="../media/image-17-227.svg"/><Relationship Id="rId228" Type="http://schemas.openxmlformats.org/officeDocument/2006/relationships/image" Target="../media/image-17-228.png"/><Relationship Id="rId229" Type="http://schemas.openxmlformats.org/officeDocument/2006/relationships/image" Target="../media/image-17-229.svg"/><Relationship Id="rId230" Type="http://schemas.openxmlformats.org/officeDocument/2006/relationships/image" Target="../media/image-17-230.png"/><Relationship Id="rId231" Type="http://schemas.openxmlformats.org/officeDocument/2006/relationships/image" Target="../media/image-17-231.svg"/><Relationship Id="rId232" Type="http://schemas.openxmlformats.org/officeDocument/2006/relationships/image" Target="../media/image-17-232.png"/><Relationship Id="rId233" Type="http://schemas.openxmlformats.org/officeDocument/2006/relationships/image" Target="../media/image-17-233.svg"/><Relationship Id="rId234" Type="http://schemas.openxmlformats.org/officeDocument/2006/relationships/image" Target="../media/image-17-234.png"/><Relationship Id="rId235" Type="http://schemas.openxmlformats.org/officeDocument/2006/relationships/image" Target="../media/image-17-235.svg"/><Relationship Id="rId236" Type="http://schemas.openxmlformats.org/officeDocument/2006/relationships/image" Target="../media/image-17-236.png"/><Relationship Id="rId237" Type="http://schemas.openxmlformats.org/officeDocument/2006/relationships/image" Target="../media/image-17-237.svg"/><Relationship Id="rId238" Type="http://schemas.openxmlformats.org/officeDocument/2006/relationships/image" Target="../media/image-17-238.png"/><Relationship Id="rId239" Type="http://schemas.openxmlformats.org/officeDocument/2006/relationships/image" Target="../media/image-17-239.svg"/><Relationship Id="rId240" Type="http://schemas.openxmlformats.org/officeDocument/2006/relationships/image" Target="../media/image-17-240.png"/><Relationship Id="rId241" Type="http://schemas.openxmlformats.org/officeDocument/2006/relationships/image" Target="../media/image-17-241.png"/><Relationship Id="rId242" Type="http://schemas.openxmlformats.org/officeDocument/2006/relationships/image" Target="../media/image-17-242.png"/><Relationship Id="rId243" Type="http://schemas.openxmlformats.org/officeDocument/2006/relationships/image" Target="../media/image-17-243.svg"/><Relationship Id="rId244" Type="http://schemas.openxmlformats.org/officeDocument/2006/relationships/image" Target="../media/image-17-244.png"/><Relationship Id="rId245" Type="http://schemas.openxmlformats.org/officeDocument/2006/relationships/image" Target="../media/image-17-245.svg"/><Relationship Id="rId246" Type="http://schemas.openxmlformats.org/officeDocument/2006/relationships/image" Target="../media/image-17-246.png"/><Relationship Id="rId247" Type="http://schemas.openxmlformats.org/officeDocument/2006/relationships/image" Target="../media/image-17-247.png"/><Relationship Id="rId248" Type="http://schemas.openxmlformats.org/officeDocument/2006/relationships/image" Target="../media/image-17-248.png"/><Relationship Id="rId249" Type="http://schemas.openxmlformats.org/officeDocument/2006/relationships/image" Target="../media/image-17-249.png"/><Relationship Id="rId250" Type="http://schemas.openxmlformats.org/officeDocument/2006/relationships/image" Target="../media/image-17-250.png"/><Relationship Id="rId251" Type="http://schemas.openxmlformats.org/officeDocument/2006/relationships/image" Target="../media/image-17-251.svg"/><Relationship Id="rId252" Type="http://schemas.openxmlformats.org/officeDocument/2006/relationships/image" Target="../media/image-17-252.png"/><Relationship Id="rId253" Type="http://schemas.openxmlformats.org/officeDocument/2006/relationships/image" Target="../media/image-17-253.png"/><Relationship Id="rId254" Type="http://schemas.openxmlformats.org/officeDocument/2006/relationships/image" Target="../media/image-17-254.svg"/><Relationship Id="rId255" Type="http://schemas.openxmlformats.org/officeDocument/2006/relationships/image" Target="../media/image-17-255.png"/><Relationship Id="rId256" Type="http://schemas.openxmlformats.org/officeDocument/2006/relationships/image" Target="../media/image-17-256.png"/><Relationship Id="rId257" Type="http://schemas.openxmlformats.org/officeDocument/2006/relationships/image" Target="../media/image-17-257.svg"/><Relationship Id="rId258" Type="http://schemas.openxmlformats.org/officeDocument/2006/relationships/image" Target="../media/image-17-258.png"/><Relationship Id="rId259" Type="http://schemas.openxmlformats.org/officeDocument/2006/relationships/image" Target="../media/image-17-259.png"/><Relationship Id="rId260" Type="http://schemas.openxmlformats.org/officeDocument/2006/relationships/image" Target="../media/image-17-260.svg"/><Relationship Id="rId261" Type="http://schemas.openxmlformats.org/officeDocument/2006/relationships/image" Target="../media/image-17-261.png"/><Relationship Id="rId262" Type="http://schemas.openxmlformats.org/officeDocument/2006/relationships/image" Target="../media/image-17-262.svg"/><Relationship Id="rId263" Type="http://schemas.openxmlformats.org/officeDocument/2006/relationships/image" Target="../media/image-17-263.png"/><Relationship Id="rId264" Type="http://schemas.openxmlformats.org/officeDocument/2006/relationships/image" Target="../media/image-17-264.svg"/><Relationship Id="rId265" Type="http://schemas.openxmlformats.org/officeDocument/2006/relationships/image" Target="../media/image-17-265.png"/><Relationship Id="rId266" Type="http://schemas.openxmlformats.org/officeDocument/2006/relationships/image" Target="../media/image-17-266.svg"/><Relationship Id="rId267" Type="http://schemas.openxmlformats.org/officeDocument/2006/relationships/image" Target="../media/image-17-267.png"/><Relationship Id="rId268" Type="http://schemas.openxmlformats.org/officeDocument/2006/relationships/image" Target="../media/image-17-268.svg"/><Relationship Id="rId269" Type="http://schemas.openxmlformats.org/officeDocument/2006/relationships/image" Target="../media/image-17-269.png"/><Relationship Id="rId270" Type="http://schemas.openxmlformats.org/officeDocument/2006/relationships/image" Target="../media/image-17-270.svg"/><Relationship Id="rId271" Type="http://schemas.openxmlformats.org/officeDocument/2006/relationships/image" Target="../media/image-17-271.png"/><Relationship Id="rId272" Type="http://schemas.openxmlformats.org/officeDocument/2006/relationships/image" Target="../media/image-17-272.svg"/><Relationship Id="rId273" Type="http://schemas.openxmlformats.org/officeDocument/2006/relationships/image" Target="../media/image-17-273.png"/><Relationship Id="rId274" Type="http://schemas.openxmlformats.org/officeDocument/2006/relationships/image" Target="../media/image-17-274.png"/><Relationship Id="rId275" Type="http://schemas.openxmlformats.org/officeDocument/2006/relationships/image" Target="../media/image-17-275.png"/><Relationship Id="rId276" Type="http://schemas.openxmlformats.org/officeDocument/2006/relationships/image" Target="../media/image-17-276.png"/><Relationship Id="rId277" Type="http://schemas.openxmlformats.org/officeDocument/2006/relationships/image" Target="../media/image-17-277.png"/><Relationship Id="rId278" Type="http://schemas.openxmlformats.org/officeDocument/2006/relationships/image" Target="../media/image-17-278.png"/><Relationship Id="rId279" Type="http://schemas.openxmlformats.org/officeDocument/2006/relationships/image" Target="../media/image-17-279.png"/><Relationship Id="rId280" Type="http://schemas.openxmlformats.org/officeDocument/2006/relationships/image" Target="../media/image-17-280.png"/><Relationship Id="rId281" Type="http://schemas.openxmlformats.org/officeDocument/2006/relationships/image" Target="../media/image-17-281.png"/><Relationship Id="rId282" Type="http://schemas.openxmlformats.org/officeDocument/2006/relationships/image" Target="../media/image-17-282.png"/><Relationship Id="rId283" Type="http://schemas.openxmlformats.org/officeDocument/2006/relationships/image" Target="../media/image-17-283.png"/><Relationship Id="rId284" Type="http://schemas.openxmlformats.org/officeDocument/2006/relationships/image" Target="../media/image-17-284.png"/><Relationship Id="rId285" Type="http://schemas.openxmlformats.org/officeDocument/2006/relationships/image" Target="../media/image-17-285.svg"/><Relationship Id="rId286" Type="http://schemas.openxmlformats.org/officeDocument/2006/relationships/image" Target="../media/image-17-286.png"/><Relationship Id="rId287" Type="http://schemas.openxmlformats.org/officeDocument/2006/relationships/image" Target="../media/image-17-287.svg"/><Relationship Id="rId288" Type="http://schemas.openxmlformats.org/officeDocument/2006/relationships/image" Target="../media/image-17-288.png"/><Relationship Id="rId289" Type="http://schemas.openxmlformats.org/officeDocument/2006/relationships/image" Target="../media/image-17-289.svg"/><Relationship Id="rId290" Type="http://schemas.openxmlformats.org/officeDocument/2006/relationships/image" Target="../media/image-17-290.png"/><Relationship Id="rId291" Type="http://schemas.openxmlformats.org/officeDocument/2006/relationships/image" Target="../media/image-17-291.svg"/><Relationship Id="rId292" Type="http://schemas.openxmlformats.org/officeDocument/2006/relationships/image" Target="../media/image-17-292.png"/><Relationship Id="rId293" Type="http://schemas.openxmlformats.org/officeDocument/2006/relationships/image" Target="../media/image-17-293.png"/><Relationship Id="rId294" Type="http://schemas.openxmlformats.org/officeDocument/2006/relationships/image" Target="../media/image-17-294.png"/><Relationship Id="rId295" Type="http://schemas.openxmlformats.org/officeDocument/2006/relationships/image" Target="../media/image-17-295.png"/><Relationship Id="rId296" Type="http://schemas.openxmlformats.org/officeDocument/2006/relationships/image" Target="../media/image-17-296.png"/><Relationship Id="rId297" Type="http://schemas.openxmlformats.org/officeDocument/2006/relationships/image" Target="../media/image-17-297.png"/><Relationship Id="rId298" Type="http://schemas.openxmlformats.org/officeDocument/2006/relationships/image" Target="../media/image-17-298.png"/><Relationship Id="rId299" Type="http://schemas.openxmlformats.org/officeDocument/2006/relationships/image" Target="../media/image-17-299.png"/><Relationship Id="rId300" Type="http://schemas.openxmlformats.org/officeDocument/2006/relationships/image" Target="../media/image-17-300.png"/><Relationship Id="rId301" Type="http://schemas.openxmlformats.org/officeDocument/2006/relationships/image" Target="../media/image-17-301.png"/><Relationship Id="rId302" Type="http://schemas.openxmlformats.org/officeDocument/2006/relationships/image" Target="../media/image-17-302.png"/><Relationship Id="rId303" Type="http://schemas.openxmlformats.org/officeDocument/2006/relationships/image" Target="../media/image-17-303.png"/><Relationship Id="rId304" Type="http://schemas.openxmlformats.org/officeDocument/2006/relationships/image" Target="../media/image-17-304.png"/><Relationship Id="rId305" Type="http://schemas.openxmlformats.org/officeDocument/2006/relationships/image" Target="../media/image-17-305.png"/><Relationship Id="rId306" Type="http://schemas.openxmlformats.org/officeDocument/2006/relationships/image" Target="../media/image-17-306.png"/><Relationship Id="rId307" Type="http://schemas.openxmlformats.org/officeDocument/2006/relationships/image" Target="../media/image-17-307.png"/><Relationship Id="rId308" Type="http://schemas.openxmlformats.org/officeDocument/2006/relationships/image" Target="../media/image-17-308.png"/><Relationship Id="rId309" Type="http://schemas.openxmlformats.org/officeDocument/2006/relationships/image" Target="../media/image-17-309.png"/><Relationship Id="rId310" Type="http://schemas.openxmlformats.org/officeDocument/2006/relationships/image" Target="../media/image-17-310.png"/><Relationship Id="rId311" Type="http://schemas.openxmlformats.org/officeDocument/2006/relationships/image" Target="../media/image-17-311.png"/><Relationship Id="rId312" Type="http://schemas.openxmlformats.org/officeDocument/2006/relationships/image" Target="../media/image-17-312.png"/><Relationship Id="rId313" Type="http://schemas.openxmlformats.org/officeDocument/2006/relationships/image" Target="../media/image-17-313.png"/><Relationship Id="rId314" Type="http://schemas.openxmlformats.org/officeDocument/2006/relationships/image" Target="../media/image-17-314.svg"/><Relationship Id="rId315" Type="http://schemas.openxmlformats.org/officeDocument/2006/relationships/image" Target="../media/image-17-315.png"/><Relationship Id="rId316" Type="http://schemas.openxmlformats.org/officeDocument/2006/relationships/image" Target="../media/image-17-316.png"/><Relationship Id="rId317" Type="http://schemas.openxmlformats.org/officeDocument/2006/relationships/image" Target="../media/image-17-317.svg"/><Relationship Id="rId318" Type="http://schemas.openxmlformats.org/officeDocument/2006/relationships/image" Target="../media/image-17-318.png"/><Relationship Id="rId319" Type="http://schemas.openxmlformats.org/officeDocument/2006/relationships/image" Target="../media/image-17-319.svg"/><Relationship Id="rId320" Type="http://schemas.openxmlformats.org/officeDocument/2006/relationships/image" Target="../media/image-17-320.png"/><Relationship Id="rId321" Type="http://schemas.openxmlformats.org/officeDocument/2006/relationships/image" Target="../media/image-17-321.png"/><Relationship Id="rId322" Type="http://schemas.openxmlformats.org/officeDocument/2006/relationships/image" Target="../media/image-17-322.png"/><Relationship Id="rId323" Type="http://schemas.openxmlformats.org/officeDocument/2006/relationships/image" Target="../media/image-17-323.png"/><Relationship Id="rId324" Type="http://schemas.openxmlformats.org/officeDocument/2006/relationships/image" Target="../media/image-17-324.png"/><Relationship Id="rId325" Type="http://schemas.openxmlformats.org/officeDocument/2006/relationships/image" Target="../media/image-17-325.png"/><Relationship Id="rId326" Type="http://schemas.openxmlformats.org/officeDocument/2006/relationships/image" Target="../media/image-17-326.png"/><Relationship Id="rId327" Type="http://schemas.openxmlformats.org/officeDocument/2006/relationships/image" Target="../media/image-17-327.png"/><Relationship Id="rId328" Type="http://schemas.openxmlformats.org/officeDocument/2006/relationships/image" Target="../media/image-17-328.png"/><Relationship Id="rId329" Type="http://schemas.openxmlformats.org/officeDocument/2006/relationships/image" Target="../media/image-17-329.png"/><Relationship Id="rId330" Type="http://schemas.openxmlformats.org/officeDocument/2006/relationships/image" Target="../media/image-17-330.png"/><Relationship Id="rId331" Type="http://schemas.openxmlformats.org/officeDocument/2006/relationships/image" Target="../media/image-17-331.png"/><Relationship Id="rId332" Type="http://schemas.openxmlformats.org/officeDocument/2006/relationships/image" Target="../media/image-17-332.png"/><Relationship Id="rId333" Type="http://schemas.openxmlformats.org/officeDocument/2006/relationships/image" Target="../media/image-17-333.svg"/><Relationship Id="rId334" Type="http://schemas.openxmlformats.org/officeDocument/2006/relationships/image" Target="../media/image-17-334.png"/><Relationship Id="rId335" Type="http://schemas.openxmlformats.org/officeDocument/2006/relationships/image" Target="../media/image-17-335.png"/><Relationship Id="rId336" Type="http://schemas.openxmlformats.org/officeDocument/2006/relationships/image" Target="../media/image-17-336.png"/><Relationship Id="rId337" Type="http://schemas.openxmlformats.org/officeDocument/2006/relationships/image" Target="../media/image-17-337.png"/><Relationship Id="rId338" Type="http://schemas.openxmlformats.org/officeDocument/2006/relationships/image" Target="../media/image-17-338.png"/><Relationship Id="rId339" Type="http://schemas.openxmlformats.org/officeDocument/2006/relationships/image" Target="../media/image-17-339.png"/><Relationship Id="rId340" Type="http://schemas.openxmlformats.org/officeDocument/2006/relationships/image" Target="../media/image-17-340.png"/><Relationship Id="rId341" Type="http://schemas.openxmlformats.org/officeDocument/2006/relationships/image" Target="../media/image-17-341.svg"/><Relationship Id="rId342" Type="http://schemas.openxmlformats.org/officeDocument/2006/relationships/image" Target="../media/image-17-342.png"/><Relationship Id="rId343" Type="http://schemas.openxmlformats.org/officeDocument/2006/relationships/image" Target="../media/image-17-343.svg"/><Relationship Id="rId344" Type="http://schemas.openxmlformats.org/officeDocument/2006/relationships/image" Target="../media/image-17-344.png"/><Relationship Id="rId345" Type="http://schemas.openxmlformats.org/officeDocument/2006/relationships/image" Target="../media/image-17-345.svg"/><Relationship Id="rId346" Type="http://schemas.openxmlformats.org/officeDocument/2006/relationships/image" Target="../media/image-17-346.png"/><Relationship Id="rId347" Type="http://schemas.openxmlformats.org/officeDocument/2006/relationships/image" Target="../media/image-17-347.svg"/><Relationship Id="rId348" Type="http://schemas.openxmlformats.org/officeDocument/2006/relationships/image" Target="../media/image-17-348.png"/><Relationship Id="rId349" Type="http://schemas.openxmlformats.org/officeDocument/2006/relationships/image" Target="../media/image-17-349.svg"/><Relationship Id="rId350" Type="http://schemas.openxmlformats.org/officeDocument/2006/relationships/image" Target="../media/image-17-350.png"/><Relationship Id="rId351" Type="http://schemas.openxmlformats.org/officeDocument/2006/relationships/image" Target="../media/image-17-351.svg"/><Relationship Id="rId352" Type="http://schemas.openxmlformats.org/officeDocument/2006/relationships/image" Target="../media/image-17-352.png"/><Relationship Id="rId353" Type="http://schemas.openxmlformats.org/officeDocument/2006/relationships/image" Target="../media/image-17-353.svg"/><Relationship Id="rId354" Type="http://schemas.openxmlformats.org/officeDocument/2006/relationships/image" Target="../media/image-17-354.png"/><Relationship Id="rId355" Type="http://schemas.openxmlformats.org/officeDocument/2006/relationships/image" Target="../media/image-17-355.svg"/><Relationship Id="rId356" Type="http://schemas.openxmlformats.org/officeDocument/2006/relationships/image" Target="../media/image-17-356.png"/><Relationship Id="rId357" Type="http://schemas.openxmlformats.org/officeDocument/2006/relationships/image" Target="../media/image-17-357.svg"/><Relationship Id="rId358" Type="http://schemas.openxmlformats.org/officeDocument/2006/relationships/image" Target="../media/image-17-358.png"/><Relationship Id="rId359" Type="http://schemas.openxmlformats.org/officeDocument/2006/relationships/image" Target="../media/image-17-359.svg"/><Relationship Id="rId360" Type="http://schemas.openxmlformats.org/officeDocument/2006/relationships/image" Target="../media/image-17-360.png"/><Relationship Id="rId361" Type="http://schemas.openxmlformats.org/officeDocument/2006/relationships/image" Target="../media/image-17-361.svg"/><Relationship Id="rId362" Type="http://schemas.openxmlformats.org/officeDocument/2006/relationships/image" Target="../media/image-17-362.png"/><Relationship Id="rId363" Type="http://schemas.openxmlformats.org/officeDocument/2006/relationships/image" Target="../media/image-17-363.svg"/><Relationship Id="rId364" Type="http://schemas.openxmlformats.org/officeDocument/2006/relationships/image" Target="../media/image-17-364.png"/><Relationship Id="rId365" Type="http://schemas.openxmlformats.org/officeDocument/2006/relationships/image" Target="../media/image-17-365.svg"/><Relationship Id="rId366" Type="http://schemas.openxmlformats.org/officeDocument/2006/relationships/image" Target="../media/image-17-366.png"/><Relationship Id="rId367" Type="http://schemas.openxmlformats.org/officeDocument/2006/relationships/image" Target="../media/image-17-367.svg"/><Relationship Id="rId368" Type="http://schemas.openxmlformats.org/officeDocument/2006/relationships/image" Target="../media/image-17-368.png"/><Relationship Id="rId369" Type="http://schemas.openxmlformats.org/officeDocument/2006/relationships/image" Target="../media/image-17-369.png"/><Relationship Id="rId370" Type="http://schemas.openxmlformats.org/officeDocument/2006/relationships/image" Target="../media/image-17-370.png"/><Relationship Id="rId371" Type="http://schemas.openxmlformats.org/officeDocument/2006/relationships/image" Target="../media/image-17-371.svg"/><Relationship Id="rId372" Type="http://schemas.openxmlformats.org/officeDocument/2006/relationships/image" Target="../media/image-17-372.png"/><Relationship Id="rId373" Type="http://schemas.openxmlformats.org/officeDocument/2006/relationships/image" Target="../media/image-17-373.svg"/><Relationship Id="rId374" Type="http://schemas.openxmlformats.org/officeDocument/2006/relationships/image" Target="../media/image-17-374.png"/><Relationship Id="rId375" Type="http://schemas.openxmlformats.org/officeDocument/2006/relationships/image" Target="../media/image-17-375.svg"/><Relationship Id="rId376" Type="http://schemas.openxmlformats.org/officeDocument/2006/relationships/image" Target="../media/image-17-376.png"/><Relationship Id="rId377" Type="http://schemas.openxmlformats.org/officeDocument/2006/relationships/image" Target="../media/image-17-377.png"/><Relationship Id="rId378" Type="http://schemas.openxmlformats.org/officeDocument/2006/relationships/image" Target="../media/image-17-378.svg"/><Relationship Id="rId379" Type="http://schemas.openxmlformats.org/officeDocument/2006/relationships/image" Target="../media/image-17-379.png"/><Relationship Id="rId380" Type="http://schemas.openxmlformats.org/officeDocument/2006/relationships/image" Target="../media/image-17-380.svg"/><Relationship Id="rId381" Type="http://schemas.openxmlformats.org/officeDocument/2006/relationships/image" Target="../media/image-17-381.png"/><Relationship Id="rId382" Type="http://schemas.openxmlformats.org/officeDocument/2006/relationships/image" Target="../media/image-17-382.svg"/><Relationship Id="rId383" Type="http://schemas.openxmlformats.org/officeDocument/2006/relationships/image" Target="../media/image-17-383.png"/><Relationship Id="rId384" Type="http://schemas.openxmlformats.org/officeDocument/2006/relationships/image" Target="../media/image-17-384.png"/><Relationship Id="rId385" Type="http://schemas.openxmlformats.org/officeDocument/2006/relationships/image" Target="../media/image-17-385.svg"/><Relationship Id="rId386" Type="http://schemas.openxmlformats.org/officeDocument/2006/relationships/image" Target="../media/image-17-386.png"/><Relationship Id="rId387" Type="http://schemas.openxmlformats.org/officeDocument/2006/relationships/image" Target="../media/image-17-387.png"/><Relationship Id="rId388" Type="http://schemas.openxmlformats.org/officeDocument/2006/relationships/image" Target="../media/image-17-388.svg"/><Relationship Id="rId389" Type="http://schemas.openxmlformats.org/officeDocument/2006/relationships/image" Target="../media/image-17-389.png"/><Relationship Id="rId390" Type="http://schemas.openxmlformats.org/officeDocument/2006/relationships/image" Target="../media/image-17-390.svg"/><Relationship Id="rId391" Type="http://schemas.openxmlformats.org/officeDocument/2006/relationships/image" Target="../media/image-17-391.png"/><Relationship Id="rId392" Type="http://schemas.openxmlformats.org/officeDocument/2006/relationships/image" Target="../media/image-17-392.svg"/><Relationship Id="rId393" Type="http://schemas.openxmlformats.org/officeDocument/2006/relationships/image" Target="../media/image-17-393.png"/><Relationship Id="rId394" Type="http://schemas.openxmlformats.org/officeDocument/2006/relationships/image" Target="../media/image-17-394.png"/><Relationship Id="rId395" Type="http://schemas.openxmlformats.org/officeDocument/2006/relationships/image" Target="../media/image-17-395.png"/><Relationship Id="rId396" Type="http://schemas.openxmlformats.org/officeDocument/2006/relationships/image" Target="../media/image-17-396.png"/><Relationship Id="rId397" Type="http://schemas.openxmlformats.org/officeDocument/2006/relationships/image" Target="../media/image-17-397.svg"/><Relationship Id="rId398" Type="http://schemas.openxmlformats.org/officeDocument/2006/relationships/image" Target="../media/image-17-398.png"/><Relationship Id="rId399" Type="http://schemas.openxmlformats.org/officeDocument/2006/relationships/image" Target="../media/image-17-399.svg"/><Relationship Id="rId400" Type="http://schemas.openxmlformats.org/officeDocument/2006/relationships/image" Target="../media/image-17-400.png"/><Relationship Id="rId401" Type="http://schemas.openxmlformats.org/officeDocument/2006/relationships/image" Target="../media/image-17-401.svg"/><Relationship Id="rId402" Type="http://schemas.openxmlformats.org/officeDocument/2006/relationships/image" Target="../media/image-17-402.png"/><Relationship Id="rId403" Type="http://schemas.openxmlformats.org/officeDocument/2006/relationships/image" Target="../media/image-17-403.svg"/><Relationship Id="rId404" Type="http://schemas.openxmlformats.org/officeDocument/2006/relationships/image" Target="../media/image-17-404.png"/><Relationship Id="rId405" Type="http://schemas.openxmlformats.org/officeDocument/2006/relationships/image" Target="../media/image-17-405.svg"/><Relationship Id="rId406" Type="http://schemas.openxmlformats.org/officeDocument/2006/relationships/image" Target="../media/image-17-406.png"/><Relationship Id="rId407" Type="http://schemas.openxmlformats.org/officeDocument/2006/relationships/image" Target="../media/image-17-407.svg"/><Relationship Id="rId408" Type="http://schemas.openxmlformats.org/officeDocument/2006/relationships/image" Target="../media/image-17-408.png"/><Relationship Id="rId409" Type="http://schemas.openxmlformats.org/officeDocument/2006/relationships/image" Target="../media/image-17-409.svg"/><Relationship Id="rId410" Type="http://schemas.openxmlformats.org/officeDocument/2006/relationships/image" Target="../media/image-17-410.png"/><Relationship Id="rId411" Type="http://schemas.openxmlformats.org/officeDocument/2006/relationships/image" Target="../media/image-17-411.svg"/><Relationship Id="rId412" Type="http://schemas.openxmlformats.org/officeDocument/2006/relationships/image" Target="../media/image-17-412.png"/><Relationship Id="rId413" Type="http://schemas.openxmlformats.org/officeDocument/2006/relationships/image" Target="../media/image-17-413.svg"/><Relationship Id="rId414" Type="http://schemas.openxmlformats.org/officeDocument/2006/relationships/image" Target="../media/image-17-414.png"/><Relationship Id="rId415" Type="http://schemas.openxmlformats.org/officeDocument/2006/relationships/image" Target="../media/image-17-415.svg"/><Relationship Id="rId416" Type="http://schemas.openxmlformats.org/officeDocument/2006/relationships/image" Target="../media/image-17-416.png"/><Relationship Id="rId417" Type="http://schemas.openxmlformats.org/officeDocument/2006/relationships/image" Target="../media/image-17-417.png"/><Relationship Id="rId418" Type="http://schemas.openxmlformats.org/officeDocument/2006/relationships/image" Target="../media/image-17-418.png"/><Relationship Id="rId419" Type="http://schemas.openxmlformats.org/officeDocument/2006/relationships/image" Target="../media/image-17-419.png"/><Relationship Id="rId420" Type="http://schemas.openxmlformats.org/officeDocument/2006/relationships/image" Target="../media/image-17-420.png"/><Relationship Id="rId421" Type="http://schemas.openxmlformats.org/officeDocument/2006/relationships/image" Target="../media/image-17-421.png"/><Relationship Id="rId422" Type="http://schemas.openxmlformats.org/officeDocument/2006/relationships/image" Target="../media/image-17-422.png"/><Relationship Id="rId423" Type="http://schemas.openxmlformats.org/officeDocument/2006/relationships/image" Target="../media/image-17-423.png"/><Relationship Id="rId424" Type="http://schemas.openxmlformats.org/officeDocument/2006/relationships/image" Target="../media/image-17-424.svg"/><Relationship Id="rId425" Type="http://schemas.openxmlformats.org/officeDocument/2006/relationships/image" Target="../media/image-17-425.png"/><Relationship Id="rId426" Type="http://schemas.openxmlformats.org/officeDocument/2006/relationships/image" Target="../media/image-17-426.svg"/><Relationship Id="rId427" Type="http://schemas.openxmlformats.org/officeDocument/2006/relationships/image" Target="../media/image-17-427.png"/><Relationship Id="rId428" Type="http://schemas.openxmlformats.org/officeDocument/2006/relationships/image" Target="../media/image-17-428.svg"/><Relationship Id="rId429" Type="http://schemas.openxmlformats.org/officeDocument/2006/relationships/image" Target="../media/image-17-429.png"/><Relationship Id="rId430" Type="http://schemas.openxmlformats.org/officeDocument/2006/relationships/image" Target="../media/image-17-430.png"/><Relationship Id="rId431" Type="http://schemas.openxmlformats.org/officeDocument/2006/relationships/image" Target="../media/image-17-431.png"/><Relationship Id="rId432" Type="http://schemas.openxmlformats.org/officeDocument/2006/relationships/image" Target="../media/image-17-432.png"/><Relationship Id="rId433" Type="http://schemas.openxmlformats.org/officeDocument/2006/relationships/image" Target="../media/image-17-433.png"/><Relationship Id="rId434" Type="http://schemas.openxmlformats.org/officeDocument/2006/relationships/image" Target="../media/image-17-434.png"/><Relationship Id="rId435" Type="http://schemas.openxmlformats.org/officeDocument/2006/relationships/image" Target="../media/image-17-435.png"/><Relationship Id="rId436" Type="http://schemas.openxmlformats.org/officeDocument/2006/relationships/image" Target="../media/image-17-436.png"/><Relationship Id="rId437" Type="http://schemas.openxmlformats.org/officeDocument/2006/relationships/image" Target="../media/image-17-437.png"/><Relationship Id="rId438" Type="http://schemas.openxmlformats.org/officeDocument/2006/relationships/image" Target="../media/image-17-438.png"/><Relationship Id="rId439" Type="http://schemas.openxmlformats.org/officeDocument/2006/relationships/image" Target="../media/image-17-439.png"/><Relationship Id="rId440" Type="http://schemas.openxmlformats.org/officeDocument/2006/relationships/image" Target="../media/image-17-440.png"/><Relationship Id="rId441" Type="http://schemas.openxmlformats.org/officeDocument/2006/relationships/image" Target="../media/image-17-441.png"/><Relationship Id="rId442" Type="http://schemas.openxmlformats.org/officeDocument/2006/relationships/image" Target="../media/image-17-442.png"/><Relationship Id="rId443" Type="http://schemas.openxmlformats.org/officeDocument/2006/relationships/image" Target="../media/image-17-443.png"/><Relationship Id="rId444" Type="http://schemas.openxmlformats.org/officeDocument/2006/relationships/image" Target="../media/image-17-444.png"/><Relationship Id="rId445" Type="http://schemas.openxmlformats.org/officeDocument/2006/relationships/image" Target="../media/image-17-445.png"/><Relationship Id="rId446" Type="http://schemas.openxmlformats.org/officeDocument/2006/relationships/image" Target="../media/image-17-446.png"/><Relationship Id="rId447" Type="http://schemas.openxmlformats.org/officeDocument/2006/relationships/image" Target="../media/image-17-447.png"/><Relationship Id="rId448" Type="http://schemas.openxmlformats.org/officeDocument/2006/relationships/image" Target="../media/image-17-448.png"/><Relationship Id="rId449" Type="http://schemas.openxmlformats.org/officeDocument/2006/relationships/image" Target="../media/image-17-449.png"/><Relationship Id="rId450" Type="http://schemas.openxmlformats.org/officeDocument/2006/relationships/image" Target="../media/image-17-450.png"/><Relationship Id="rId451" Type="http://schemas.openxmlformats.org/officeDocument/2006/relationships/image" Target="../media/image-17-451.png"/><Relationship Id="rId452" Type="http://schemas.openxmlformats.org/officeDocument/2006/relationships/image" Target="../media/image-17-452.png"/><Relationship Id="rId453" Type="http://schemas.openxmlformats.org/officeDocument/2006/relationships/image" Target="../media/image-17-453.png"/><Relationship Id="rId454" Type="http://schemas.openxmlformats.org/officeDocument/2006/relationships/image" Target="../media/image-17-454.png"/><Relationship Id="rId455" Type="http://schemas.openxmlformats.org/officeDocument/2006/relationships/image" Target="../media/image-17-455.png"/><Relationship Id="rId456" Type="http://schemas.openxmlformats.org/officeDocument/2006/relationships/image" Target="../media/image-17-456.png"/><Relationship Id="rId457" Type="http://schemas.openxmlformats.org/officeDocument/2006/relationships/image" Target="../media/image-17-457.png"/><Relationship Id="rId458" Type="http://schemas.openxmlformats.org/officeDocument/2006/relationships/image" Target="../media/image-17-458.png"/><Relationship Id="rId459" Type="http://schemas.openxmlformats.org/officeDocument/2006/relationships/image" Target="../media/image-17-459.png"/><Relationship Id="rId460" Type="http://schemas.openxmlformats.org/officeDocument/2006/relationships/image" Target="../media/image-17-460.png"/><Relationship Id="rId461" Type="http://schemas.openxmlformats.org/officeDocument/2006/relationships/image" Target="../media/image-17-461.png"/><Relationship Id="rId462" Type="http://schemas.openxmlformats.org/officeDocument/2006/relationships/image" Target="../media/image-17-462.png"/><Relationship Id="rId463" Type="http://schemas.openxmlformats.org/officeDocument/2006/relationships/image" Target="../media/image-17-463.png"/><Relationship Id="rId464" Type="http://schemas.openxmlformats.org/officeDocument/2006/relationships/image" Target="../media/image-17-464.png"/><Relationship Id="rId465" Type="http://schemas.openxmlformats.org/officeDocument/2006/relationships/image" Target="../media/image-17-465.png"/><Relationship Id="rId466" Type="http://schemas.openxmlformats.org/officeDocument/2006/relationships/image" Target="../media/image-17-466.png"/><Relationship Id="rId467" Type="http://schemas.openxmlformats.org/officeDocument/2006/relationships/image" Target="../media/image-17-467.png"/><Relationship Id="rId468" Type="http://schemas.openxmlformats.org/officeDocument/2006/relationships/image" Target="../media/image-17-468.png"/><Relationship Id="rId469" Type="http://schemas.openxmlformats.org/officeDocument/2006/relationships/image" Target="../media/image-17-469.png"/><Relationship Id="rId470" Type="http://schemas.openxmlformats.org/officeDocument/2006/relationships/image" Target="../media/image-17-470.png"/><Relationship Id="rId471" Type="http://schemas.openxmlformats.org/officeDocument/2006/relationships/image" Target="../media/image-17-471.png"/><Relationship Id="rId472" Type="http://schemas.openxmlformats.org/officeDocument/2006/relationships/image" Target="../media/image-17-472.png"/><Relationship Id="rId473" Type="http://schemas.openxmlformats.org/officeDocument/2006/relationships/image" Target="../media/image-17-473.png"/><Relationship Id="rId474" Type="http://schemas.openxmlformats.org/officeDocument/2006/relationships/image" Target="../media/image-17-474.png"/><Relationship Id="rId475" Type="http://schemas.openxmlformats.org/officeDocument/2006/relationships/image" Target="../media/image-17-475.svg"/><Relationship Id="rId476" Type="http://schemas.openxmlformats.org/officeDocument/2006/relationships/image" Target="../media/image-17-476.png"/><Relationship Id="rId477" Type="http://schemas.openxmlformats.org/officeDocument/2006/relationships/image" Target="../media/image-17-477.png"/><Relationship Id="rId478" Type="http://schemas.openxmlformats.org/officeDocument/2006/relationships/image" Target="../media/image-17-478.svg"/><Relationship Id="rId479" Type="http://schemas.openxmlformats.org/officeDocument/2006/relationships/image" Target="../media/image-17-479.png"/><Relationship Id="rId480" Type="http://schemas.openxmlformats.org/officeDocument/2006/relationships/image" Target="../media/image-17-480.svg"/><Relationship Id="rId481" Type="http://schemas.openxmlformats.org/officeDocument/2006/relationships/image" Target="../media/image-17-481.png"/><Relationship Id="rId482" Type="http://schemas.openxmlformats.org/officeDocument/2006/relationships/image" Target="../media/image-17-482.svg"/><Relationship Id="rId483" Type="http://schemas.openxmlformats.org/officeDocument/2006/relationships/image" Target="../media/image-17-483.png"/><Relationship Id="rId484" Type="http://schemas.openxmlformats.org/officeDocument/2006/relationships/image" Target="../media/image-17-484.svg"/><Relationship Id="rId485" Type="http://schemas.openxmlformats.org/officeDocument/2006/relationships/image" Target="../media/image-17-485.png"/><Relationship Id="rId486" Type="http://schemas.openxmlformats.org/officeDocument/2006/relationships/image" Target="../media/image-17-486.svg"/><Relationship Id="rId487" Type="http://schemas.openxmlformats.org/officeDocument/2006/relationships/image" Target="../media/image-17-487.png"/><Relationship Id="rId488" Type="http://schemas.openxmlformats.org/officeDocument/2006/relationships/image" Target="../media/image-17-488.svg"/><Relationship Id="rId489" Type="http://schemas.openxmlformats.org/officeDocument/2006/relationships/image" Target="../media/image-17-489.png"/><Relationship Id="rId490" Type="http://schemas.openxmlformats.org/officeDocument/2006/relationships/image" Target="../media/image-17-490.svg"/><Relationship Id="rId491" Type="http://schemas.openxmlformats.org/officeDocument/2006/relationships/image" Target="../media/image-17-491.png"/><Relationship Id="rId492" Type="http://schemas.openxmlformats.org/officeDocument/2006/relationships/image" Target="../media/image-17-492.svg"/><Relationship Id="rId493" Type="http://schemas.openxmlformats.org/officeDocument/2006/relationships/image" Target="../media/image-17-493.png"/><Relationship Id="rId494" Type="http://schemas.openxmlformats.org/officeDocument/2006/relationships/image" Target="../media/image-17-494.svg"/><Relationship Id="rId495" Type="http://schemas.openxmlformats.org/officeDocument/2006/relationships/image" Target="../media/image-17-495.png"/><Relationship Id="rId496" Type="http://schemas.openxmlformats.org/officeDocument/2006/relationships/image" Target="../media/image-17-496.svg"/><Relationship Id="rId497" Type="http://schemas.openxmlformats.org/officeDocument/2006/relationships/image" Target="../media/image-17-497.png"/><Relationship Id="rId498" Type="http://schemas.openxmlformats.org/officeDocument/2006/relationships/image" Target="../media/image-17-498.svg"/><Relationship Id="rId499" Type="http://schemas.openxmlformats.org/officeDocument/2006/relationships/image" Target="../media/image-17-499.png"/><Relationship Id="rId500" Type="http://schemas.openxmlformats.org/officeDocument/2006/relationships/image" Target="../media/image-17-500.svg"/><Relationship Id="rId501" Type="http://schemas.openxmlformats.org/officeDocument/2006/relationships/image" Target="../media/image-17-501.png"/><Relationship Id="rId502" Type="http://schemas.openxmlformats.org/officeDocument/2006/relationships/image" Target="../media/image-17-502.svg"/><Relationship Id="rId503" Type="http://schemas.openxmlformats.org/officeDocument/2006/relationships/image" Target="../media/image-17-503.png"/><Relationship Id="rId504" Type="http://schemas.openxmlformats.org/officeDocument/2006/relationships/image" Target="../media/image-17-504.png"/><Relationship Id="rId505" Type="http://schemas.openxmlformats.org/officeDocument/2006/relationships/image" Target="../media/image-17-505.svg"/><Relationship Id="rId506" Type="http://schemas.openxmlformats.org/officeDocument/2006/relationships/image" Target="../media/image-17-506.png"/><Relationship Id="rId507" Type="http://schemas.openxmlformats.org/officeDocument/2006/relationships/image" Target="../media/image-17-507.svg"/><Relationship Id="rId508" Type="http://schemas.openxmlformats.org/officeDocument/2006/relationships/image" Target="../media/image-17-508.png"/><Relationship Id="rId509" Type="http://schemas.openxmlformats.org/officeDocument/2006/relationships/image" Target="../media/image-17-509.svg"/><Relationship Id="rId510" Type="http://schemas.openxmlformats.org/officeDocument/2006/relationships/image" Target="../media/image-17-510.png"/><Relationship Id="rId511" Type="http://schemas.openxmlformats.org/officeDocument/2006/relationships/image" Target="../media/image-17-511.svg"/><Relationship Id="rId512" Type="http://schemas.openxmlformats.org/officeDocument/2006/relationships/image" Target="../media/image-17-512.png"/><Relationship Id="rId513" Type="http://schemas.openxmlformats.org/officeDocument/2006/relationships/image" Target="../media/image-17-513.svg"/><Relationship Id="rId514" Type="http://schemas.openxmlformats.org/officeDocument/2006/relationships/image" Target="../media/image-17-514.png"/><Relationship Id="rId515" Type="http://schemas.openxmlformats.org/officeDocument/2006/relationships/image" Target="../media/image-17-515.svg"/><Relationship Id="rId516" Type="http://schemas.openxmlformats.org/officeDocument/2006/relationships/image" Target="../media/image-17-516.png"/><Relationship Id="rId517" Type="http://schemas.openxmlformats.org/officeDocument/2006/relationships/image" Target="../media/image-17-517.svg"/><Relationship Id="rId518" Type="http://schemas.openxmlformats.org/officeDocument/2006/relationships/image" Target="../media/image-17-518.png"/><Relationship Id="rId519" Type="http://schemas.openxmlformats.org/officeDocument/2006/relationships/image" Target="../media/image-17-519.svg"/><Relationship Id="rId520" Type="http://schemas.openxmlformats.org/officeDocument/2006/relationships/image" Target="../media/image-17-520.png"/><Relationship Id="rId521" Type="http://schemas.openxmlformats.org/officeDocument/2006/relationships/image" Target="../media/image-17-521.svg"/><Relationship Id="rId522" Type="http://schemas.openxmlformats.org/officeDocument/2006/relationships/image" Target="../media/image-17-522.png"/><Relationship Id="rId523" Type="http://schemas.openxmlformats.org/officeDocument/2006/relationships/image" Target="../media/image-17-523.svg"/><Relationship Id="rId524" Type="http://schemas.openxmlformats.org/officeDocument/2006/relationships/image" Target="../media/image-17-524.png"/><Relationship Id="rId525" Type="http://schemas.openxmlformats.org/officeDocument/2006/relationships/image" Target="../media/image-17-525.png"/><Relationship Id="rId526" Type="http://schemas.openxmlformats.org/officeDocument/2006/relationships/image" Target="../media/image-17-526.png"/><Relationship Id="rId527" Type="http://schemas.openxmlformats.org/officeDocument/2006/relationships/image" Target="../media/image-17-527.png"/><Relationship Id="rId528" Type="http://schemas.openxmlformats.org/officeDocument/2006/relationships/image" Target="../media/image-17-528.png"/><Relationship Id="rId529" Type="http://schemas.openxmlformats.org/officeDocument/2006/relationships/image" Target="../media/image-17-529.png"/><Relationship Id="rId530" Type="http://schemas.openxmlformats.org/officeDocument/2006/relationships/image" Target="../media/image-17-530.png"/><Relationship Id="rId531" Type="http://schemas.openxmlformats.org/officeDocument/2006/relationships/image" Target="../media/image-17-531.png"/><Relationship Id="rId532" Type="http://schemas.openxmlformats.org/officeDocument/2006/relationships/image" Target="../media/image-17-532.png"/><Relationship Id="rId533" Type="http://schemas.openxmlformats.org/officeDocument/2006/relationships/image" Target="../media/image-17-533.png"/><Relationship Id="rId534" Type="http://schemas.openxmlformats.org/officeDocument/2006/relationships/image" Target="../media/image-17-534.png"/><Relationship Id="rId535" Type="http://schemas.openxmlformats.org/officeDocument/2006/relationships/image" Target="../media/image-17-535.png"/><Relationship Id="rId536" Type="http://schemas.openxmlformats.org/officeDocument/2006/relationships/image" Target="../media/image-17-536.png"/><Relationship Id="rId537" Type="http://schemas.openxmlformats.org/officeDocument/2006/relationships/image" Target="../media/image-17-537.png"/><Relationship Id="rId538" Type="http://schemas.openxmlformats.org/officeDocument/2006/relationships/image" Target="../media/image-17-538.png"/><Relationship Id="rId539" Type="http://schemas.openxmlformats.org/officeDocument/2006/relationships/image" Target="../media/image-17-539.png"/><Relationship Id="rId540" Type="http://schemas.openxmlformats.org/officeDocument/2006/relationships/image" Target="../media/image-17-540.png"/><Relationship Id="rId541" Type="http://schemas.openxmlformats.org/officeDocument/2006/relationships/image" Target="../media/image-17-541.png"/><Relationship Id="rId542" Type="http://schemas.openxmlformats.org/officeDocument/2006/relationships/image" Target="../media/image-17-542.png"/><Relationship Id="rId543" Type="http://schemas.openxmlformats.org/officeDocument/2006/relationships/image" Target="../media/image-17-543.png"/><Relationship Id="rId544" Type="http://schemas.openxmlformats.org/officeDocument/2006/relationships/image" Target="../media/image-17-544.png"/><Relationship Id="rId545" Type="http://schemas.openxmlformats.org/officeDocument/2006/relationships/image" Target="../media/image-17-545.png"/><Relationship Id="rId546" Type="http://schemas.openxmlformats.org/officeDocument/2006/relationships/image" Target="../media/image-17-546.png"/><Relationship Id="rId547" Type="http://schemas.openxmlformats.org/officeDocument/2006/relationships/image" Target="../media/image-17-547.png"/><Relationship Id="rId548" Type="http://schemas.openxmlformats.org/officeDocument/2006/relationships/image" Target="../media/image-17-548.png"/><Relationship Id="rId549" Type="http://schemas.openxmlformats.org/officeDocument/2006/relationships/image" Target="../media/image-17-549.png"/><Relationship Id="rId550" Type="http://schemas.openxmlformats.org/officeDocument/2006/relationships/image" Target="../media/image-17-550.png"/><Relationship Id="rId551" Type="http://schemas.openxmlformats.org/officeDocument/2006/relationships/image" Target="../media/image-17-551.png"/><Relationship Id="rId552" Type="http://schemas.openxmlformats.org/officeDocument/2006/relationships/image" Target="../media/image-17-552.svg"/><Relationship Id="rId553" Type="http://schemas.openxmlformats.org/officeDocument/2006/relationships/image" Target="../media/image-17-553.png"/><Relationship Id="rId554" Type="http://schemas.openxmlformats.org/officeDocument/2006/relationships/image" Target="../media/image-17-554.svg"/><Relationship Id="rId555" Type="http://schemas.openxmlformats.org/officeDocument/2006/relationships/image" Target="../media/image-17-555.png"/><Relationship Id="rId556" Type="http://schemas.openxmlformats.org/officeDocument/2006/relationships/image" Target="../media/image-17-556.png"/><Relationship Id="rId557" Type="http://schemas.openxmlformats.org/officeDocument/2006/relationships/image" Target="../media/image-17-557.png"/><Relationship Id="rId558" Type="http://schemas.openxmlformats.org/officeDocument/2006/relationships/image" Target="../media/image-17-558.png"/><Relationship Id="rId559" Type="http://schemas.openxmlformats.org/officeDocument/2006/relationships/image" Target="../media/image-17-559.png"/><Relationship Id="rId560" Type="http://schemas.openxmlformats.org/officeDocument/2006/relationships/image" Target="../media/image-17-560.png"/><Relationship Id="rId561" Type="http://schemas.openxmlformats.org/officeDocument/2006/relationships/image" Target="../media/image-17-561.svg"/><Relationship Id="rId562" Type="http://schemas.openxmlformats.org/officeDocument/2006/relationships/image" Target="../media/image-17-562.png"/><Relationship Id="rId563" Type="http://schemas.openxmlformats.org/officeDocument/2006/relationships/image" Target="../media/image-17-563.svg"/><Relationship Id="rId564" Type="http://schemas.openxmlformats.org/officeDocument/2006/relationships/image" Target="../media/image-17-564.png"/><Relationship Id="rId565" Type="http://schemas.openxmlformats.org/officeDocument/2006/relationships/image" Target="../media/image-17-565.svg"/><Relationship Id="rId566" Type="http://schemas.openxmlformats.org/officeDocument/2006/relationships/image" Target="../media/image-17-566.png"/><Relationship Id="rId567" Type="http://schemas.openxmlformats.org/officeDocument/2006/relationships/image" Target="../media/image-17-567.svg"/><Relationship Id="rId568" Type="http://schemas.openxmlformats.org/officeDocument/2006/relationships/image" Target="../media/image-17-568.png"/><Relationship Id="rId569" Type="http://schemas.openxmlformats.org/officeDocument/2006/relationships/image" Target="../media/image-17-569.svg"/><Relationship Id="rId570" Type="http://schemas.openxmlformats.org/officeDocument/2006/relationships/image" Target="../media/image-17-570.png"/><Relationship Id="rId571" Type="http://schemas.openxmlformats.org/officeDocument/2006/relationships/image" Target="../media/image-17-571.svg"/><Relationship Id="rId572" Type="http://schemas.openxmlformats.org/officeDocument/2006/relationships/image" Target="../media/image-17-572.png"/><Relationship Id="rId573" Type="http://schemas.openxmlformats.org/officeDocument/2006/relationships/image" Target="../media/image-17-573.svg"/><Relationship Id="rId574" Type="http://schemas.openxmlformats.org/officeDocument/2006/relationships/image" Target="../media/image-17-574.png"/><Relationship Id="rId575" Type="http://schemas.openxmlformats.org/officeDocument/2006/relationships/image" Target="../media/image-17-575.png"/><Relationship Id="rId576" Type="http://schemas.openxmlformats.org/officeDocument/2006/relationships/image" Target="../media/image-17-576.png"/><Relationship Id="rId577" Type="http://schemas.openxmlformats.org/officeDocument/2006/relationships/image" Target="../media/image-17-577.png"/><Relationship Id="rId578" Type="http://schemas.openxmlformats.org/officeDocument/2006/relationships/image" Target="../media/image-17-578.svg"/><Relationship Id="rId579" Type="http://schemas.openxmlformats.org/officeDocument/2006/relationships/image" Target="../media/image-17-579.png"/><Relationship Id="rId580" Type="http://schemas.openxmlformats.org/officeDocument/2006/relationships/image" Target="../media/image-17-580.svg"/><Relationship Id="rId581" Type="http://schemas.openxmlformats.org/officeDocument/2006/relationships/image" Target="../media/image-17-581.png"/><Relationship Id="rId582" Type="http://schemas.openxmlformats.org/officeDocument/2006/relationships/image" Target="../media/image-17-582.svg"/><Relationship Id="rId583" Type="http://schemas.openxmlformats.org/officeDocument/2006/relationships/image" Target="../media/image-17-583.png"/><Relationship Id="rId584" Type="http://schemas.openxmlformats.org/officeDocument/2006/relationships/image" Target="../media/image-17-584.png"/><Relationship Id="rId585" Type="http://schemas.openxmlformats.org/officeDocument/2006/relationships/image" Target="../media/image-17-585.svg"/><Relationship Id="rId586" Type="http://schemas.openxmlformats.org/officeDocument/2006/relationships/image" Target="../media/image-17-586.png"/><Relationship Id="rId587" Type="http://schemas.openxmlformats.org/officeDocument/2006/relationships/image" Target="../media/image-17-587.svg"/><Relationship Id="rId588" Type="http://schemas.openxmlformats.org/officeDocument/2006/relationships/image" Target="../media/image-17-588.png"/><Relationship Id="rId589" Type="http://schemas.openxmlformats.org/officeDocument/2006/relationships/image" Target="../media/image-17-589.svg"/><Relationship Id="rId590" Type="http://schemas.openxmlformats.org/officeDocument/2006/relationships/image" Target="../media/image-17-590.png"/><Relationship Id="rId591" Type="http://schemas.openxmlformats.org/officeDocument/2006/relationships/image" Target="../media/image-17-591.png"/><Relationship Id="rId592" Type="http://schemas.openxmlformats.org/officeDocument/2006/relationships/image" Target="../media/image-17-592.svg"/><Relationship Id="rId593" Type="http://schemas.openxmlformats.org/officeDocument/2006/relationships/image" Target="../media/image-17-593.png"/><Relationship Id="rId594" Type="http://schemas.openxmlformats.org/officeDocument/2006/relationships/image" Target="../media/image-17-594.png"/><Relationship Id="rId595" Type="http://schemas.openxmlformats.org/officeDocument/2006/relationships/image" Target="../media/image-17-595.png"/><Relationship Id="rId596" Type="http://schemas.openxmlformats.org/officeDocument/2006/relationships/image" Target="../media/image-17-596.svg"/><Relationship Id="rId597" Type="http://schemas.openxmlformats.org/officeDocument/2006/relationships/image" Target="../media/image-17-597.png"/><Relationship Id="rId598" Type="http://schemas.openxmlformats.org/officeDocument/2006/relationships/image" Target="../media/image-17-598.svg"/><Relationship Id="rId599" Type="http://schemas.openxmlformats.org/officeDocument/2006/relationships/image" Target="../media/image-17-599.png"/><Relationship Id="rId600" Type="http://schemas.openxmlformats.org/officeDocument/2006/relationships/image" Target="../media/image-17-600.svg"/><Relationship Id="rId601" Type="http://schemas.openxmlformats.org/officeDocument/2006/relationships/image" Target="../media/image-17-601.png"/><Relationship Id="rId602" Type="http://schemas.openxmlformats.org/officeDocument/2006/relationships/image" Target="../media/image-17-602.png"/><Relationship Id="rId603" Type="http://schemas.openxmlformats.org/officeDocument/2006/relationships/image" Target="../media/image-17-603.png"/><Relationship Id="rId604" Type="http://schemas.openxmlformats.org/officeDocument/2006/relationships/image" Target="../media/image-17-604.svg"/><Relationship Id="rId605" Type="http://schemas.openxmlformats.org/officeDocument/2006/relationships/image" Target="../media/image-17-605.png"/><Relationship Id="rId606" Type="http://schemas.openxmlformats.org/officeDocument/2006/relationships/image" Target="../media/image-17-606.svg"/><Relationship Id="rId607" Type="http://schemas.openxmlformats.org/officeDocument/2006/relationships/image" Target="../media/image-17-607.png"/><Relationship Id="rId608" Type="http://schemas.openxmlformats.org/officeDocument/2006/relationships/image" Target="../media/image-17-608.svg"/><Relationship Id="rId609" Type="http://schemas.openxmlformats.org/officeDocument/2006/relationships/image" Target="../media/image-17-609.png"/><Relationship Id="rId610" Type="http://schemas.openxmlformats.org/officeDocument/2006/relationships/image" Target="../media/image-17-610.png"/><Relationship Id="rId611" Type="http://schemas.openxmlformats.org/officeDocument/2006/relationships/image" Target="../media/image-17-611.png"/><Relationship Id="rId612" Type="http://schemas.openxmlformats.org/officeDocument/2006/relationships/image" Target="../media/image-17-612.png"/><Relationship Id="rId613" Type="http://schemas.openxmlformats.org/officeDocument/2006/relationships/image" Target="../media/image-17-613.png"/><Relationship Id="rId614" Type="http://schemas.openxmlformats.org/officeDocument/2006/relationships/image" Target="../media/image-17-614.png"/><Relationship Id="rId615" Type="http://schemas.openxmlformats.org/officeDocument/2006/relationships/image" Target="../media/image-17-615.png"/><Relationship Id="rId616" Type="http://schemas.openxmlformats.org/officeDocument/2006/relationships/image" Target="../media/image-17-616.png"/><Relationship Id="rId617" Type="http://schemas.openxmlformats.org/officeDocument/2006/relationships/image" Target="../media/image-17-617.png"/><Relationship Id="rId618" Type="http://schemas.openxmlformats.org/officeDocument/2006/relationships/image" Target="../media/image-17-618.png"/><Relationship Id="rId619" Type="http://schemas.openxmlformats.org/officeDocument/2006/relationships/image" Target="../media/image-17-619.png"/><Relationship Id="rId620" Type="http://schemas.openxmlformats.org/officeDocument/2006/relationships/image" Target="../media/image-17-620.png"/><Relationship Id="rId621" Type="http://schemas.openxmlformats.org/officeDocument/2006/relationships/image" Target="../media/image-17-621.png"/><Relationship Id="rId622" Type="http://schemas.openxmlformats.org/officeDocument/2006/relationships/image" Target="../media/image-17-622.png"/><Relationship Id="rId623" Type="http://schemas.openxmlformats.org/officeDocument/2006/relationships/image" Target="../media/image-17-623.png"/><Relationship Id="rId624" Type="http://schemas.openxmlformats.org/officeDocument/2006/relationships/image" Target="../media/image-17-624.png"/><Relationship Id="rId625" Type="http://schemas.openxmlformats.org/officeDocument/2006/relationships/image" Target="../media/image-17-625.png"/><Relationship Id="rId626" Type="http://schemas.openxmlformats.org/officeDocument/2006/relationships/image" Target="../media/image-17-626.png"/><Relationship Id="rId627" Type="http://schemas.openxmlformats.org/officeDocument/2006/relationships/image" Target="../media/image-17-627.png"/><Relationship Id="rId628" Type="http://schemas.openxmlformats.org/officeDocument/2006/relationships/image" Target="../media/image-17-628.png"/><Relationship Id="rId629" Type="http://schemas.openxmlformats.org/officeDocument/2006/relationships/image" Target="../media/image-17-629.png"/><Relationship Id="rId630" Type="http://schemas.openxmlformats.org/officeDocument/2006/relationships/image" Target="../media/image-17-630.svg"/><Relationship Id="rId631" Type="http://schemas.openxmlformats.org/officeDocument/2006/relationships/image" Target="../media/image-17-631.png"/><Relationship Id="rId632" Type="http://schemas.openxmlformats.org/officeDocument/2006/relationships/image" Target="../media/image-17-632.png"/><Relationship Id="rId633" Type="http://schemas.openxmlformats.org/officeDocument/2006/relationships/image" Target="../media/image-17-633.png"/><Relationship Id="rId634" Type="http://schemas.openxmlformats.org/officeDocument/2006/relationships/image" Target="../media/image-17-634.png"/><Relationship Id="rId635" Type="http://schemas.openxmlformats.org/officeDocument/2006/relationships/image" Target="../media/image-17-635.png"/><Relationship Id="rId636" Type="http://schemas.openxmlformats.org/officeDocument/2006/relationships/image" Target="../media/image-17-636.svg"/><Relationship Id="rId637" Type="http://schemas.openxmlformats.org/officeDocument/2006/relationships/image" Target="../media/image-17-637.png"/><Relationship Id="rId638" Type="http://schemas.openxmlformats.org/officeDocument/2006/relationships/image" Target="../media/image-17-638.png"/><Relationship Id="rId639" Type="http://schemas.openxmlformats.org/officeDocument/2006/relationships/image" Target="../media/image-17-639.png"/><Relationship Id="rId640" Type="http://schemas.openxmlformats.org/officeDocument/2006/relationships/image" Target="../media/image-17-640.png"/><Relationship Id="rId641" Type="http://schemas.openxmlformats.org/officeDocument/2006/relationships/image" Target="../media/image-17-641.svg"/><Relationship Id="rId642" Type="http://schemas.openxmlformats.org/officeDocument/2006/relationships/image" Target="../media/image-17-642.png"/><Relationship Id="rId643" Type="http://schemas.openxmlformats.org/officeDocument/2006/relationships/image" Target="../media/image-17-643.svg"/><Relationship Id="rId644" Type="http://schemas.openxmlformats.org/officeDocument/2006/relationships/image" Target="../media/image-17-644.png"/><Relationship Id="rId645" Type="http://schemas.openxmlformats.org/officeDocument/2006/relationships/image" Target="../media/image-17-645.png"/><Relationship Id="rId646" Type="http://schemas.openxmlformats.org/officeDocument/2006/relationships/image" Target="../media/image-17-646.png"/><Relationship Id="rId647" Type="http://schemas.openxmlformats.org/officeDocument/2006/relationships/image" Target="../media/image-17-647.svg"/><Relationship Id="rId648" Type="http://schemas.openxmlformats.org/officeDocument/2006/relationships/image" Target="../media/image-17-648.png"/><Relationship Id="rId649" Type="http://schemas.openxmlformats.org/officeDocument/2006/relationships/image" Target="../media/image-17-649.svg"/><Relationship Id="rId650" Type="http://schemas.openxmlformats.org/officeDocument/2006/relationships/image" Target="../media/image-17-650.png"/><Relationship Id="rId651" Type="http://schemas.openxmlformats.org/officeDocument/2006/relationships/image" Target="../media/image-17-651.png"/><Relationship Id="rId652" Type="http://schemas.openxmlformats.org/officeDocument/2006/relationships/image" Target="../media/image-17-652.png"/><Relationship Id="rId653" Type="http://schemas.openxmlformats.org/officeDocument/2006/relationships/image" Target="../media/image-17-653.png"/><Relationship Id="rId654" Type="http://schemas.openxmlformats.org/officeDocument/2006/relationships/image" Target="../media/image-17-654.png"/><Relationship Id="rId655" Type="http://schemas.openxmlformats.org/officeDocument/2006/relationships/image" Target="../media/image-17-655.png"/><Relationship Id="rId656" Type="http://schemas.openxmlformats.org/officeDocument/2006/relationships/image" Target="../media/image-17-656.png"/><Relationship Id="rId657" Type="http://schemas.openxmlformats.org/officeDocument/2006/relationships/image" Target="../media/image-17-657.png"/><Relationship Id="rId658" Type="http://schemas.openxmlformats.org/officeDocument/2006/relationships/image" Target="../media/image-17-658.png"/><Relationship Id="rId659" Type="http://schemas.openxmlformats.org/officeDocument/2006/relationships/image" Target="../media/image-17-659.png"/><Relationship Id="rId660" Type="http://schemas.openxmlformats.org/officeDocument/2006/relationships/slideLayout" Target="../slideLayouts/slideLayout1.xml"/><Relationship Id="rId66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slideLayout" Target="../slideLayouts/slideLayout1.xml"/><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slideLayout" Target="../slideLayouts/slideLayout1.xml"/><Relationship Id="rId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slideLayout" Target="../slideLayouts/slideLayout1.xml"/><Relationship Id="rId1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slideLayout" Target="../slideLayouts/slideLayout1.xml"/><Relationship Id="rId1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slideLayout" Target="../slideLayouts/slideLayout1.xml"/><Relationship Id="rId11"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svg"/><Relationship Id="rId15" Type="http://schemas.openxmlformats.org/officeDocument/2006/relationships/image" Target="../media/image-24-15.png"/><Relationship Id="rId16" Type="http://schemas.openxmlformats.org/officeDocument/2006/relationships/image" Target="../media/image-24-16.svg"/><Relationship Id="rId17" Type="http://schemas.openxmlformats.org/officeDocument/2006/relationships/image" Target="../media/image-24-17.png"/><Relationship Id="rId18" Type="http://schemas.openxmlformats.org/officeDocument/2006/relationships/image" Target="../media/image-24-18.svg"/><Relationship Id="rId19" Type="http://schemas.openxmlformats.org/officeDocument/2006/relationships/image" Target="../media/image-24-19.png"/><Relationship Id="rId20" Type="http://schemas.openxmlformats.org/officeDocument/2006/relationships/image" Target="../media/image-24-20.svg"/><Relationship Id="rId21" Type="http://schemas.openxmlformats.org/officeDocument/2006/relationships/image" Target="../media/image-24-21.png"/><Relationship Id="rId22" Type="http://schemas.openxmlformats.org/officeDocument/2006/relationships/image" Target="../media/image-24-22.svg"/><Relationship Id="rId23" Type="http://schemas.openxmlformats.org/officeDocument/2006/relationships/image" Target="../media/image-24-23.png"/><Relationship Id="rId24" Type="http://schemas.openxmlformats.org/officeDocument/2006/relationships/image" Target="../media/image-24-24.svg"/><Relationship Id="rId25" Type="http://schemas.openxmlformats.org/officeDocument/2006/relationships/image" Target="../media/image-24-25.png"/><Relationship Id="rId26" Type="http://schemas.openxmlformats.org/officeDocument/2006/relationships/image" Target="../media/image-24-26.svg"/><Relationship Id="rId27" Type="http://schemas.openxmlformats.org/officeDocument/2006/relationships/image" Target="../media/image-24-27.png"/><Relationship Id="rId28" Type="http://schemas.openxmlformats.org/officeDocument/2006/relationships/image" Target="../media/image-24-28.svg"/><Relationship Id="rId29" Type="http://schemas.openxmlformats.org/officeDocument/2006/relationships/image" Target="../media/image-24-29.png"/><Relationship Id="rId30" Type="http://schemas.openxmlformats.org/officeDocument/2006/relationships/image" Target="../media/image-24-30.svg"/><Relationship Id="rId31" Type="http://schemas.openxmlformats.org/officeDocument/2006/relationships/image" Target="../media/image-24-31.png"/><Relationship Id="rId32" Type="http://schemas.openxmlformats.org/officeDocument/2006/relationships/image" Target="../media/image-24-32.svg"/><Relationship Id="rId33" Type="http://schemas.openxmlformats.org/officeDocument/2006/relationships/image" Target="../media/image-24-33.png"/><Relationship Id="rId34" Type="http://schemas.openxmlformats.org/officeDocument/2006/relationships/image" Target="../media/image-24-34.svg"/><Relationship Id="rId35" Type="http://schemas.openxmlformats.org/officeDocument/2006/relationships/image" Target="../media/image-24-35.png"/><Relationship Id="rId36" Type="http://schemas.openxmlformats.org/officeDocument/2006/relationships/image" Target="../media/image-24-36.svg"/><Relationship Id="rId37" Type="http://schemas.openxmlformats.org/officeDocument/2006/relationships/image" Target="../media/image-24-37.png"/><Relationship Id="rId38" Type="http://schemas.openxmlformats.org/officeDocument/2006/relationships/image" Target="../media/image-24-38.svg"/><Relationship Id="rId39" Type="http://schemas.openxmlformats.org/officeDocument/2006/relationships/image" Target="../media/image-24-39.png"/><Relationship Id="rId40" Type="http://schemas.openxmlformats.org/officeDocument/2006/relationships/image" Target="../media/image-24-40.svg"/><Relationship Id="rId41" Type="http://schemas.openxmlformats.org/officeDocument/2006/relationships/image" Target="../media/image-24-41.png"/><Relationship Id="rId42" Type="http://schemas.openxmlformats.org/officeDocument/2006/relationships/image" Target="../media/image-24-42.svg"/><Relationship Id="rId43" Type="http://schemas.openxmlformats.org/officeDocument/2006/relationships/image" Target="../media/image-24-43.png"/><Relationship Id="rId44" Type="http://schemas.openxmlformats.org/officeDocument/2006/relationships/image" Target="../media/image-24-44.svg"/><Relationship Id="rId45" Type="http://schemas.openxmlformats.org/officeDocument/2006/relationships/image" Target="../media/image-24-45.png"/><Relationship Id="rId46" Type="http://schemas.openxmlformats.org/officeDocument/2006/relationships/image" Target="../media/image-24-46.svg"/><Relationship Id="rId47" Type="http://schemas.openxmlformats.org/officeDocument/2006/relationships/image" Target="../media/image-24-47.png"/><Relationship Id="rId48" Type="http://schemas.openxmlformats.org/officeDocument/2006/relationships/image" Target="../media/image-24-48.svg"/><Relationship Id="rId49" Type="http://schemas.openxmlformats.org/officeDocument/2006/relationships/image" Target="../media/image-24-49.png"/><Relationship Id="rId50" Type="http://schemas.openxmlformats.org/officeDocument/2006/relationships/image" Target="../media/image-24-50.svg"/><Relationship Id="rId51" Type="http://schemas.openxmlformats.org/officeDocument/2006/relationships/image" Target="../media/image-24-51.png"/><Relationship Id="rId52" Type="http://schemas.openxmlformats.org/officeDocument/2006/relationships/image" Target="../media/image-24-52.svg"/><Relationship Id="rId53" Type="http://schemas.openxmlformats.org/officeDocument/2006/relationships/image" Target="../media/image-24-53.png"/><Relationship Id="rId54" Type="http://schemas.openxmlformats.org/officeDocument/2006/relationships/image" Target="../media/image-24-54.svg"/><Relationship Id="rId55" Type="http://schemas.openxmlformats.org/officeDocument/2006/relationships/image" Target="../media/image-24-55.png"/><Relationship Id="rId56" Type="http://schemas.openxmlformats.org/officeDocument/2006/relationships/image" Target="../media/image-24-56.svg"/><Relationship Id="rId57" Type="http://schemas.openxmlformats.org/officeDocument/2006/relationships/image" Target="../media/image-24-57.png"/><Relationship Id="rId58" Type="http://schemas.openxmlformats.org/officeDocument/2006/relationships/image" Target="../media/image-24-58.svg"/><Relationship Id="rId59" Type="http://schemas.openxmlformats.org/officeDocument/2006/relationships/image" Target="../media/image-24-59.png"/><Relationship Id="rId60" Type="http://schemas.openxmlformats.org/officeDocument/2006/relationships/image" Target="../media/image-24-60.svg"/><Relationship Id="rId61" Type="http://schemas.openxmlformats.org/officeDocument/2006/relationships/image" Target="../media/image-24-61.png"/><Relationship Id="rId62" Type="http://schemas.openxmlformats.org/officeDocument/2006/relationships/image" Target="../media/image-24-62.svg"/><Relationship Id="rId63" Type="http://schemas.openxmlformats.org/officeDocument/2006/relationships/image" Target="../media/image-24-63.png"/><Relationship Id="rId64" Type="http://schemas.openxmlformats.org/officeDocument/2006/relationships/image" Target="../media/image-24-64.svg"/><Relationship Id="rId65" Type="http://schemas.openxmlformats.org/officeDocument/2006/relationships/image" Target="../media/image-24-65.png"/><Relationship Id="rId66" Type="http://schemas.openxmlformats.org/officeDocument/2006/relationships/image" Target="../media/image-24-66.svg"/><Relationship Id="rId67" Type="http://schemas.openxmlformats.org/officeDocument/2006/relationships/image" Target="../media/image-24-67.png"/><Relationship Id="rId68" Type="http://schemas.openxmlformats.org/officeDocument/2006/relationships/image" Target="../media/image-24-68.svg"/><Relationship Id="rId69" Type="http://schemas.openxmlformats.org/officeDocument/2006/relationships/image" Target="../media/image-24-69.png"/><Relationship Id="rId70" Type="http://schemas.openxmlformats.org/officeDocument/2006/relationships/image" Target="../media/image-24-70.svg"/><Relationship Id="rId71" Type="http://schemas.openxmlformats.org/officeDocument/2006/relationships/image" Target="../media/image-24-71.png"/><Relationship Id="rId72" Type="http://schemas.openxmlformats.org/officeDocument/2006/relationships/image" Target="../media/image-24-72.svg"/><Relationship Id="rId73" Type="http://schemas.openxmlformats.org/officeDocument/2006/relationships/image" Target="../media/image-24-73.png"/><Relationship Id="rId74" Type="http://schemas.openxmlformats.org/officeDocument/2006/relationships/image" Target="../media/image-24-74.svg"/><Relationship Id="rId75" Type="http://schemas.openxmlformats.org/officeDocument/2006/relationships/image" Target="../media/image-24-75.png"/><Relationship Id="rId76" Type="http://schemas.openxmlformats.org/officeDocument/2006/relationships/image" Target="../media/image-24-76.svg"/><Relationship Id="rId77" Type="http://schemas.openxmlformats.org/officeDocument/2006/relationships/image" Target="../media/image-24-77.png"/><Relationship Id="rId78" Type="http://schemas.openxmlformats.org/officeDocument/2006/relationships/image" Target="../media/image-24-78.svg"/><Relationship Id="rId79" Type="http://schemas.openxmlformats.org/officeDocument/2006/relationships/image" Target="../media/image-24-79.png"/><Relationship Id="rId80" Type="http://schemas.openxmlformats.org/officeDocument/2006/relationships/image" Target="../media/image-24-80.svg"/><Relationship Id="rId81" Type="http://schemas.openxmlformats.org/officeDocument/2006/relationships/image" Target="../media/image-24-81.png"/><Relationship Id="rId82" Type="http://schemas.openxmlformats.org/officeDocument/2006/relationships/image" Target="../media/image-24-82.svg"/><Relationship Id="rId83" Type="http://schemas.openxmlformats.org/officeDocument/2006/relationships/image" Target="../media/image-24-83.png"/><Relationship Id="rId84" Type="http://schemas.openxmlformats.org/officeDocument/2006/relationships/image" Target="../media/image-24-84.svg"/><Relationship Id="rId85" Type="http://schemas.openxmlformats.org/officeDocument/2006/relationships/image" Target="../media/image-24-85.png"/><Relationship Id="rId86" Type="http://schemas.openxmlformats.org/officeDocument/2006/relationships/image" Target="../media/image-24-86.svg"/><Relationship Id="rId87" Type="http://schemas.openxmlformats.org/officeDocument/2006/relationships/image" Target="../media/image-24-87.png"/><Relationship Id="rId88" Type="http://schemas.openxmlformats.org/officeDocument/2006/relationships/image" Target="../media/image-24-88.svg"/><Relationship Id="rId89" Type="http://schemas.openxmlformats.org/officeDocument/2006/relationships/image" Target="../media/image-24-89.png"/><Relationship Id="rId90" Type="http://schemas.openxmlformats.org/officeDocument/2006/relationships/image" Target="../media/image-24-90.svg"/><Relationship Id="rId91" Type="http://schemas.openxmlformats.org/officeDocument/2006/relationships/image" Target="../media/image-24-91.png"/><Relationship Id="rId92" Type="http://schemas.openxmlformats.org/officeDocument/2006/relationships/image" Target="../media/image-24-92.svg"/><Relationship Id="rId93" Type="http://schemas.openxmlformats.org/officeDocument/2006/relationships/image" Target="../media/image-24-93.png"/><Relationship Id="rId94" Type="http://schemas.openxmlformats.org/officeDocument/2006/relationships/image" Target="../media/image-24-94.svg"/><Relationship Id="rId95" Type="http://schemas.openxmlformats.org/officeDocument/2006/relationships/image" Target="../media/image-24-95.png"/><Relationship Id="rId96" Type="http://schemas.openxmlformats.org/officeDocument/2006/relationships/image" Target="../media/image-24-96.svg"/><Relationship Id="rId97" Type="http://schemas.openxmlformats.org/officeDocument/2006/relationships/image" Target="../media/image-24-97.png"/><Relationship Id="rId98" Type="http://schemas.openxmlformats.org/officeDocument/2006/relationships/image" Target="../media/image-24-98.svg"/><Relationship Id="rId99" Type="http://schemas.openxmlformats.org/officeDocument/2006/relationships/image" Target="../media/image-24-99.png"/><Relationship Id="rId100" Type="http://schemas.openxmlformats.org/officeDocument/2006/relationships/image" Target="../media/image-24-100.svg"/><Relationship Id="rId101" Type="http://schemas.openxmlformats.org/officeDocument/2006/relationships/image" Target="../media/image-24-101.png"/><Relationship Id="rId102" Type="http://schemas.openxmlformats.org/officeDocument/2006/relationships/image" Target="../media/image-24-102.svg"/><Relationship Id="rId103" Type="http://schemas.openxmlformats.org/officeDocument/2006/relationships/image" Target="../media/image-24-103.png"/><Relationship Id="rId104" Type="http://schemas.openxmlformats.org/officeDocument/2006/relationships/image" Target="../media/image-24-104.svg"/><Relationship Id="rId105" Type="http://schemas.openxmlformats.org/officeDocument/2006/relationships/image" Target="../media/image-24-105.png"/><Relationship Id="rId106" Type="http://schemas.openxmlformats.org/officeDocument/2006/relationships/image" Target="../media/image-24-106.svg"/><Relationship Id="rId107" Type="http://schemas.openxmlformats.org/officeDocument/2006/relationships/image" Target="../media/image-24-107.png"/><Relationship Id="rId108" Type="http://schemas.openxmlformats.org/officeDocument/2006/relationships/image" Target="../media/image-24-108.svg"/><Relationship Id="rId109" Type="http://schemas.openxmlformats.org/officeDocument/2006/relationships/image" Target="../media/image-24-109.png"/><Relationship Id="rId110" Type="http://schemas.openxmlformats.org/officeDocument/2006/relationships/image" Target="../media/image-24-110.svg"/><Relationship Id="rId111" Type="http://schemas.openxmlformats.org/officeDocument/2006/relationships/image" Target="../media/image-24-111.png"/><Relationship Id="rId112" Type="http://schemas.openxmlformats.org/officeDocument/2006/relationships/image" Target="../media/image-24-112.svg"/><Relationship Id="rId113" Type="http://schemas.openxmlformats.org/officeDocument/2006/relationships/image" Target="../media/image-24-113.png"/><Relationship Id="rId114" Type="http://schemas.openxmlformats.org/officeDocument/2006/relationships/image" Target="../media/image-24-114.svg"/><Relationship Id="rId115" Type="http://schemas.openxmlformats.org/officeDocument/2006/relationships/image" Target="../media/image-24-115.png"/><Relationship Id="rId116" Type="http://schemas.openxmlformats.org/officeDocument/2006/relationships/image" Target="../media/image-24-116.svg"/><Relationship Id="rId117" Type="http://schemas.openxmlformats.org/officeDocument/2006/relationships/image" Target="../media/image-24-117.png"/><Relationship Id="rId118" Type="http://schemas.openxmlformats.org/officeDocument/2006/relationships/image" Target="../media/image-24-118.svg"/><Relationship Id="rId119" Type="http://schemas.openxmlformats.org/officeDocument/2006/relationships/image" Target="../media/image-24-119.png"/><Relationship Id="rId120" Type="http://schemas.openxmlformats.org/officeDocument/2006/relationships/image" Target="../media/image-24-120.svg"/><Relationship Id="rId121" Type="http://schemas.openxmlformats.org/officeDocument/2006/relationships/image" Target="../media/image-24-121.png"/><Relationship Id="rId122" Type="http://schemas.openxmlformats.org/officeDocument/2006/relationships/image" Target="../media/image-24-122.svg"/><Relationship Id="rId123" Type="http://schemas.openxmlformats.org/officeDocument/2006/relationships/image" Target="../media/image-24-123.png"/><Relationship Id="rId124" Type="http://schemas.openxmlformats.org/officeDocument/2006/relationships/image" Target="../media/image-24-124.svg"/><Relationship Id="rId125" Type="http://schemas.openxmlformats.org/officeDocument/2006/relationships/image" Target="../media/image-24-125.png"/><Relationship Id="rId126" Type="http://schemas.openxmlformats.org/officeDocument/2006/relationships/image" Target="../media/image-24-126.svg"/><Relationship Id="rId127" Type="http://schemas.openxmlformats.org/officeDocument/2006/relationships/image" Target="../media/image-24-127.png"/><Relationship Id="rId128" Type="http://schemas.openxmlformats.org/officeDocument/2006/relationships/image" Target="../media/image-24-128.svg"/><Relationship Id="rId129" Type="http://schemas.openxmlformats.org/officeDocument/2006/relationships/image" Target="../media/image-24-129.png"/><Relationship Id="rId130" Type="http://schemas.openxmlformats.org/officeDocument/2006/relationships/image" Target="../media/image-24-130.svg"/><Relationship Id="rId131" Type="http://schemas.openxmlformats.org/officeDocument/2006/relationships/image" Target="../media/image-24-131.png"/><Relationship Id="rId132" Type="http://schemas.openxmlformats.org/officeDocument/2006/relationships/image" Target="../media/image-24-132.svg"/><Relationship Id="rId133" Type="http://schemas.openxmlformats.org/officeDocument/2006/relationships/image" Target="../media/image-24-133.png"/><Relationship Id="rId134" Type="http://schemas.openxmlformats.org/officeDocument/2006/relationships/image" Target="../media/image-24-134.svg"/><Relationship Id="rId135" Type="http://schemas.openxmlformats.org/officeDocument/2006/relationships/image" Target="../media/image-24-135.png"/><Relationship Id="rId136" Type="http://schemas.openxmlformats.org/officeDocument/2006/relationships/image" Target="../media/image-24-136.svg"/><Relationship Id="rId137" Type="http://schemas.openxmlformats.org/officeDocument/2006/relationships/image" Target="../media/image-24-137.png"/><Relationship Id="rId138" Type="http://schemas.openxmlformats.org/officeDocument/2006/relationships/image" Target="../media/image-24-138.svg"/><Relationship Id="rId139" Type="http://schemas.openxmlformats.org/officeDocument/2006/relationships/image" Target="../media/image-24-139.png"/><Relationship Id="rId140" Type="http://schemas.openxmlformats.org/officeDocument/2006/relationships/image" Target="../media/image-24-140.svg"/><Relationship Id="rId141" Type="http://schemas.openxmlformats.org/officeDocument/2006/relationships/image" Target="../media/image-24-141.png"/><Relationship Id="rId142" Type="http://schemas.openxmlformats.org/officeDocument/2006/relationships/image" Target="../media/image-24-142.svg"/><Relationship Id="rId143" Type="http://schemas.openxmlformats.org/officeDocument/2006/relationships/image" Target="../media/image-24-143.png"/><Relationship Id="rId144" Type="http://schemas.openxmlformats.org/officeDocument/2006/relationships/image" Target="../media/image-24-144.svg"/><Relationship Id="rId145" Type="http://schemas.openxmlformats.org/officeDocument/2006/relationships/image" Target="../media/image-24-145.png"/><Relationship Id="rId146" Type="http://schemas.openxmlformats.org/officeDocument/2006/relationships/image" Target="../media/image-24-146.svg"/><Relationship Id="rId147" Type="http://schemas.openxmlformats.org/officeDocument/2006/relationships/image" Target="../media/image-24-147.png"/><Relationship Id="rId148" Type="http://schemas.openxmlformats.org/officeDocument/2006/relationships/image" Target="../media/image-24-148.svg"/><Relationship Id="rId149" Type="http://schemas.openxmlformats.org/officeDocument/2006/relationships/image" Target="../media/image-24-149.png"/><Relationship Id="rId150" Type="http://schemas.openxmlformats.org/officeDocument/2006/relationships/image" Target="../media/image-24-150.svg"/><Relationship Id="rId151" Type="http://schemas.openxmlformats.org/officeDocument/2006/relationships/image" Target="../media/image-24-151.png"/><Relationship Id="rId152" Type="http://schemas.openxmlformats.org/officeDocument/2006/relationships/image" Target="../media/image-24-152.svg"/><Relationship Id="rId153" Type="http://schemas.openxmlformats.org/officeDocument/2006/relationships/image" Target="../media/image-24-153.png"/><Relationship Id="rId154" Type="http://schemas.openxmlformats.org/officeDocument/2006/relationships/image" Target="../media/image-24-154.svg"/><Relationship Id="rId155" Type="http://schemas.openxmlformats.org/officeDocument/2006/relationships/image" Target="../media/image-24-155.png"/><Relationship Id="rId156" Type="http://schemas.openxmlformats.org/officeDocument/2006/relationships/image" Target="../media/image-24-156.svg"/><Relationship Id="rId157" Type="http://schemas.openxmlformats.org/officeDocument/2006/relationships/image" Target="../media/image-24-157.png"/><Relationship Id="rId158" Type="http://schemas.openxmlformats.org/officeDocument/2006/relationships/image" Target="../media/image-24-158.svg"/><Relationship Id="rId159" Type="http://schemas.openxmlformats.org/officeDocument/2006/relationships/image" Target="../media/image-24-159.png"/><Relationship Id="rId160" Type="http://schemas.openxmlformats.org/officeDocument/2006/relationships/image" Target="../media/image-24-160.svg"/><Relationship Id="rId161" Type="http://schemas.openxmlformats.org/officeDocument/2006/relationships/image" Target="../media/image-24-161.png"/><Relationship Id="rId162" Type="http://schemas.openxmlformats.org/officeDocument/2006/relationships/image" Target="../media/image-24-162.svg"/><Relationship Id="rId163" Type="http://schemas.openxmlformats.org/officeDocument/2006/relationships/image" Target="../media/image-24-163.png"/><Relationship Id="rId164" Type="http://schemas.openxmlformats.org/officeDocument/2006/relationships/image" Target="../media/image-24-164.svg"/><Relationship Id="rId165" Type="http://schemas.openxmlformats.org/officeDocument/2006/relationships/image" Target="../media/image-24-165.png"/><Relationship Id="rId166" Type="http://schemas.openxmlformats.org/officeDocument/2006/relationships/image" Target="../media/image-24-166.svg"/><Relationship Id="rId167" Type="http://schemas.openxmlformats.org/officeDocument/2006/relationships/image" Target="../media/image-24-167.png"/><Relationship Id="rId168" Type="http://schemas.openxmlformats.org/officeDocument/2006/relationships/image" Target="../media/image-24-168.svg"/><Relationship Id="rId169" Type="http://schemas.openxmlformats.org/officeDocument/2006/relationships/image" Target="../media/image-24-169.png"/><Relationship Id="rId170" Type="http://schemas.openxmlformats.org/officeDocument/2006/relationships/image" Target="../media/image-24-170.svg"/><Relationship Id="rId171" Type="http://schemas.openxmlformats.org/officeDocument/2006/relationships/image" Target="../media/image-24-171.png"/><Relationship Id="rId172" Type="http://schemas.openxmlformats.org/officeDocument/2006/relationships/image" Target="../media/image-24-172.svg"/><Relationship Id="rId173" Type="http://schemas.openxmlformats.org/officeDocument/2006/relationships/image" Target="../media/image-24-173.png"/><Relationship Id="rId174" Type="http://schemas.openxmlformats.org/officeDocument/2006/relationships/image" Target="../media/image-24-174.svg"/><Relationship Id="rId175" Type="http://schemas.openxmlformats.org/officeDocument/2006/relationships/image" Target="../media/image-24-175.png"/><Relationship Id="rId176" Type="http://schemas.openxmlformats.org/officeDocument/2006/relationships/image" Target="../media/image-24-176.svg"/><Relationship Id="rId177" Type="http://schemas.openxmlformats.org/officeDocument/2006/relationships/image" Target="../media/image-24-177.png"/><Relationship Id="rId178" Type="http://schemas.openxmlformats.org/officeDocument/2006/relationships/image" Target="../media/image-24-178.svg"/><Relationship Id="rId179" Type="http://schemas.openxmlformats.org/officeDocument/2006/relationships/image" Target="../media/image-24-179.png"/><Relationship Id="rId180" Type="http://schemas.openxmlformats.org/officeDocument/2006/relationships/image" Target="../media/image-24-180.svg"/><Relationship Id="rId181" Type="http://schemas.openxmlformats.org/officeDocument/2006/relationships/image" Target="../media/image-24-181.png"/><Relationship Id="rId182" Type="http://schemas.openxmlformats.org/officeDocument/2006/relationships/image" Target="../media/image-24-182.svg"/><Relationship Id="rId183" Type="http://schemas.openxmlformats.org/officeDocument/2006/relationships/image" Target="../media/image-24-183.png"/><Relationship Id="rId184" Type="http://schemas.openxmlformats.org/officeDocument/2006/relationships/image" Target="../media/image-24-184.svg"/><Relationship Id="rId185" Type="http://schemas.openxmlformats.org/officeDocument/2006/relationships/image" Target="../media/image-24-185.png"/><Relationship Id="rId186" Type="http://schemas.openxmlformats.org/officeDocument/2006/relationships/image" Target="../media/image-24-186.svg"/><Relationship Id="rId187" Type="http://schemas.openxmlformats.org/officeDocument/2006/relationships/image" Target="../media/image-24-187.png"/><Relationship Id="rId188" Type="http://schemas.openxmlformats.org/officeDocument/2006/relationships/image" Target="../media/image-24-188.svg"/><Relationship Id="rId189" Type="http://schemas.openxmlformats.org/officeDocument/2006/relationships/image" Target="../media/image-24-189.png"/><Relationship Id="rId190" Type="http://schemas.openxmlformats.org/officeDocument/2006/relationships/image" Target="../media/image-24-190.svg"/><Relationship Id="rId191" Type="http://schemas.openxmlformats.org/officeDocument/2006/relationships/image" Target="../media/image-24-191.png"/><Relationship Id="rId192" Type="http://schemas.openxmlformats.org/officeDocument/2006/relationships/image" Target="../media/image-24-192.svg"/><Relationship Id="rId193" Type="http://schemas.openxmlformats.org/officeDocument/2006/relationships/image" Target="../media/image-24-193.png"/><Relationship Id="rId194" Type="http://schemas.openxmlformats.org/officeDocument/2006/relationships/image" Target="../media/image-24-194.svg"/><Relationship Id="rId195" Type="http://schemas.openxmlformats.org/officeDocument/2006/relationships/image" Target="../media/image-24-195.png"/><Relationship Id="rId196" Type="http://schemas.openxmlformats.org/officeDocument/2006/relationships/image" Target="../media/image-24-196.svg"/><Relationship Id="rId197" Type="http://schemas.openxmlformats.org/officeDocument/2006/relationships/image" Target="../media/image-24-197.png"/><Relationship Id="rId198" Type="http://schemas.openxmlformats.org/officeDocument/2006/relationships/image" Target="../media/image-24-198.svg"/><Relationship Id="rId199" Type="http://schemas.openxmlformats.org/officeDocument/2006/relationships/image" Target="../media/image-24-199.png"/><Relationship Id="rId200" Type="http://schemas.openxmlformats.org/officeDocument/2006/relationships/image" Target="../media/image-24-200.svg"/><Relationship Id="rId201" Type="http://schemas.openxmlformats.org/officeDocument/2006/relationships/image" Target="../media/image-24-201.png"/><Relationship Id="rId202" Type="http://schemas.openxmlformats.org/officeDocument/2006/relationships/image" Target="../media/image-24-202.svg"/><Relationship Id="rId203" Type="http://schemas.openxmlformats.org/officeDocument/2006/relationships/image" Target="../media/image-24-203.png"/><Relationship Id="rId204" Type="http://schemas.openxmlformats.org/officeDocument/2006/relationships/image" Target="../media/image-24-204.svg"/><Relationship Id="rId205" Type="http://schemas.openxmlformats.org/officeDocument/2006/relationships/slideLayout" Target="../slideLayouts/slideLayout1.xml"/><Relationship Id="rId20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0" Type="http://schemas.openxmlformats.org/officeDocument/2006/relationships/image" Target="../media/image-25-10.svg"/><Relationship Id="rId11" Type="http://schemas.openxmlformats.org/officeDocument/2006/relationships/image" Target="../media/image-25-11.png"/><Relationship Id="rId12" Type="http://schemas.openxmlformats.org/officeDocument/2006/relationships/image" Target="../media/image-25-12.svg"/><Relationship Id="rId13" Type="http://schemas.openxmlformats.org/officeDocument/2006/relationships/image" Target="../media/image-25-13.png"/><Relationship Id="rId14" Type="http://schemas.openxmlformats.org/officeDocument/2006/relationships/image" Target="../media/image-25-14.svg"/><Relationship Id="rId15" Type="http://schemas.openxmlformats.org/officeDocument/2006/relationships/slideLayout" Target="../slideLayouts/slideLayout1.xml"/><Relationship Id="rId1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svg"/><Relationship Id="rId3" Type="http://schemas.openxmlformats.org/officeDocument/2006/relationships/image" Target="../media/image-26-3.png"/><Relationship Id="rId4" Type="http://schemas.openxmlformats.org/officeDocument/2006/relationships/image" Target="../media/image-26-4.svg"/><Relationship Id="rId5" Type="http://schemas.openxmlformats.org/officeDocument/2006/relationships/image" Target="../media/image-26-5.png"/><Relationship Id="rId6" Type="http://schemas.openxmlformats.org/officeDocument/2006/relationships/image" Target="../media/image-26-6.svg"/><Relationship Id="rId7" Type="http://schemas.openxmlformats.org/officeDocument/2006/relationships/slideLayout" Target="../slideLayouts/slideLayout1.xml"/><Relationship Id="rId8"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svg"/><Relationship Id="rId3" Type="http://schemas.openxmlformats.org/officeDocument/2006/relationships/image" Target="../media/image-27-3.png"/><Relationship Id="rId4" Type="http://schemas.openxmlformats.org/officeDocument/2006/relationships/image" Target="../media/image-27-4.svg"/><Relationship Id="rId5" Type="http://schemas.openxmlformats.org/officeDocument/2006/relationships/image" Target="../media/image-27-5.png"/><Relationship Id="rId6" Type="http://schemas.openxmlformats.org/officeDocument/2006/relationships/image" Target="../media/image-27-6.svg"/><Relationship Id="rId7" Type="http://schemas.openxmlformats.org/officeDocument/2006/relationships/slideLayout" Target="../slideLayouts/slideLayout1.xml"/><Relationship Id="rId8"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svg"/><Relationship Id="rId3" Type="http://schemas.openxmlformats.org/officeDocument/2006/relationships/image" Target="../media/image-28-3.png"/><Relationship Id="rId4" Type="http://schemas.openxmlformats.org/officeDocument/2006/relationships/image" Target="../media/image-28-4.svg"/><Relationship Id="rId5" Type="http://schemas.openxmlformats.org/officeDocument/2006/relationships/image" Target="../media/image-28-5.png"/><Relationship Id="rId6" Type="http://schemas.openxmlformats.org/officeDocument/2006/relationships/image" Target="../media/image-28-6.png"/><Relationship Id="rId7" Type="http://schemas.openxmlformats.org/officeDocument/2006/relationships/image" Target="../media/image-28-7.svg"/><Relationship Id="rId8" Type="http://schemas.openxmlformats.org/officeDocument/2006/relationships/image" Target="../media/image-28-8.png"/><Relationship Id="rId9" Type="http://schemas.openxmlformats.org/officeDocument/2006/relationships/image" Target="../media/image-28-9.svg"/><Relationship Id="rId10" Type="http://schemas.openxmlformats.org/officeDocument/2006/relationships/image" Target="../media/image-28-10.png"/><Relationship Id="rId11" Type="http://schemas.openxmlformats.org/officeDocument/2006/relationships/image" Target="../media/image-28-11.svg"/><Relationship Id="rId12" Type="http://schemas.openxmlformats.org/officeDocument/2006/relationships/image" Target="../media/image-28-12.png"/><Relationship Id="rId13" Type="http://schemas.openxmlformats.org/officeDocument/2006/relationships/image" Target="../media/image-28-13.svg"/><Relationship Id="rId14" Type="http://schemas.openxmlformats.org/officeDocument/2006/relationships/image" Target="../media/image-28-14.png"/><Relationship Id="rId15" Type="http://schemas.openxmlformats.org/officeDocument/2006/relationships/image" Target="../media/image-28-15.svg"/><Relationship Id="rId16" Type="http://schemas.openxmlformats.org/officeDocument/2006/relationships/image" Target="../media/image-28-16.png"/><Relationship Id="rId17" Type="http://schemas.openxmlformats.org/officeDocument/2006/relationships/image" Target="../media/image-28-17.png"/><Relationship Id="rId18" Type="http://schemas.openxmlformats.org/officeDocument/2006/relationships/image" Target="../media/image-28-18.png"/><Relationship Id="rId19" Type="http://schemas.openxmlformats.org/officeDocument/2006/relationships/slideLayout" Target="../slideLayouts/slideLayout1.xml"/><Relationship Id="rId20"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9" Type="http://schemas.openxmlformats.org/officeDocument/2006/relationships/hyperlink" Target="https://freefontsfamily.com/avenir-font/" TargetMode="External"/><Relationship Id="rId10" Type="http://schemas.openxmlformats.org/officeDocument/2006/relationships/hyperlink" Target="https://fonts.google.com/specimen/Montserrat" TargetMode="External"/><Relationship Id="rId1" Type="http://schemas.openxmlformats.org/officeDocument/2006/relationships/image" Target="../media/image-29-1.png"/><Relationship Id="rId2" Type="http://schemas.openxmlformats.org/officeDocument/2006/relationships/image" Target="../media/image-29-2.svg"/><Relationship Id="rId3" Type="http://schemas.openxmlformats.org/officeDocument/2006/relationships/image" Target="../media/image-29-3.png"/><Relationship Id="rId4" Type="http://schemas.openxmlformats.org/officeDocument/2006/relationships/image" Target="../media/image-29-4.svg"/><Relationship Id="rId5" Type="http://schemas.openxmlformats.org/officeDocument/2006/relationships/image" Target="../media/image-29-5.png"/><Relationship Id="rId6" Type="http://schemas.openxmlformats.org/officeDocument/2006/relationships/image" Target="../media/image-29-6.svg"/><Relationship Id="rId7" Type="http://schemas.openxmlformats.org/officeDocument/2006/relationships/image" Target="../media/image-29-7.png"/><Relationship Id="rId8" Type="http://schemas.openxmlformats.org/officeDocument/2006/relationships/image" Target="../media/image-29-8.svg"/><Relationship Id="rId11" Type="http://schemas.openxmlformats.org/officeDocument/2006/relationships/image" Target="../media/image-29-9.png"/><Relationship Id="rId12" Type="http://schemas.openxmlformats.org/officeDocument/2006/relationships/image" Target="../media/image-29-10.svg"/><Relationship Id="rId13" Type="http://schemas.openxmlformats.org/officeDocument/2006/relationships/image" Target="../media/image-29-11.png"/><Relationship Id="rId14" Type="http://schemas.openxmlformats.org/officeDocument/2006/relationships/image" Target="../media/image-29-12.svg"/><Relationship Id="rId15" Type="http://schemas.openxmlformats.org/officeDocument/2006/relationships/slideLayout" Target="../slideLayouts/slideLayout1.xml"/><Relationship Id="rId1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slideLayout" Target="../slideLayouts/slideLayout1.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slideLayout" Target="../slideLayouts/slideLayout1.xml"/><Relationship Id="rId1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svg"/><Relationship Id="rId17" Type="http://schemas.openxmlformats.org/officeDocument/2006/relationships/image" Target="../media/image-8-17.png"/><Relationship Id="rId18" Type="http://schemas.openxmlformats.org/officeDocument/2006/relationships/image" Target="../media/image-8-18.svg"/><Relationship Id="rId19" Type="http://schemas.openxmlformats.org/officeDocument/2006/relationships/image" Target="../media/image-8-19.png"/><Relationship Id="rId20" Type="http://schemas.openxmlformats.org/officeDocument/2006/relationships/image" Target="../media/image-8-20.svg"/><Relationship Id="rId21" Type="http://schemas.openxmlformats.org/officeDocument/2006/relationships/slideLayout" Target="../slideLayouts/slideLayout1.xml"/><Relationship Id="rId2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image" Target="../media/image-9-22.png"/><Relationship Id="rId23" Type="http://schemas.openxmlformats.org/officeDocument/2006/relationships/image" Target="../media/image-9-23.svg"/><Relationship Id="rId24" Type="http://schemas.openxmlformats.org/officeDocument/2006/relationships/image" Target="../media/image-9-24.png"/><Relationship Id="rId25" Type="http://schemas.openxmlformats.org/officeDocument/2006/relationships/image" Target="../media/image-9-25.svg"/><Relationship Id="rId26" Type="http://schemas.openxmlformats.org/officeDocument/2006/relationships/image" Target="../media/image-9-26.png"/><Relationship Id="rId27" Type="http://schemas.openxmlformats.org/officeDocument/2006/relationships/image" Target="../media/image-9-27.svg"/><Relationship Id="rId28" Type="http://schemas.openxmlformats.org/officeDocument/2006/relationships/image" Target="../media/image-9-28.png"/><Relationship Id="rId29" Type="http://schemas.openxmlformats.org/officeDocument/2006/relationships/image" Target="../media/image-9-29.svg"/><Relationship Id="rId30" Type="http://schemas.openxmlformats.org/officeDocument/2006/relationships/image" Target="../media/image-9-30.png"/><Relationship Id="rId31" Type="http://schemas.openxmlformats.org/officeDocument/2006/relationships/image" Target="../media/image-9-31.svg"/><Relationship Id="rId32" Type="http://schemas.openxmlformats.org/officeDocument/2006/relationships/image" Target="../media/image-9-32.png"/><Relationship Id="rId33" Type="http://schemas.openxmlformats.org/officeDocument/2006/relationships/image" Target="../media/image-9-33.svg"/><Relationship Id="rId34" Type="http://schemas.openxmlformats.org/officeDocument/2006/relationships/image" Target="../media/image-9-34.png"/><Relationship Id="rId35" Type="http://schemas.openxmlformats.org/officeDocument/2006/relationships/image" Target="../media/image-9-35.svg"/><Relationship Id="rId36" Type="http://schemas.openxmlformats.org/officeDocument/2006/relationships/image" Target="../media/image-9-36.png"/><Relationship Id="rId37" Type="http://schemas.openxmlformats.org/officeDocument/2006/relationships/image" Target="../media/image-9-37.svg"/><Relationship Id="rId38" Type="http://schemas.openxmlformats.org/officeDocument/2006/relationships/image" Target="../media/image-9-38.png"/><Relationship Id="rId39" Type="http://schemas.openxmlformats.org/officeDocument/2006/relationships/image" Target="../media/image-9-39.svg"/><Relationship Id="rId40" Type="http://schemas.openxmlformats.org/officeDocument/2006/relationships/image" Target="../media/image-9-40.png"/><Relationship Id="rId41" Type="http://schemas.openxmlformats.org/officeDocument/2006/relationships/image" Target="../media/image-9-41.svg"/><Relationship Id="rId42" Type="http://schemas.openxmlformats.org/officeDocument/2006/relationships/image" Target="../media/image-9-42.png"/><Relationship Id="rId43" Type="http://schemas.openxmlformats.org/officeDocument/2006/relationships/image" Target="../media/image-9-43.svg"/><Relationship Id="rId44" Type="http://schemas.openxmlformats.org/officeDocument/2006/relationships/image" Target="../media/image-9-44.png"/><Relationship Id="rId45" Type="http://schemas.openxmlformats.org/officeDocument/2006/relationships/image" Target="../media/image-9-45.svg"/><Relationship Id="rId46" Type="http://schemas.openxmlformats.org/officeDocument/2006/relationships/image" Target="../media/image-9-46.png"/><Relationship Id="rId47" Type="http://schemas.openxmlformats.org/officeDocument/2006/relationships/image" Target="../media/image-9-47.svg"/><Relationship Id="rId48" Type="http://schemas.openxmlformats.org/officeDocument/2006/relationships/image" Target="../media/image-9-48.png"/><Relationship Id="rId49" Type="http://schemas.openxmlformats.org/officeDocument/2006/relationships/image" Target="../media/image-9-49.svg"/><Relationship Id="rId50" Type="http://schemas.openxmlformats.org/officeDocument/2006/relationships/image" Target="../media/image-9-50.png"/><Relationship Id="rId51" Type="http://schemas.openxmlformats.org/officeDocument/2006/relationships/image" Target="../media/image-9-51.svg"/><Relationship Id="rId52" Type="http://schemas.openxmlformats.org/officeDocument/2006/relationships/image" Target="../media/image-9-52.png"/><Relationship Id="rId53" Type="http://schemas.openxmlformats.org/officeDocument/2006/relationships/image" Target="../media/image-9-53.svg"/><Relationship Id="rId54" Type="http://schemas.openxmlformats.org/officeDocument/2006/relationships/image" Target="../media/image-9-54.png"/><Relationship Id="rId55" Type="http://schemas.openxmlformats.org/officeDocument/2006/relationships/image" Target="../media/image-9-55.svg"/><Relationship Id="rId56" Type="http://schemas.openxmlformats.org/officeDocument/2006/relationships/image" Target="../media/image-9-56.png"/><Relationship Id="rId57" Type="http://schemas.openxmlformats.org/officeDocument/2006/relationships/image" Target="../media/image-9-57.svg"/><Relationship Id="rId58" Type="http://schemas.openxmlformats.org/officeDocument/2006/relationships/image" Target="../media/image-9-58.png"/><Relationship Id="rId59" Type="http://schemas.openxmlformats.org/officeDocument/2006/relationships/image" Target="../media/image-9-59.svg"/><Relationship Id="rId60" Type="http://schemas.openxmlformats.org/officeDocument/2006/relationships/image" Target="../media/image-9-60.png"/><Relationship Id="rId61" Type="http://schemas.openxmlformats.org/officeDocument/2006/relationships/image" Target="../media/image-9-61.svg"/><Relationship Id="rId62" Type="http://schemas.openxmlformats.org/officeDocument/2006/relationships/image" Target="../media/image-9-62.png"/><Relationship Id="rId63" Type="http://schemas.openxmlformats.org/officeDocument/2006/relationships/image" Target="../media/image-9-63.svg"/><Relationship Id="rId64" Type="http://schemas.openxmlformats.org/officeDocument/2006/relationships/image" Target="../media/image-9-64.png"/><Relationship Id="rId65" Type="http://schemas.openxmlformats.org/officeDocument/2006/relationships/image" Target="../media/image-9-65.svg"/><Relationship Id="rId66" Type="http://schemas.openxmlformats.org/officeDocument/2006/relationships/image" Target="../media/image-9-66.png"/><Relationship Id="rId67" Type="http://schemas.openxmlformats.org/officeDocument/2006/relationships/image" Target="../media/image-9-67.svg"/><Relationship Id="rId68" Type="http://schemas.openxmlformats.org/officeDocument/2006/relationships/image" Target="../media/image-9-68.png"/><Relationship Id="rId69" Type="http://schemas.openxmlformats.org/officeDocument/2006/relationships/image" Target="../media/image-9-69.svg"/><Relationship Id="rId70" Type="http://schemas.openxmlformats.org/officeDocument/2006/relationships/image" Target="../media/image-9-70.png"/><Relationship Id="rId71" Type="http://schemas.openxmlformats.org/officeDocument/2006/relationships/image" Target="../media/image-9-71.svg"/><Relationship Id="rId72" Type="http://schemas.openxmlformats.org/officeDocument/2006/relationships/image" Target="../media/image-9-72.png"/><Relationship Id="rId73" Type="http://schemas.openxmlformats.org/officeDocument/2006/relationships/image" Target="../media/image-9-73.svg"/><Relationship Id="rId74" Type="http://schemas.openxmlformats.org/officeDocument/2006/relationships/image" Target="../media/image-9-74.png"/><Relationship Id="rId75" Type="http://schemas.openxmlformats.org/officeDocument/2006/relationships/image" Target="../media/image-9-75.svg"/><Relationship Id="rId76" Type="http://schemas.openxmlformats.org/officeDocument/2006/relationships/image" Target="../media/image-9-76.png"/><Relationship Id="rId77" Type="http://schemas.openxmlformats.org/officeDocument/2006/relationships/image" Target="../media/image-9-77.svg"/><Relationship Id="rId78" Type="http://schemas.openxmlformats.org/officeDocument/2006/relationships/image" Target="../media/image-9-78.png"/><Relationship Id="rId79" Type="http://schemas.openxmlformats.org/officeDocument/2006/relationships/image" Target="../media/image-9-79.svg"/><Relationship Id="rId80" Type="http://schemas.openxmlformats.org/officeDocument/2006/relationships/image" Target="../media/image-9-80.png"/><Relationship Id="rId81" Type="http://schemas.openxmlformats.org/officeDocument/2006/relationships/image" Target="../media/image-9-81.svg"/><Relationship Id="rId82" Type="http://schemas.openxmlformats.org/officeDocument/2006/relationships/image" Target="../media/image-9-82.png"/><Relationship Id="rId83" Type="http://schemas.openxmlformats.org/officeDocument/2006/relationships/image" Target="../media/image-9-83.svg"/><Relationship Id="rId84" Type="http://schemas.openxmlformats.org/officeDocument/2006/relationships/image" Target="../media/image-9-84.png"/><Relationship Id="rId85" Type="http://schemas.openxmlformats.org/officeDocument/2006/relationships/image" Target="../media/image-9-85.svg"/><Relationship Id="rId86" Type="http://schemas.openxmlformats.org/officeDocument/2006/relationships/image" Target="../media/image-9-86.png"/><Relationship Id="rId87" Type="http://schemas.openxmlformats.org/officeDocument/2006/relationships/image" Target="../media/image-9-87.svg"/><Relationship Id="rId88" Type="http://schemas.openxmlformats.org/officeDocument/2006/relationships/image" Target="../media/image-9-88.png"/><Relationship Id="rId89" Type="http://schemas.openxmlformats.org/officeDocument/2006/relationships/image" Target="../media/image-9-89.svg"/><Relationship Id="rId90" Type="http://schemas.openxmlformats.org/officeDocument/2006/relationships/image" Target="../media/image-9-90.png"/><Relationship Id="rId91" Type="http://schemas.openxmlformats.org/officeDocument/2006/relationships/image" Target="../media/image-9-91.svg"/><Relationship Id="rId92" Type="http://schemas.openxmlformats.org/officeDocument/2006/relationships/image" Target="../media/image-9-92.png"/><Relationship Id="rId93" Type="http://schemas.openxmlformats.org/officeDocument/2006/relationships/image" Target="../media/image-9-93.svg"/><Relationship Id="rId94" Type="http://schemas.openxmlformats.org/officeDocument/2006/relationships/image" Target="../media/image-9-94.png"/><Relationship Id="rId95" Type="http://schemas.openxmlformats.org/officeDocument/2006/relationships/image" Target="../media/image-9-95.svg"/><Relationship Id="rId96" Type="http://schemas.openxmlformats.org/officeDocument/2006/relationships/image" Target="../media/image-9-96.png"/><Relationship Id="rId97" Type="http://schemas.openxmlformats.org/officeDocument/2006/relationships/image" Target="../media/image-9-97.svg"/><Relationship Id="rId98" Type="http://schemas.openxmlformats.org/officeDocument/2006/relationships/image" Target="../media/image-9-98.png"/><Relationship Id="rId99" Type="http://schemas.openxmlformats.org/officeDocument/2006/relationships/image" Target="../media/image-9-99.svg"/><Relationship Id="rId100" Type="http://schemas.openxmlformats.org/officeDocument/2006/relationships/image" Target="../media/image-9-100.png"/><Relationship Id="rId101" Type="http://schemas.openxmlformats.org/officeDocument/2006/relationships/image" Target="../media/image-9-101.svg"/><Relationship Id="rId102" Type="http://schemas.openxmlformats.org/officeDocument/2006/relationships/image" Target="../media/image-9-102.png"/><Relationship Id="rId103" Type="http://schemas.openxmlformats.org/officeDocument/2006/relationships/image" Target="../media/image-9-103.svg"/><Relationship Id="rId104" Type="http://schemas.openxmlformats.org/officeDocument/2006/relationships/image" Target="../media/image-9-104.png"/><Relationship Id="rId105" Type="http://schemas.openxmlformats.org/officeDocument/2006/relationships/image" Target="../media/image-9-105.svg"/><Relationship Id="rId106" Type="http://schemas.openxmlformats.org/officeDocument/2006/relationships/image" Target="../media/image-9-106.png"/><Relationship Id="rId107" Type="http://schemas.openxmlformats.org/officeDocument/2006/relationships/image" Target="../media/image-9-107.svg"/><Relationship Id="rId108" Type="http://schemas.openxmlformats.org/officeDocument/2006/relationships/image" Target="../media/image-9-108.png"/><Relationship Id="rId109" Type="http://schemas.openxmlformats.org/officeDocument/2006/relationships/image" Target="../media/image-9-109.svg"/><Relationship Id="rId110" Type="http://schemas.openxmlformats.org/officeDocument/2006/relationships/image" Target="../media/image-9-110.png"/><Relationship Id="rId111" Type="http://schemas.openxmlformats.org/officeDocument/2006/relationships/image" Target="../media/image-9-111.svg"/><Relationship Id="rId112" Type="http://schemas.openxmlformats.org/officeDocument/2006/relationships/image" Target="../media/image-9-112.png"/><Relationship Id="rId113" Type="http://schemas.openxmlformats.org/officeDocument/2006/relationships/image" Target="../media/image-9-113.svg"/><Relationship Id="rId114" Type="http://schemas.openxmlformats.org/officeDocument/2006/relationships/image" Target="../media/image-9-114.png"/><Relationship Id="rId115" Type="http://schemas.openxmlformats.org/officeDocument/2006/relationships/image" Target="../media/image-9-115.svg"/><Relationship Id="rId116" Type="http://schemas.openxmlformats.org/officeDocument/2006/relationships/image" Target="../media/image-9-116.png"/><Relationship Id="rId117" Type="http://schemas.openxmlformats.org/officeDocument/2006/relationships/image" Target="../media/image-9-117.svg"/><Relationship Id="rId118" Type="http://schemas.openxmlformats.org/officeDocument/2006/relationships/slideLayout" Target="../slideLayouts/slideLayout1.xml"/><Relationship Id="rId11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7265308" y="3556000"/>
            <a:ext cx="11202800" cy="6413500"/>
          </a:xfrm>
          <a:prstGeom prst="rect">
            <a:avLst/>
          </a:prstGeom>
          <a:noFill/>
          <a:ln/>
        </p:spPr>
        <p:txBody>
          <a:bodyPr wrap="square" lIns="0" tIns="0" rIns="0" bIns="0" rtlCol="0" anchor="t"/>
          <a:lstStyle/>
          <a:p>
            <a:pPr algn="l" indent="0" marL="0">
              <a:buNone/>
            </a:pPr>
            <a:r>
              <a:rPr lang="en-US" sz="31800" dirty="0">
                <a:solidFill>
                  <a:srgbClr val="000000">
                    <a:alpha val="100000"/>
                  </a:srgbClr>
                </a:solidFill>
                <a:latin typeface="Marcellus Regular" pitchFamily="34" charset="0"/>
                <a:ea typeface="Marcellus Regular" pitchFamily="34" charset="-122"/>
                <a:cs typeface="Marcellus Regular" pitchFamily="34" charset="-120"/>
              </a:rPr>
              <a:t>Floral</a:t>
            </a:r>
            <a:endParaRPr lang="en-US" sz="31800" dirty="0"/>
          </a:p>
        </p:txBody>
      </p:sp>
      <p:sp>
        <p:nvSpPr>
          <p:cNvPr id="4" name="Text 1"/>
          <p:cNvSpPr/>
          <p:nvPr/>
        </p:nvSpPr>
        <p:spPr>
          <a:xfrm>
            <a:off x="7265308" y="7909396"/>
            <a:ext cx="10258649" cy="2243667"/>
          </a:xfrm>
          <a:prstGeom prst="rect">
            <a:avLst/>
          </a:prstGeom>
          <a:noFill/>
          <a:ln/>
        </p:spPr>
        <p:txBody>
          <a:bodyPr wrap="square" lIns="0" tIns="0" rIns="0" bIns="0" rtlCol="0" anchor="t"/>
          <a:lstStyle/>
          <a:p>
            <a:pPr algn="l" indent="0" marL="0">
              <a:buNone/>
            </a:pPr>
            <a:r>
              <a:rPr lang="en-US" sz="10400" dirty="0">
                <a:solidFill>
                  <a:srgbClr val="000000">
                    <a:alpha val="100000"/>
                  </a:srgbClr>
                </a:solidFill>
                <a:latin typeface="Avenir Heavy" pitchFamily="34" charset="0"/>
                <a:ea typeface="Avenir Heavy" pitchFamily="34" charset="-122"/>
                <a:cs typeface="Avenir Heavy" pitchFamily="34" charset="-120"/>
              </a:rPr>
              <a:t>PRESENTATION</a:t>
            </a:r>
            <a:endParaRPr lang="en-US" sz="10400" dirty="0"/>
          </a:p>
        </p:txBody>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919940" cy="6426200"/>
          </a:xfrm>
          <a:prstGeom prst="rect">
            <a:avLst/>
          </a:prstGeom>
        </p:spPr>
      </p:pic>
      <p:sp>
        <p:nvSpPr>
          <p:cNvPr id="6" name="Text 2"/>
          <p:cNvSpPr/>
          <p:nvPr/>
        </p:nvSpPr>
        <p:spPr>
          <a:xfrm rot="16200000">
            <a:off x="22071294" y="11285587"/>
            <a:ext cx="3929024" cy="867833"/>
          </a:xfrm>
          <a:prstGeom prst="rect">
            <a:avLst/>
          </a:prstGeom>
          <a:noFill/>
          <a:ln/>
        </p:spPr>
        <p:txBody>
          <a:bodyPr wrap="square" lIns="0" tIns="0" rIns="0" bIns="0" rtlCol="0" anchor="t"/>
          <a:lstStyle/>
          <a:p>
            <a:pPr algn="l" indent="0" marL="0">
              <a:buNone/>
            </a:pPr>
            <a:r>
              <a:rPr lang="en-US" sz="4000" dirty="0">
                <a:solidFill>
                  <a:srgbClr val="AD8A81">
                    <a:alpha val="100000"/>
                  </a:srgbClr>
                </a:solidFill>
                <a:latin typeface="Avenir Heavy" pitchFamily="34" charset="0"/>
                <a:ea typeface="Avenir Heavy" pitchFamily="34" charset="-122"/>
                <a:cs typeface="Avenir Heavy" pitchFamily="34" charset="-120"/>
              </a:rPr>
              <a:t>by EaTemp.com</a:t>
            </a:r>
            <a:endParaRPr lang="en-US" sz="4000" dirty="0"/>
          </a:p>
        </p:txBody>
      </p:sp>
      <p:pic>
        <p:nvPicPr>
          <p:cNvPr id="7"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74554" y="0"/>
            <a:ext cx="5512494" cy="6280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762670" y="520700"/>
            <a:ext cx="8624378" cy="1319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76504"/>
            <a:ext cx="10201650" cy="7239496"/>
          </a:xfrm>
          <a:prstGeom prst="rect">
            <a:avLst/>
          </a:prstGeom>
        </p:spPr>
      </p:pic>
      <p:sp>
        <p:nvSpPr>
          <p:cNvPr id="4" name="Text 0"/>
          <p:cNvSpPr/>
          <p:nvPr/>
        </p:nvSpPr>
        <p:spPr>
          <a:xfrm>
            <a:off x="749394" y="-1600200"/>
            <a:ext cx="10538084" cy="25802167"/>
          </a:xfrm>
          <a:prstGeom prst="rect">
            <a:avLst/>
          </a:prstGeom>
          <a:noFill/>
          <a:ln/>
        </p:spPr>
        <p:txBody>
          <a:bodyPr wrap="square" lIns="0" tIns="0" rIns="0" bIns="0" rtlCol="0" anchor="t"/>
          <a:lstStyle/>
          <a:p>
            <a:pPr algn="l" indent="0" marL="0">
              <a:buNone/>
            </a:pPr>
            <a:r>
              <a:rPr lang="en-US" sz="128000" dirty="0">
                <a:solidFill>
                  <a:srgbClr val="F1C1AB">
                    <a:alpha val="100000"/>
                  </a:srgbClr>
                </a:solidFill>
                <a:latin typeface="Marcellus Regular" pitchFamily="34" charset="0"/>
                <a:ea typeface="Marcellus Regular" pitchFamily="34" charset="-122"/>
                <a:cs typeface="Marcellus Regular" pitchFamily="34" charset="-120"/>
              </a:rPr>
              <a:t>“</a:t>
            </a:r>
            <a:endParaRPr lang="en-US" sz="128000" dirty="0"/>
          </a:p>
        </p:txBody>
      </p:sp>
      <p:sp>
        <p:nvSpPr>
          <p:cNvPr id="5" name="Text 1"/>
          <p:cNvSpPr/>
          <p:nvPr/>
        </p:nvSpPr>
        <p:spPr>
          <a:xfrm>
            <a:off x="11190099" y="9296400"/>
            <a:ext cx="3717331" cy="6434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Marcellus Regular" pitchFamily="34" charset="0"/>
                <a:ea typeface="Marcellus Regular" pitchFamily="34" charset="-122"/>
                <a:cs typeface="Marcellus Regular" pitchFamily="34" charset="-120"/>
              </a:rPr>
              <a:t>The Dream Weaver</a:t>
            </a:r>
            <a:endParaRPr lang="en-US" sz="3200" dirty="0"/>
          </a:p>
        </p:txBody>
      </p:sp>
      <p:sp>
        <p:nvSpPr>
          <p:cNvPr id="6" name="Text 2"/>
          <p:cNvSpPr/>
          <p:nvPr/>
        </p:nvSpPr>
        <p:spPr>
          <a:xfrm>
            <a:off x="2298987" y="5422900"/>
            <a:ext cx="12642313" cy="3661833"/>
          </a:xfrm>
          <a:prstGeom prst="rect">
            <a:avLst/>
          </a:prstGeom>
          <a:noFill/>
          <a:ln/>
        </p:spPr>
        <p:txBody>
          <a:bodyPr wrap="square" lIns="0" tIns="0" rIns="0" bIns="0" rtlCol="0" anchor="t"/>
          <a:lstStyle/>
          <a:p>
            <a:pPr algn="l"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Fantasy is the gateway to the impossible, the land where the ordinary becomes extraordinary, and the impossible becomes possible. It is the realm of the imagination, where anything can happen and everything is possible.</a:t>
            </a:r>
            <a:endParaRPr lang="en-US" sz="4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094"/>
            <a:ext cx="6987703" cy="91059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33041" y="1739900"/>
            <a:ext cx="11393324" cy="1093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717" y="0"/>
            <a:ext cx="5307694" cy="405037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86248" y="8242300"/>
            <a:ext cx="3200800" cy="5473700"/>
          </a:xfrm>
          <a:prstGeom prst="rect">
            <a:avLst/>
          </a:prstGeom>
        </p:spPr>
      </p:pic>
      <p:sp>
        <p:nvSpPr>
          <p:cNvPr id="7" name="Text 0"/>
          <p:cNvSpPr/>
          <p:nvPr/>
        </p:nvSpPr>
        <p:spPr>
          <a:xfrm>
            <a:off x="1617335" y="5461000"/>
            <a:ext cx="8920748"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The Wizard's Workshop</a:t>
            </a:r>
            <a:endParaRPr lang="en-US" sz="6400" dirty="0"/>
          </a:p>
        </p:txBody>
      </p:sp>
      <p:sp>
        <p:nvSpPr>
          <p:cNvPr id="8" name="Text 1"/>
          <p:cNvSpPr/>
          <p:nvPr/>
        </p:nvSpPr>
        <p:spPr>
          <a:xfrm>
            <a:off x="1714714" y="6781800"/>
            <a:ext cx="8137484" cy="18118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Fascinating Peek into the World of Fantasy Magic and Spellcasting, Where the Secrets of the Realm are Revealed</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8933450" y="4140200"/>
            <a:ext cx="6507447"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Magic</a:t>
            </a:r>
            <a:endParaRPr lang="en-US" sz="160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7035800"/>
            <a:ext cx="4039105" cy="952500"/>
          </a:xfrm>
          <a:prstGeom prst="rect">
            <a:avLst/>
          </a:prstGeom>
        </p:spPr>
      </p:pic>
      <p:sp>
        <p:nvSpPr>
          <p:cNvPr id="5"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A world of spellbinding wonders and mythical creatures where magic is the key to unlocking the impossible.</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3188" y="0"/>
            <a:ext cx="5283860" cy="61193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095"/>
            <a:ext cx="6987703" cy="9105905"/>
          </a:xfrm>
          <a:prstGeom prst="rect">
            <a:avLst/>
          </a:prstGeom>
        </p:spPr>
      </p:pic>
      <p:sp>
        <p:nvSpPr>
          <p:cNvPr id="4" name="Shape 0"/>
          <p:cNvSpPr/>
          <p:nvPr/>
        </p:nvSpPr>
        <p:spPr>
          <a:xfrm>
            <a:off x="4305838" y="4279900"/>
            <a:ext cx="15762670" cy="5295900"/>
          </a:xfrm>
          <a:prstGeom prst="rect">
            <a:avLst/>
          </a:prstGeom>
          <a:noFill/>
          <a:ln/>
        </p:spPr>
      </p:sp>
      <p:sp>
        <p:nvSpPr>
          <p:cNvPr id="5" name="Shape 1"/>
          <p:cNvSpPr/>
          <p:nvPr/>
        </p:nvSpPr>
        <p:spPr>
          <a:xfrm>
            <a:off x="4305838" y="4279900"/>
            <a:ext cx="15762670" cy="3771900"/>
          </a:xfrm>
          <a:prstGeom prst="rect">
            <a:avLst/>
          </a:prstGeom>
          <a:noFill/>
          <a:ln/>
        </p:spPr>
      </p:sp>
      <p:sp>
        <p:nvSpPr>
          <p:cNvPr id="6" name="Text 2"/>
          <p:cNvSpPr/>
          <p:nvPr/>
        </p:nvSpPr>
        <p:spPr>
          <a:xfrm>
            <a:off x="8463491" y="4279900"/>
            <a:ext cx="7447364"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234,567</a:t>
            </a:r>
            <a:endParaRPr lang="en-US" sz="16000" dirty="0"/>
          </a:p>
        </p:txBody>
      </p:sp>
      <p:sp>
        <p:nvSpPr>
          <p:cNvPr id="7" name="Text 3"/>
          <p:cNvSpPr/>
          <p:nvPr/>
        </p:nvSpPr>
        <p:spPr>
          <a:xfrm>
            <a:off x="4170355" y="7035800"/>
            <a:ext cx="16033637"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Unicorn Sightings</a:t>
            </a:r>
            <a:endParaRPr lang="en-US" sz="6400" dirty="0"/>
          </a:p>
        </p:txBody>
      </p:sp>
      <p:sp>
        <p:nvSpPr>
          <p:cNvPr id="8" name="Text 4"/>
          <p:cNvSpPr/>
          <p:nvPr/>
        </p:nvSpPr>
        <p:spPr>
          <a:xfrm>
            <a:off x="8118431" y="8458200"/>
            <a:ext cx="8137484"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tally of the number of unicorns spotted in the fantasy realm.</a:t>
            </a:r>
            <a:endParaRPr lang="en-US" sz="3200" dirty="0"/>
          </a:p>
        </p:txBody>
      </p:sp>
      <p:pic>
        <p:nvPicPr>
          <p:cNvPr id="9"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48" y="0"/>
            <a:ext cx="5307694" cy="3809067"/>
          </a:xfrm>
          <a:prstGeom prst="rect">
            <a:avLst/>
          </a:prstGeom>
        </p:spPr>
      </p:pic>
      <p:pic>
        <p:nvPicPr>
          <p:cNvPr id="10"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7578" y="8001000"/>
            <a:ext cx="2959470" cy="57087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095"/>
            <a:ext cx="6987703" cy="9105905"/>
          </a:xfrm>
          <a:prstGeom prst="rect">
            <a:avLst/>
          </a:prstGeom>
        </p:spPr>
      </p:pic>
      <p:sp>
        <p:nvSpPr>
          <p:cNvPr id="4" name="Shape 0"/>
          <p:cNvSpPr/>
          <p:nvPr/>
        </p:nvSpPr>
        <p:spPr>
          <a:xfrm>
            <a:off x="3429429" y="2806700"/>
            <a:ext cx="8002000" cy="3289300"/>
          </a:xfrm>
          <a:prstGeom prst="rect">
            <a:avLst/>
          </a:prstGeom>
          <a:noFill/>
          <a:ln/>
        </p:spPr>
      </p:sp>
      <p:sp>
        <p:nvSpPr>
          <p:cNvPr id="5" name="Shape 1"/>
          <p:cNvSpPr/>
          <p:nvPr/>
        </p:nvSpPr>
        <p:spPr>
          <a:xfrm>
            <a:off x="3956545" y="2806700"/>
            <a:ext cx="6947768" cy="2044700"/>
          </a:xfrm>
          <a:prstGeom prst="rect">
            <a:avLst/>
          </a:prstGeom>
          <a:noFill/>
          <a:ln/>
        </p:spPr>
      </p:sp>
      <p:sp>
        <p:nvSpPr>
          <p:cNvPr id="6" name="Text 2"/>
          <p:cNvSpPr/>
          <p:nvPr/>
        </p:nvSpPr>
        <p:spPr>
          <a:xfrm>
            <a:off x="3685577" y="2806700"/>
            <a:ext cx="7489703" cy="25865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233 Coins</a:t>
            </a:r>
            <a:endParaRPr lang="en-US" sz="12800" dirty="0"/>
          </a:p>
        </p:txBody>
      </p:sp>
      <p:sp>
        <p:nvSpPr>
          <p:cNvPr id="7" name="Text 3"/>
          <p:cNvSpPr/>
          <p:nvPr/>
        </p:nvSpPr>
        <p:spPr>
          <a:xfrm>
            <a:off x="3327816" y="5257800"/>
            <a:ext cx="8205226"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Treasure Found</a:t>
            </a:r>
            <a:endParaRPr lang="en-US" sz="4800" dirty="0"/>
          </a:p>
        </p:txBody>
      </p:sp>
      <p:sp>
        <p:nvSpPr>
          <p:cNvPr id="8" name="Shape 4"/>
          <p:cNvSpPr/>
          <p:nvPr/>
        </p:nvSpPr>
        <p:spPr>
          <a:xfrm>
            <a:off x="2908664" y="7708900"/>
            <a:ext cx="9056232" cy="3289300"/>
          </a:xfrm>
          <a:prstGeom prst="rect">
            <a:avLst/>
          </a:prstGeom>
          <a:noFill/>
          <a:ln/>
        </p:spPr>
      </p:sp>
      <p:sp>
        <p:nvSpPr>
          <p:cNvPr id="9" name="Shape 5"/>
          <p:cNvSpPr/>
          <p:nvPr/>
        </p:nvSpPr>
        <p:spPr>
          <a:xfrm>
            <a:off x="2908664" y="7708900"/>
            <a:ext cx="9056232" cy="2044700"/>
          </a:xfrm>
          <a:prstGeom prst="rect">
            <a:avLst/>
          </a:prstGeom>
          <a:noFill/>
          <a:ln/>
        </p:spPr>
      </p:sp>
      <p:sp>
        <p:nvSpPr>
          <p:cNvPr id="10" name="Text 6"/>
          <p:cNvSpPr/>
          <p:nvPr/>
        </p:nvSpPr>
        <p:spPr>
          <a:xfrm>
            <a:off x="2637696" y="7708900"/>
            <a:ext cx="9598166" cy="25865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456 Minutes</a:t>
            </a:r>
            <a:endParaRPr lang="en-US" sz="12800" dirty="0"/>
          </a:p>
        </p:txBody>
      </p:sp>
      <p:sp>
        <p:nvSpPr>
          <p:cNvPr id="11" name="Text 7"/>
          <p:cNvSpPr/>
          <p:nvPr/>
        </p:nvSpPr>
        <p:spPr>
          <a:xfrm>
            <a:off x="3334167" y="10160000"/>
            <a:ext cx="8205226"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Duration of Spell Casting</a:t>
            </a:r>
            <a:endParaRPr lang="en-US" sz="4800" dirty="0"/>
          </a:p>
        </p:txBody>
      </p:sp>
      <p:sp>
        <p:nvSpPr>
          <p:cNvPr id="12" name="Shape 8"/>
          <p:cNvSpPr/>
          <p:nvPr/>
        </p:nvSpPr>
        <p:spPr>
          <a:xfrm>
            <a:off x="13476384" y="7708900"/>
            <a:ext cx="8002000" cy="3289300"/>
          </a:xfrm>
          <a:prstGeom prst="rect">
            <a:avLst/>
          </a:prstGeom>
          <a:noFill/>
          <a:ln/>
        </p:spPr>
      </p:sp>
      <p:sp>
        <p:nvSpPr>
          <p:cNvPr id="13" name="Shape 9"/>
          <p:cNvSpPr/>
          <p:nvPr/>
        </p:nvSpPr>
        <p:spPr>
          <a:xfrm>
            <a:off x="14708438" y="7708900"/>
            <a:ext cx="5537892" cy="2044700"/>
          </a:xfrm>
          <a:prstGeom prst="rect">
            <a:avLst/>
          </a:prstGeom>
          <a:noFill/>
          <a:ln/>
        </p:spPr>
      </p:sp>
      <p:sp>
        <p:nvSpPr>
          <p:cNvPr id="14" name="Text 10"/>
          <p:cNvSpPr/>
          <p:nvPr/>
        </p:nvSpPr>
        <p:spPr>
          <a:xfrm>
            <a:off x="14437471" y="7708900"/>
            <a:ext cx="6079827" cy="25865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678 Km</a:t>
            </a:r>
            <a:endParaRPr lang="en-US" sz="12800" dirty="0"/>
          </a:p>
        </p:txBody>
      </p:sp>
      <p:sp>
        <p:nvSpPr>
          <p:cNvPr id="15" name="Text 11"/>
          <p:cNvSpPr/>
          <p:nvPr/>
        </p:nvSpPr>
        <p:spPr>
          <a:xfrm>
            <a:off x="13374772" y="10160000"/>
            <a:ext cx="8205226"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Journey Distance</a:t>
            </a:r>
            <a:endParaRPr lang="en-US" sz="4800" dirty="0"/>
          </a:p>
        </p:txBody>
      </p:sp>
      <p:sp>
        <p:nvSpPr>
          <p:cNvPr id="16" name="Shape 12"/>
          <p:cNvSpPr/>
          <p:nvPr/>
        </p:nvSpPr>
        <p:spPr>
          <a:xfrm>
            <a:off x="13476384" y="2806700"/>
            <a:ext cx="8002000" cy="3289300"/>
          </a:xfrm>
          <a:prstGeom prst="rect">
            <a:avLst/>
          </a:prstGeom>
          <a:noFill/>
          <a:ln/>
        </p:spPr>
      </p:sp>
      <p:sp>
        <p:nvSpPr>
          <p:cNvPr id="17" name="Shape 13"/>
          <p:cNvSpPr/>
          <p:nvPr/>
        </p:nvSpPr>
        <p:spPr>
          <a:xfrm>
            <a:off x="15953194" y="2806700"/>
            <a:ext cx="3048381" cy="2044700"/>
          </a:xfrm>
          <a:prstGeom prst="rect">
            <a:avLst/>
          </a:prstGeom>
          <a:noFill/>
          <a:ln/>
        </p:spPr>
      </p:sp>
      <p:sp>
        <p:nvSpPr>
          <p:cNvPr id="18" name="Text 14"/>
          <p:cNvSpPr/>
          <p:nvPr/>
        </p:nvSpPr>
        <p:spPr>
          <a:xfrm>
            <a:off x="15682227" y="2806700"/>
            <a:ext cx="3590315" cy="25865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85%</a:t>
            </a:r>
            <a:endParaRPr lang="en-US" sz="12800" dirty="0"/>
          </a:p>
        </p:txBody>
      </p:sp>
      <p:sp>
        <p:nvSpPr>
          <p:cNvPr id="19" name="Text 15"/>
          <p:cNvSpPr/>
          <p:nvPr/>
        </p:nvSpPr>
        <p:spPr>
          <a:xfrm>
            <a:off x="13374772" y="5257800"/>
            <a:ext cx="8205226"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Wishes Granted</a:t>
            </a:r>
            <a:endParaRPr lang="en-US" sz="4800" dirty="0"/>
          </a:p>
        </p:txBody>
      </p:sp>
      <p:pic>
        <p:nvPicPr>
          <p:cNvPr id="20"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48" y="0"/>
            <a:ext cx="5307694" cy="3809067"/>
          </a:xfrm>
          <a:prstGeom prst="rect">
            <a:avLst/>
          </a:prstGeom>
        </p:spPr>
      </p:pic>
      <p:pic>
        <p:nvPicPr>
          <p:cNvPr id="2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7578" y="8001000"/>
            <a:ext cx="2959470" cy="57087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095"/>
            <a:ext cx="6987703" cy="9105905"/>
          </a:xfrm>
          <a:prstGeom prst="rect">
            <a:avLst/>
          </a:prstGeom>
        </p:spPr>
      </p:pic>
      <p:sp>
        <p:nvSpPr>
          <p:cNvPr id="4" name="Text 0"/>
          <p:cNvSpPr/>
          <p:nvPr/>
        </p:nvSpPr>
        <p:spPr>
          <a:xfrm>
            <a:off x="6592124" y="1346200"/>
            <a:ext cx="11177397"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World Data</a:t>
            </a:r>
            <a:endParaRPr lang="en-US" sz="9600" dirty="0"/>
          </a:p>
        </p:txBody>
      </p:sp>
      <p:sp>
        <p:nvSpPr>
          <p:cNvPr id="5" name="Shape 1"/>
          <p:cNvSpPr/>
          <p:nvPr/>
        </p:nvSpPr>
        <p:spPr>
          <a:xfrm>
            <a:off x="3086486" y="10528300"/>
            <a:ext cx="8002000" cy="2438400"/>
          </a:xfrm>
          <a:prstGeom prst="rect">
            <a:avLst/>
          </a:prstGeom>
          <a:noFill/>
          <a:ln/>
        </p:spPr>
      </p:sp>
      <p:sp>
        <p:nvSpPr>
          <p:cNvPr id="6" name="Text 2"/>
          <p:cNvSpPr/>
          <p:nvPr/>
        </p:nvSpPr>
        <p:spPr>
          <a:xfrm>
            <a:off x="4138601" y="10528300"/>
            <a:ext cx="5897770"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Treasure Found</a:t>
            </a:r>
            <a:endParaRPr lang="en-US" sz="6400" dirty="0"/>
          </a:p>
        </p:txBody>
      </p:sp>
      <p:sp>
        <p:nvSpPr>
          <p:cNvPr id="7" name="Text 3"/>
          <p:cNvSpPr/>
          <p:nvPr/>
        </p:nvSpPr>
        <p:spPr>
          <a:xfrm>
            <a:off x="3018744" y="11849100"/>
            <a:ext cx="8137484"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record of the amount of treasure found per month</a:t>
            </a:r>
            <a:endParaRPr lang="en-US" sz="3200" dirty="0"/>
          </a:p>
        </p:txBody>
      </p:sp>
      <p:sp>
        <p:nvSpPr>
          <p:cNvPr id="8" name="Shape 4"/>
          <p:cNvSpPr/>
          <p:nvPr/>
        </p:nvSpPr>
        <p:spPr>
          <a:xfrm>
            <a:off x="13285861" y="10528300"/>
            <a:ext cx="8002000" cy="2438400"/>
          </a:xfrm>
          <a:prstGeom prst="rect">
            <a:avLst/>
          </a:prstGeom>
          <a:noFill/>
          <a:ln/>
        </p:spPr>
      </p:sp>
      <p:sp>
        <p:nvSpPr>
          <p:cNvPr id="9" name="Text 5"/>
          <p:cNvSpPr/>
          <p:nvPr/>
        </p:nvSpPr>
        <p:spPr>
          <a:xfrm>
            <a:off x="13385356" y="10528300"/>
            <a:ext cx="7803009"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Spellcasting Progress</a:t>
            </a:r>
            <a:endParaRPr lang="en-US" sz="6400" dirty="0"/>
          </a:p>
        </p:txBody>
      </p:sp>
      <p:sp>
        <p:nvSpPr>
          <p:cNvPr id="10" name="Text 6"/>
          <p:cNvSpPr/>
          <p:nvPr/>
        </p:nvSpPr>
        <p:spPr>
          <a:xfrm>
            <a:off x="13218119" y="11849100"/>
            <a:ext cx="8137484"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record of the number of spells cast per year</a:t>
            </a:r>
            <a:endParaRPr lang="en-US" sz="3200" dirty="0"/>
          </a:p>
        </p:txBody>
      </p:sp>
      <p:sp>
        <p:nvSpPr>
          <p:cNvPr id="11" name="Text 7"/>
          <p:cNvSpPr/>
          <p:nvPr/>
        </p:nvSpPr>
        <p:spPr>
          <a:xfrm>
            <a:off x="2986453" y="8999502"/>
            <a:ext cx="216821"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8"/>
          <p:cNvSpPr/>
          <p:nvPr/>
        </p:nvSpPr>
        <p:spPr>
          <a:xfrm>
            <a:off x="3331657"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9"/>
          <p:cNvSpPr/>
          <p:nvPr/>
        </p:nvSpPr>
        <p:spPr>
          <a:xfrm>
            <a:off x="4470731"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10"/>
          <p:cNvSpPr/>
          <p:nvPr/>
        </p:nvSpPr>
        <p:spPr>
          <a:xfrm>
            <a:off x="5609805"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11"/>
          <p:cNvSpPr/>
          <p:nvPr/>
        </p:nvSpPr>
        <p:spPr>
          <a:xfrm>
            <a:off x="6748877"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12"/>
          <p:cNvSpPr/>
          <p:nvPr/>
        </p:nvSpPr>
        <p:spPr>
          <a:xfrm>
            <a:off x="7887997"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13"/>
          <p:cNvSpPr/>
          <p:nvPr/>
        </p:nvSpPr>
        <p:spPr>
          <a:xfrm>
            <a:off x="9027070"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4"/>
          <p:cNvSpPr/>
          <p:nvPr/>
        </p:nvSpPr>
        <p:spPr>
          <a:xfrm>
            <a:off x="10166142"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5"/>
          <p:cNvSpPr/>
          <p:nvPr/>
        </p:nvSpPr>
        <p:spPr>
          <a:xfrm>
            <a:off x="11281635" y="9622602"/>
            <a:ext cx="257645" cy="422713"/>
          </a:xfrm>
          <a:prstGeom prst="rect">
            <a:avLst/>
          </a:prstGeom>
          <a:noFill/>
          <a:ln/>
        </p:spPr>
        <p:txBody>
          <a:bodyPr wrap="square" lIns="0" tIns="0" rIns="0" bIns="0" rtlCol="0" anchor="t"/>
          <a:lstStyle/>
          <a:p>
            <a:pPr algn="l" indent="0" marL="0">
              <a:buNone/>
            </a:pPr>
            <a:r>
              <a:rPr lang="en-US" sz="2185" dirty="0">
                <a:solidFill>
                  <a:srgbClr val="725641">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6"/>
          <p:cNvSpPr/>
          <p:nvPr/>
        </p:nvSpPr>
        <p:spPr>
          <a:xfrm>
            <a:off x="2852319" y="8482098"/>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7"/>
          <p:cNvSpPr/>
          <p:nvPr/>
        </p:nvSpPr>
        <p:spPr>
          <a:xfrm>
            <a:off x="2852319" y="7964605"/>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8"/>
          <p:cNvSpPr/>
          <p:nvPr/>
        </p:nvSpPr>
        <p:spPr>
          <a:xfrm>
            <a:off x="2852319" y="7447159"/>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9"/>
          <p:cNvSpPr/>
          <p:nvPr/>
        </p:nvSpPr>
        <p:spPr>
          <a:xfrm>
            <a:off x="2852318" y="6929617"/>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20"/>
          <p:cNvSpPr/>
          <p:nvPr/>
        </p:nvSpPr>
        <p:spPr>
          <a:xfrm>
            <a:off x="2852319" y="6412302"/>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21"/>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22"/>
          <p:cNvSpPr/>
          <p:nvPr/>
        </p:nvSpPr>
        <p:spPr>
          <a:xfrm>
            <a:off x="2852319" y="5377504"/>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23"/>
          <p:cNvSpPr/>
          <p:nvPr/>
        </p:nvSpPr>
        <p:spPr>
          <a:xfrm>
            <a:off x="2852319" y="4860055"/>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4"/>
          <p:cNvSpPr/>
          <p:nvPr/>
        </p:nvSpPr>
        <p:spPr>
          <a:xfrm>
            <a:off x="2852319" y="4342517"/>
            <a:ext cx="356539"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5"/>
          <p:cNvSpPr/>
          <p:nvPr/>
        </p:nvSpPr>
        <p:spPr>
          <a:xfrm>
            <a:off x="2718140" y="3825029"/>
            <a:ext cx="483555" cy="356494"/>
          </a:xfrm>
          <a:prstGeom prst="rect">
            <a:avLst/>
          </a:prstGeom>
          <a:noFill/>
          <a:ln/>
        </p:spPr>
        <p:txBody>
          <a:bodyPr wrap="square" lIns="0" tIns="0" rIns="0" bIns="0" rtlCol="0" anchor="t"/>
          <a:lstStyle/>
          <a:p>
            <a:pPr algn="l" indent="0" marL="0">
              <a:buNone/>
            </a:pPr>
            <a:r>
              <a:rPr lang="en-US" sz="1821" dirty="0">
                <a:solidFill>
                  <a:srgbClr val="725641">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8466" y="3771900"/>
            <a:ext cx="8291592" cy="5511000"/>
          </a:xfrm>
          <a:prstGeom prst="rect">
            <a:avLst/>
          </a:prstGeom>
        </p:spPr>
      </p:pic>
      <p:pic>
        <p:nvPicPr>
          <p:cNvPr id="3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2767" y="4185452"/>
            <a:ext cx="11565" cy="5258439"/>
          </a:xfrm>
          <a:prstGeom prst="rect">
            <a:avLst/>
          </a:prstGeom>
        </p:spPr>
      </p:pic>
      <p:pic>
        <p:nvPicPr>
          <p:cNvPr id="32"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1281" y="4185452"/>
            <a:ext cx="11565" cy="5258439"/>
          </a:xfrm>
          <a:prstGeom prst="rect">
            <a:avLst/>
          </a:prstGeom>
        </p:spPr>
      </p:pic>
      <p:pic>
        <p:nvPicPr>
          <p:cNvPr id="33"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9795" y="4185452"/>
            <a:ext cx="11566" cy="5258439"/>
          </a:xfrm>
          <a:prstGeom prst="rect">
            <a:avLst/>
          </a:prstGeom>
        </p:spPr>
      </p:pic>
      <p:pic>
        <p:nvPicPr>
          <p:cNvPr id="34"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8309" y="4185452"/>
            <a:ext cx="11566" cy="5258439"/>
          </a:xfrm>
          <a:prstGeom prst="rect">
            <a:avLst/>
          </a:prstGeom>
        </p:spPr>
      </p:pic>
      <p:pic>
        <p:nvPicPr>
          <p:cNvPr id="35"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66827" y="4185452"/>
            <a:ext cx="11566" cy="5258439"/>
          </a:xfrm>
          <a:prstGeom prst="rect">
            <a:avLst/>
          </a:prstGeom>
        </p:spPr>
      </p:pic>
      <p:pic>
        <p:nvPicPr>
          <p:cNvPr id="36"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05341" y="4185452"/>
            <a:ext cx="11565" cy="5258439"/>
          </a:xfrm>
          <a:prstGeom prst="rect">
            <a:avLst/>
          </a:prstGeom>
        </p:spPr>
      </p:pic>
      <p:pic>
        <p:nvPicPr>
          <p:cNvPr id="37"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43855" y="4185452"/>
            <a:ext cx="11566" cy="5258439"/>
          </a:xfrm>
          <a:prstGeom prst="rect">
            <a:avLst/>
          </a:prstGeom>
        </p:spPr>
      </p:pic>
      <p:pic>
        <p:nvPicPr>
          <p:cNvPr id="38"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55542" y="5483854"/>
            <a:ext cx="8050166" cy="2373582"/>
          </a:xfrm>
          <a:prstGeom prst="rect">
            <a:avLst/>
          </a:prstGeom>
        </p:spPr>
      </p:pic>
      <p:pic>
        <p:nvPicPr>
          <p:cNvPr id="39"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69144" y="6359537"/>
            <a:ext cx="8044028" cy="2268524"/>
          </a:xfrm>
          <a:prstGeom prst="rect">
            <a:avLst/>
          </a:prstGeom>
        </p:spPr>
      </p:pic>
      <p:pic>
        <p:nvPicPr>
          <p:cNvPr id="40"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41752" y="6055637"/>
            <a:ext cx="153591" cy="153571"/>
          </a:xfrm>
          <a:prstGeom prst="rect">
            <a:avLst/>
          </a:prstGeom>
        </p:spPr>
      </p:pic>
      <p:pic>
        <p:nvPicPr>
          <p:cNvPr id="41"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41752" y="6981129"/>
            <a:ext cx="153591" cy="153572"/>
          </a:xfrm>
          <a:prstGeom prst="rect">
            <a:avLst/>
          </a:prstGeom>
        </p:spPr>
      </p:pic>
      <p:pic>
        <p:nvPicPr>
          <p:cNvPr id="42"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80267" y="5651271"/>
            <a:ext cx="153591" cy="153572"/>
          </a:xfrm>
          <a:prstGeom prst="rect">
            <a:avLst/>
          </a:prstGeom>
        </p:spPr>
      </p:pic>
      <p:pic>
        <p:nvPicPr>
          <p:cNvPr id="43"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580267" y="7415512"/>
            <a:ext cx="153591" cy="153572"/>
          </a:xfrm>
          <a:prstGeom prst="rect">
            <a:avLst/>
          </a:prstGeom>
        </p:spPr>
      </p:pic>
      <p:pic>
        <p:nvPicPr>
          <p:cNvPr id="44"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718783" y="7732800"/>
            <a:ext cx="153591" cy="153572"/>
          </a:xfrm>
          <a:prstGeom prst="rect">
            <a:avLst/>
          </a:prstGeom>
        </p:spPr>
      </p:pic>
      <p:pic>
        <p:nvPicPr>
          <p:cNvPr id="45"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718783" y="6311836"/>
            <a:ext cx="153591" cy="153572"/>
          </a:xfrm>
          <a:prstGeom prst="rect">
            <a:avLst/>
          </a:prstGeom>
        </p:spPr>
      </p:pic>
      <p:pic>
        <p:nvPicPr>
          <p:cNvPr id="46"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861923" y="6733225"/>
            <a:ext cx="153591" cy="153572"/>
          </a:xfrm>
          <a:prstGeom prst="rect">
            <a:avLst/>
          </a:prstGeom>
        </p:spPr>
      </p:pic>
      <p:pic>
        <p:nvPicPr>
          <p:cNvPr id="47"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861923" y="6420636"/>
            <a:ext cx="153591" cy="153572"/>
          </a:xfrm>
          <a:prstGeom prst="rect">
            <a:avLst/>
          </a:prstGeom>
        </p:spPr>
      </p:pic>
      <p:pic>
        <p:nvPicPr>
          <p:cNvPr id="48"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995812" y="7667588"/>
            <a:ext cx="153591" cy="153571"/>
          </a:xfrm>
          <a:prstGeom prst="rect">
            <a:avLst/>
          </a:prstGeom>
        </p:spPr>
      </p:pic>
      <p:pic>
        <p:nvPicPr>
          <p:cNvPr id="49"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95812" y="7076886"/>
            <a:ext cx="153591" cy="153571"/>
          </a:xfrm>
          <a:prstGeom prst="rect">
            <a:avLst/>
          </a:prstGeom>
        </p:spPr>
      </p:pic>
      <p:pic>
        <p:nvPicPr>
          <p:cNvPr id="50"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138954" y="6972450"/>
            <a:ext cx="153591" cy="153572"/>
          </a:xfrm>
          <a:prstGeom prst="rect">
            <a:avLst/>
          </a:prstGeom>
        </p:spPr>
      </p:pic>
      <p:pic>
        <p:nvPicPr>
          <p:cNvPr id="51" name="Image 23"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138954" y="6572783"/>
            <a:ext cx="153591" cy="153572"/>
          </a:xfrm>
          <a:prstGeom prst="rect">
            <a:avLst/>
          </a:prstGeom>
        </p:spPr>
      </p:pic>
      <p:pic>
        <p:nvPicPr>
          <p:cNvPr id="52" name="Image 24"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4573169" y="8098162"/>
            <a:ext cx="652776" cy="450278"/>
          </a:xfrm>
          <a:prstGeom prst="rect">
            <a:avLst/>
          </a:prstGeom>
        </p:spPr>
      </p:pic>
      <p:pic>
        <p:nvPicPr>
          <p:cNvPr id="53" name="Image 25"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4478687" y="7969833"/>
            <a:ext cx="671366" cy="413851"/>
          </a:xfrm>
          <a:prstGeom prst="rect">
            <a:avLst/>
          </a:prstGeom>
        </p:spPr>
      </p:pic>
      <p:pic>
        <p:nvPicPr>
          <p:cNvPr id="54" name="Image 26"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4392584" y="7836864"/>
            <a:ext cx="687394" cy="375510"/>
          </a:xfrm>
          <a:prstGeom prst="rect">
            <a:avLst/>
          </a:prstGeom>
        </p:spPr>
      </p:pic>
      <p:pic>
        <p:nvPicPr>
          <p:cNvPr id="55" name="Image 27"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4318433" y="7699879"/>
            <a:ext cx="700808" cy="335454"/>
          </a:xfrm>
          <a:prstGeom prst="rect">
            <a:avLst/>
          </a:prstGeom>
        </p:spPr>
      </p:pic>
      <p:pic>
        <p:nvPicPr>
          <p:cNvPr id="56" name="Image 28"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4256934" y="7557364"/>
            <a:ext cx="711479" cy="293750"/>
          </a:xfrm>
          <a:prstGeom prst="rect">
            <a:avLst/>
          </a:prstGeom>
        </p:spPr>
      </p:pic>
      <p:pic>
        <p:nvPicPr>
          <p:cNvPr id="57" name="Image 29"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4204482" y="7411755"/>
            <a:ext cx="719272" cy="250519"/>
          </a:xfrm>
          <a:prstGeom prst="rect">
            <a:avLst/>
          </a:prstGeom>
        </p:spPr>
      </p:pic>
      <p:pic>
        <p:nvPicPr>
          <p:cNvPr id="58" name="Image 30"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4164246" y="7263449"/>
            <a:ext cx="724133" cy="205901"/>
          </a:xfrm>
          <a:prstGeom prst="rect">
            <a:avLst/>
          </a:prstGeom>
        </p:spPr>
      </p:pic>
      <p:pic>
        <p:nvPicPr>
          <p:cNvPr id="59" name="Image 31"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4139187" y="7111857"/>
            <a:ext cx="726021" cy="160177"/>
          </a:xfrm>
          <a:prstGeom prst="rect">
            <a:avLst/>
          </a:prstGeom>
        </p:spPr>
      </p:pic>
      <p:pic>
        <p:nvPicPr>
          <p:cNvPr id="60" name="Image 32"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4124947" y="6956510"/>
            <a:ext cx="724751" cy="113610"/>
          </a:xfrm>
          <a:prstGeom prst="rect">
            <a:avLst/>
          </a:prstGeom>
        </p:spPr>
      </p:pic>
      <p:pic>
        <p:nvPicPr>
          <p:cNvPr id="61" name="Image 33"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124165" y="6786659"/>
            <a:ext cx="722985" cy="90095"/>
          </a:xfrm>
          <a:prstGeom prst="rect">
            <a:avLst/>
          </a:prstGeom>
        </p:spPr>
      </p:pic>
      <p:pic>
        <p:nvPicPr>
          <p:cNvPr id="62" name="Image 34"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4131541" y="6583261"/>
            <a:ext cx="725795" cy="137043"/>
          </a:xfrm>
          <a:prstGeom prst="rect">
            <a:avLst/>
          </a:prstGeom>
        </p:spPr>
      </p:pic>
      <p:pic>
        <p:nvPicPr>
          <p:cNvPr id="63" name="Image 35" descr=" ">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4150137" y="6383318"/>
            <a:ext cx="725446" cy="183151"/>
          </a:xfrm>
          <a:prstGeom prst="rect">
            <a:avLst/>
          </a:prstGeom>
        </p:spPr>
      </p:pic>
      <p:pic>
        <p:nvPicPr>
          <p:cNvPr id="64" name="Image 36" descr=" ">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4183316" y="6187959"/>
            <a:ext cx="722075" cy="228357"/>
          </a:xfrm>
          <a:prstGeom prst="rect">
            <a:avLst/>
          </a:prstGeom>
        </p:spPr>
      </p:pic>
      <p:pic>
        <p:nvPicPr>
          <p:cNvPr id="65" name="Image 37" descr=" ">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4227503" y="5996751"/>
            <a:ext cx="715708" cy="272242"/>
          </a:xfrm>
          <a:prstGeom prst="rect">
            <a:avLst/>
          </a:prstGeom>
        </p:spPr>
      </p:pic>
      <p:pic>
        <p:nvPicPr>
          <p:cNvPr id="66" name="Image 38" descr=" ">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4286487" y="5811000"/>
            <a:ext cx="706489" cy="314819"/>
          </a:xfrm>
          <a:prstGeom prst="rect">
            <a:avLst/>
          </a:prstGeom>
        </p:spPr>
      </p:pic>
      <p:pic>
        <p:nvPicPr>
          <p:cNvPr id="67" name="Image 39"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4355741" y="5631182"/>
            <a:ext cx="694449" cy="355733"/>
          </a:xfrm>
          <a:prstGeom prst="rect">
            <a:avLst/>
          </a:prstGeom>
        </p:spPr>
      </p:pic>
      <p:pic>
        <p:nvPicPr>
          <p:cNvPr id="68" name="Image 40" descr=" ">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4433174" y="5456084"/>
            <a:ext cx="679655" cy="394923"/>
          </a:xfrm>
          <a:prstGeom prst="rect">
            <a:avLst/>
          </a:prstGeom>
        </p:spPr>
      </p:pic>
      <p:pic>
        <p:nvPicPr>
          <p:cNvPr id="69" name="Image 41" descr=" ">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4524197" y="5287835"/>
            <a:ext cx="662379" cy="432276"/>
          </a:xfrm>
          <a:prstGeom prst="rect">
            <a:avLst/>
          </a:prstGeom>
        </p:spPr>
      </p:pic>
      <p:pic>
        <p:nvPicPr>
          <p:cNvPr id="70" name="Image 42" descr=" ">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4623883" y="5128127"/>
            <a:ext cx="642549" cy="467783"/>
          </a:xfrm>
          <a:prstGeom prst="rect">
            <a:avLst/>
          </a:prstGeom>
        </p:spPr>
      </p:pic>
      <p:pic>
        <p:nvPicPr>
          <p:cNvPr id="71" name="Image 43" descr=" ">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4735025" y="4972425"/>
            <a:ext cx="620432" cy="501259"/>
          </a:xfrm>
          <a:prstGeom prst="rect">
            <a:avLst/>
          </a:prstGeom>
        </p:spPr>
      </p:pic>
      <p:pic>
        <p:nvPicPr>
          <p:cNvPr id="72" name="Image 44" descr=" ">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4852840" y="4828069"/>
            <a:ext cx="595886" cy="532757"/>
          </a:xfrm>
          <a:prstGeom prst="rect">
            <a:avLst/>
          </a:prstGeom>
        </p:spPr>
      </p:pic>
      <p:pic>
        <p:nvPicPr>
          <p:cNvPr id="73" name="Image 45" descr=" ">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4979752" y="4688541"/>
            <a:ext cx="569184" cy="562100"/>
          </a:xfrm>
          <a:prstGeom prst="rect">
            <a:avLst/>
          </a:prstGeom>
        </p:spPr>
      </p:pic>
      <p:pic>
        <p:nvPicPr>
          <p:cNvPr id="74" name="Image 46"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5117882" y="4558758"/>
            <a:ext cx="540400" cy="589361"/>
          </a:xfrm>
          <a:prstGeom prst="rect">
            <a:avLst/>
          </a:prstGeom>
        </p:spPr>
      </p:pic>
      <p:pic>
        <p:nvPicPr>
          <p:cNvPr id="75" name="Image 47" descr=" ">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5262884" y="4435847"/>
            <a:ext cx="509448" cy="614389"/>
          </a:xfrm>
          <a:prstGeom prst="rect">
            <a:avLst/>
          </a:prstGeom>
        </p:spPr>
      </p:pic>
      <p:pic>
        <p:nvPicPr>
          <p:cNvPr id="76" name="Image 48" descr=" ">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5415166" y="4324420"/>
            <a:ext cx="476400" cy="637194"/>
          </a:xfrm>
          <a:prstGeom prst="rect">
            <a:avLst/>
          </a:prstGeom>
        </p:spPr>
      </p:pic>
      <p:pic>
        <p:nvPicPr>
          <p:cNvPr id="77" name="Image 49" descr=" ">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5574958" y="4221933"/>
            <a:ext cx="441449" cy="657581"/>
          </a:xfrm>
          <a:prstGeom prst="rect">
            <a:avLst/>
          </a:prstGeom>
        </p:spPr>
      </p:pic>
      <p:pic>
        <p:nvPicPr>
          <p:cNvPr id="78" name="Image 50" descr=" ">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5739937" y="4127735"/>
            <a:ext cx="404513" cy="675468"/>
          </a:xfrm>
          <a:prstGeom prst="rect">
            <a:avLst/>
          </a:prstGeom>
        </p:spPr>
      </p:pic>
      <p:pic>
        <p:nvPicPr>
          <p:cNvPr id="79" name="Image 51" descr=" ">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5913037" y="4046550"/>
            <a:ext cx="365742" cy="690878"/>
          </a:xfrm>
          <a:prstGeom prst="rect">
            <a:avLst/>
          </a:prstGeom>
        </p:spPr>
      </p:pic>
      <p:pic>
        <p:nvPicPr>
          <p:cNvPr id="80" name="Image 52" descr=" ">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6092763" y="3976748"/>
            <a:ext cx="325190" cy="703670"/>
          </a:xfrm>
          <a:prstGeom prst="rect">
            <a:avLst/>
          </a:prstGeom>
        </p:spPr>
      </p:pic>
      <p:pic>
        <p:nvPicPr>
          <p:cNvPr id="81" name="Image 53" descr=" ">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16276897" y="3915600"/>
            <a:ext cx="283112" cy="713583"/>
          </a:xfrm>
          <a:prstGeom prst="rect">
            <a:avLst/>
          </a:prstGeom>
        </p:spPr>
      </p:pic>
      <p:pic>
        <p:nvPicPr>
          <p:cNvPr id="82" name="Image 54" descr=" ">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6465628" y="3868574"/>
            <a:ext cx="239444" cy="720687"/>
          </a:xfrm>
          <a:prstGeom prst="rect">
            <a:avLst/>
          </a:prstGeom>
        </p:spPr>
      </p:pic>
      <p:pic>
        <p:nvPicPr>
          <p:cNvPr id="83" name="Image 55" descr=" ">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6661027" y="3831723"/>
            <a:ext cx="194597" cy="724811"/>
          </a:xfrm>
          <a:prstGeom prst="rect">
            <a:avLst/>
          </a:prstGeom>
        </p:spPr>
      </p:pic>
      <p:pic>
        <p:nvPicPr>
          <p:cNvPr id="84" name="Image 56" descr=" ">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6860067" y="3808458"/>
            <a:ext cx="148635" cy="725889"/>
          </a:xfrm>
          <a:prstGeom prst="rect">
            <a:avLst/>
          </a:prstGeom>
        </p:spPr>
      </p:pic>
      <p:pic>
        <p:nvPicPr>
          <p:cNvPr id="85" name="Image 57" descr=" ">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7062082" y="3798508"/>
            <a:ext cx="101842" cy="723882"/>
          </a:xfrm>
          <a:prstGeom prst="rect">
            <a:avLst/>
          </a:prstGeom>
        </p:spPr>
      </p:pic>
      <p:pic>
        <p:nvPicPr>
          <p:cNvPr id="86" name="Image 58" descr=" ">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17164213" y="9235765"/>
            <a:ext cx="78277" cy="721107"/>
          </a:xfrm>
          <a:prstGeom prst="rect">
            <a:avLst/>
          </a:prstGeom>
        </p:spPr>
      </p:pic>
      <p:pic>
        <p:nvPicPr>
          <p:cNvPr id="87" name="Image 59" descr=" ">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16960458" y="9227665"/>
            <a:ext cx="124901" cy="725136"/>
          </a:xfrm>
          <a:prstGeom prst="rect">
            <a:avLst/>
          </a:prstGeom>
        </p:spPr>
      </p:pic>
      <p:pic>
        <p:nvPicPr>
          <p:cNvPr id="88" name="Image 60" descr=" ">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16759583" y="9210384"/>
            <a:ext cx="171521" cy="725134"/>
          </a:xfrm>
          <a:prstGeom prst="rect">
            <a:avLst/>
          </a:prstGeom>
        </p:spPr>
      </p:pic>
      <p:pic>
        <p:nvPicPr>
          <p:cNvPr id="89" name="Image 61" descr=" ">    </p:cNvPr>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6562735" y="9182722"/>
            <a:ext cx="216993" cy="722833"/>
          </a:xfrm>
          <a:prstGeom prst="rect">
            <a:avLst/>
          </a:prstGeom>
        </p:spPr>
      </p:pic>
      <p:pic>
        <p:nvPicPr>
          <p:cNvPr id="90" name="Image 62" descr=" ">    </p:cNvPr>
          <p:cNvPicPr>
            <a:picLocks noChangeAspect="1"/>
          </p:cNvPicPr>
          <p:nvPr/>
        </p:nvPicPr>
        <p:blipFill>
          <a:blip r:embed="rId125">
            <a:extLst>
              <a:ext uri="{96DAC541-7B7A-43D3-8B79-37D633B846F1}">
                <asvg:svgBlip xmlns:asvg="http://schemas.microsoft.com/office/drawing/2016/SVG/main" r:embed="rId126"/>
              </a:ext>
            </a:extLst>
          </a:blip>
          <a:stretch>
            <a:fillRect/>
          </a:stretch>
        </p:blipFill>
        <p:spPr>
          <a:xfrm>
            <a:off x="16371069" y="9146060"/>
            <a:ext cx="260736" cy="717655"/>
          </a:xfrm>
          <a:prstGeom prst="rect">
            <a:avLst/>
          </a:prstGeom>
        </p:spPr>
      </p:pic>
      <p:pic>
        <p:nvPicPr>
          <p:cNvPr id="91" name="Image 63" descr=" ">    </p:cNvPr>
          <p:cNvPicPr>
            <a:picLocks noChangeAspect="1"/>
          </p:cNvPicPr>
          <p:nvPr/>
        </p:nvPicPr>
        <p:blipFill>
          <a:blip r:embed="rId127">
            <a:extLst>
              <a:ext uri="{96DAC541-7B7A-43D3-8B79-37D633B846F1}">
                <asvg:svgBlip xmlns:asvg="http://schemas.microsoft.com/office/drawing/2016/SVG/main" r:embed="rId128"/>
              </a:ext>
            </a:extLst>
          </a:blip>
          <a:stretch>
            <a:fillRect/>
          </a:stretch>
        </p:blipFill>
        <p:spPr>
          <a:xfrm>
            <a:off x="16183430" y="9100458"/>
            <a:ext cx="304480" cy="709022"/>
          </a:xfrm>
          <a:prstGeom prst="rect">
            <a:avLst/>
          </a:prstGeom>
        </p:spPr>
      </p:pic>
      <p:pic>
        <p:nvPicPr>
          <p:cNvPr id="92" name="Image 64" descr=" ">    </p:cNvPr>
          <p:cNvPicPr>
            <a:picLocks noChangeAspect="1"/>
          </p:cNvPicPr>
          <p:nvPr/>
        </p:nvPicPr>
        <p:blipFill>
          <a:blip r:embed="rId129">
            <a:extLst>
              <a:ext uri="{96DAC541-7B7A-43D3-8B79-37D633B846F1}">
                <asvg:svgBlip xmlns:asvg="http://schemas.microsoft.com/office/drawing/2016/SVG/main" r:embed="rId130"/>
              </a:ext>
            </a:extLst>
          </a:blip>
          <a:stretch>
            <a:fillRect/>
          </a:stretch>
        </p:blipFill>
        <p:spPr>
          <a:xfrm>
            <a:off x="16001548" y="9046456"/>
            <a:ext cx="345922" cy="697511"/>
          </a:xfrm>
          <a:prstGeom prst="rect">
            <a:avLst/>
          </a:prstGeom>
        </p:spPr>
      </p:pic>
      <p:pic>
        <p:nvPicPr>
          <p:cNvPr id="93" name="Image 65" descr=" ">    </p:cNvPr>
          <p:cNvPicPr>
            <a:picLocks noChangeAspect="1"/>
          </p:cNvPicPr>
          <p:nvPr/>
        </p:nvPicPr>
        <p:blipFill>
          <a:blip r:embed="rId131">
            <a:extLst>
              <a:ext uri="{96DAC541-7B7A-43D3-8B79-37D633B846F1}">
                <asvg:svgBlip xmlns:asvg="http://schemas.microsoft.com/office/drawing/2016/SVG/main" r:embed="rId132"/>
              </a:ext>
            </a:extLst>
          </a:blip>
          <a:stretch>
            <a:fillRect/>
          </a:stretch>
        </p:blipFill>
        <p:spPr>
          <a:xfrm>
            <a:off x="15825998" y="8983754"/>
            <a:ext cx="385061" cy="683123"/>
          </a:xfrm>
          <a:prstGeom prst="rect">
            <a:avLst/>
          </a:prstGeom>
        </p:spPr>
      </p:pic>
      <p:pic>
        <p:nvPicPr>
          <p:cNvPr id="94" name="Image 66" descr=" ">    </p:cNvPr>
          <p:cNvPicPr>
            <a:picLocks noChangeAspect="1"/>
          </p:cNvPicPr>
          <p:nvPr/>
        </p:nvPicPr>
        <p:blipFill>
          <a:blip r:embed="rId133">
            <a:extLst>
              <a:ext uri="{96DAC541-7B7A-43D3-8B79-37D633B846F1}">
                <asvg:svgBlip xmlns:asvg="http://schemas.microsoft.com/office/drawing/2016/SVG/main" r:embed="rId134"/>
              </a:ext>
            </a:extLst>
          </a:blip>
          <a:stretch>
            <a:fillRect/>
          </a:stretch>
        </p:blipFill>
        <p:spPr>
          <a:xfrm>
            <a:off x="15656202" y="8912951"/>
            <a:ext cx="423049" cy="666435"/>
          </a:xfrm>
          <a:prstGeom prst="rect">
            <a:avLst/>
          </a:prstGeom>
        </p:spPr>
      </p:pic>
      <p:pic>
        <p:nvPicPr>
          <p:cNvPr id="95" name="Image 67" descr=" ">    </p:cNvPr>
          <p:cNvPicPr>
            <a:picLocks noChangeAspect="1"/>
          </p:cNvPicPr>
          <p:nvPr/>
        </p:nvPicPr>
        <p:blipFill>
          <a:blip r:embed="rId135">
            <a:extLst>
              <a:ext uri="{96DAC541-7B7A-43D3-8B79-37D633B846F1}">
                <asvg:svgBlip xmlns:asvg="http://schemas.microsoft.com/office/drawing/2016/SVG/main" r:embed="rId136"/>
              </a:ext>
            </a:extLst>
          </a:blip>
          <a:stretch>
            <a:fillRect/>
          </a:stretch>
        </p:blipFill>
        <p:spPr>
          <a:xfrm>
            <a:off x="15493314" y="8834707"/>
            <a:ext cx="458734" cy="647443"/>
          </a:xfrm>
          <a:prstGeom prst="rect">
            <a:avLst/>
          </a:prstGeom>
        </p:spPr>
      </p:pic>
      <p:pic>
        <p:nvPicPr>
          <p:cNvPr id="96" name="Image 68" descr=" ">    </p:cNvPr>
          <p:cNvPicPr>
            <a:picLocks noChangeAspect="1"/>
          </p:cNvPicPr>
          <p:nvPr/>
        </p:nvPicPr>
        <p:blipFill>
          <a:blip r:embed="rId137">
            <a:extLst>
              <a:ext uri="{96DAC541-7B7A-43D3-8B79-37D633B846F1}">
                <asvg:svgBlip xmlns:asvg="http://schemas.microsoft.com/office/drawing/2016/SVG/main" r:embed="rId138"/>
              </a:ext>
            </a:extLst>
          </a:blip>
          <a:stretch>
            <a:fillRect/>
          </a:stretch>
        </p:blipFill>
        <p:spPr>
          <a:xfrm>
            <a:off x="15337334" y="8748843"/>
            <a:ext cx="492693" cy="625573"/>
          </a:xfrm>
          <a:prstGeom prst="rect">
            <a:avLst/>
          </a:prstGeom>
        </p:spPr>
      </p:pic>
      <p:pic>
        <p:nvPicPr>
          <p:cNvPr id="97" name="Image 69" descr=" ">    </p:cNvPr>
          <p:cNvPicPr>
            <a:picLocks noChangeAspect="1"/>
          </p:cNvPicPr>
          <p:nvPr/>
        </p:nvPicPr>
        <p:blipFill>
          <a:blip r:embed="rId139">
            <a:extLst>
              <a:ext uri="{96DAC541-7B7A-43D3-8B79-37D633B846F1}">
                <asvg:svgBlip xmlns:asvg="http://schemas.microsoft.com/office/drawing/2016/SVG/main" r:embed="rId140"/>
              </a:ext>
            </a:extLst>
          </a:blip>
          <a:stretch>
            <a:fillRect/>
          </a:stretch>
        </p:blipFill>
        <p:spPr>
          <a:xfrm>
            <a:off x="15188834" y="8655779"/>
            <a:ext cx="524925" cy="601977"/>
          </a:xfrm>
          <a:prstGeom prst="rect">
            <a:avLst/>
          </a:prstGeom>
        </p:spPr>
      </p:pic>
      <p:pic>
        <p:nvPicPr>
          <p:cNvPr id="98" name="Image 70" descr=" ">    </p:cNvPr>
          <p:cNvPicPr>
            <a:picLocks noChangeAspect="1"/>
          </p:cNvPicPr>
          <p:nvPr/>
        </p:nvPicPr>
        <p:blipFill>
          <a:blip r:embed="rId141">
            <a:extLst>
              <a:ext uri="{96DAC541-7B7A-43D3-8B79-37D633B846F1}">
                <asvg:svgBlip xmlns:asvg="http://schemas.microsoft.com/office/drawing/2016/SVG/main" r:embed="rId142"/>
              </a:ext>
            </a:extLst>
          </a:blip>
          <a:stretch>
            <a:fillRect/>
          </a:stretch>
        </p:blipFill>
        <p:spPr>
          <a:xfrm>
            <a:off x="15048393" y="8556175"/>
            <a:ext cx="554857" cy="576080"/>
          </a:xfrm>
          <a:prstGeom prst="rect">
            <a:avLst/>
          </a:prstGeom>
        </p:spPr>
      </p:pic>
      <p:pic>
        <p:nvPicPr>
          <p:cNvPr id="99" name="Image 71" descr=" ">    </p:cNvPr>
          <p:cNvPicPr>
            <a:picLocks noChangeAspect="1"/>
          </p:cNvPicPr>
          <p:nvPr/>
        </p:nvPicPr>
        <p:blipFill>
          <a:blip r:embed="rId143">
            <a:extLst>
              <a:ext uri="{96DAC541-7B7A-43D3-8B79-37D633B846F1}">
                <asvg:svgBlip xmlns:asvg="http://schemas.microsoft.com/office/drawing/2016/SVG/main" r:embed="rId144"/>
              </a:ext>
            </a:extLst>
          </a:blip>
          <a:stretch>
            <a:fillRect/>
          </a:stretch>
        </p:blipFill>
        <p:spPr>
          <a:xfrm>
            <a:off x="14916011" y="8450270"/>
            <a:ext cx="582483" cy="547305"/>
          </a:xfrm>
          <a:prstGeom prst="rect">
            <a:avLst/>
          </a:prstGeom>
        </p:spPr>
      </p:pic>
      <p:pic>
        <p:nvPicPr>
          <p:cNvPr id="100" name="Image 72" descr=" ">    </p:cNvPr>
          <p:cNvPicPr>
            <a:picLocks noChangeAspect="1"/>
          </p:cNvPicPr>
          <p:nvPr/>
        </p:nvPicPr>
        <p:blipFill>
          <a:blip r:embed="rId145">
            <a:extLst>
              <a:ext uri="{96DAC541-7B7A-43D3-8B79-37D633B846F1}">
                <asvg:svgBlip xmlns:asvg="http://schemas.microsoft.com/office/drawing/2016/SVG/main" r:embed="rId146"/>
              </a:ext>
            </a:extLst>
          </a:blip>
          <a:stretch>
            <a:fillRect/>
          </a:stretch>
        </p:blipFill>
        <p:spPr>
          <a:xfrm>
            <a:off x="14792263" y="8337886"/>
            <a:ext cx="608383" cy="517378"/>
          </a:xfrm>
          <a:prstGeom prst="rect">
            <a:avLst/>
          </a:prstGeom>
        </p:spPr>
      </p:pic>
      <p:pic>
        <p:nvPicPr>
          <p:cNvPr id="101" name="Image 73" descr=" ">    </p:cNvPr>
          <p:cNvPicPr>
            <a:picLocks noChangeAspect="1"/>
          </p:cNvPicPr>
          <p:nvPr/>
        </p:nvPicPr>
        <p:blipFill>
          <a:blip r:embed="rId147">
            <a:extLst>
              <a:ext uri="{96DAC541-7B7A-43D3-8B79-37D633B846F1}">
                <asvg:svgBlip xmlns:asvg="http://schemas.microsoft.com/office/drawing/2016/SVG/main" r:embed="rId148"/>
              </a:ext>
            </a:extLst>
          </a:blip>
          <a:stretch>
            <a:fillRect/>
          </a:stretch>
        </p:blipFill>
        <p:spPr>
          <a:xfrm>
            <a:off x="14677722" y="8220101"/>
            <a:ext cx="631984" cy="484576"/>
          </a:xfrm>
          <a:prstGeom prst="rect">
            <a:avLst/>
          </a:prstGeom>
        </p:spPr>
      </p:pic>
      <p:pic>
        <p:nvPicPr>
          <p:cNvPr id="102" name="Image 74" descr=" ">    </p:cNvPr>
          <p:cNvPicPr>
            <a:picLocks noChangeAspect="1"/>
          </p:cNvPicPr>
          <p:nvPr/>
        </p:nvPicPr>
        <p:blipFill>
          <a:blip r:embed="rId149">
            <a:extLst>
              <a:ext uri="{96DAC541-7B7A-43D3-8B79-37D633B846F1}">
                <asvg:svgBlip xmlns:asvg="http://schemas.microsoft.com/office/drawing/2016/SVG/main" r:embed="rId150"/>
              </a:ext>
            </a:extLst>
          </a:blip>
          <a:stretch>
            <a:fillRect/>
          </a:stretch>
        </p:blipFill>
        <p:spPr>
          <a:xfrm>
            <a:off x="17243066" y="3797250"/>
            <a:ext cx="101876" cy="723984"/>
          </a:xfrm>
          <a:prstGeom prst="rect">
            <a:avLst/>
          </a:prstGeom>
        </p:spPr>
      </p:pic>
      <p:pic>
        <p:nvPicPr>
          <p:cNvPr id="103" name="Image 75" descr=" ">    </p:cNvPr>
          <p:cNvPicPr>
            <a:picLocks noChangeAspect="1"/>
          </p:cNvPicPr>
          <p:nvPr/>
        </p:nvPicPr>
        <p:blipFill>
          <a:blip r:embed="rId151">
            <a:extLst>
              <a:ext uri="{96DAC541-7B7A-43D3-8B79-37D633B846F1}">
                <asvg:svgBlip xmlns:asvg="http://schemas.microsoft.com/office/drawing/2016/SVG/main" r:embed="rId152"/>
              </a:ext>
            </a:extLst>
          </a:blip>
          <a:stretch>
            <a:fillRect/>
          </a:stretch>
        </p:blipFill>
        <p:spPr>
          <a:xfrm>
            <a:off x="17399048" y="3808291"/>
            <a:ext cx="148500" cy="725712"/>
          </a:xfrm>
          <a:prstGeom prst="rect">
            <a:avLst/>
          </a:prstGeom>
        </p:spPr>
      </p:pic>
      <p:pic>
        <p:nvPicPr>
          <p:cNvPr id="104" name="Image 76" descr=" ">    </p:cNvPr>
          <p:cNvPicPr>
            <a:picLocks noChangeAspect="1"/>
          </p:cNvPicPr>
          <p:nvPr/>
        </p:nvPicPr>
        <p:blipFill>
          <a:blip r:embed="rId153">
            <a:extLst>
              <a:ext uri="{96DAC541-7B7A-43D3-8B79-37D633B846F1}">
                <asvg:svgBlip xmlns:asvg="http://schemas.microsoft.com/office/drawing/2016/SVG/main" r:embed="rId154"/>
              </a:ext>
            </a:extLst>
          </a:blip>
          <a:stretch>
            <a:fillRect/>
          </a:stretch>
        </p:blipFill>
        <p:spPr>
          <a:xfrm>
            <a:off x="17551576" y="3831872"/>
            <a:ext cx="194543" cy="724560"/>
          </a:xfrm>
          <a:prstGeom prst="rect">
            <a:avLst/>
          </a:prstGeom>
        </p:spPr>
      </p:pic>
      <p:pic>
        <p:nvPicPr>
          <p:cNvPr id="105" name="Image 77" descr=" ">    </p:cNvPr>
          <p:cNvPicPr>
            <a:picLocks noChangeAspect="1"/>
          </p:cNvPicPr>
          <p:nvPr/>
        </p:nvPicPr>
        <p:blipFill>
          <a:blip r:embed="rId155">
            <a:extLst>
              <a:ext uri="{96DAC541-7B7A-43D3-8B79-37D633B846F1}">
                <asvg:svgBlip xmlns:asvg="http://schemas.microsoft.com/office/drawing/2016/SVG/main" r:embed="rId156"/>
              </a:ext>
            </a:extLst>
          </a:blip>
          <a:stretch>
            <a:fillRect/>
          </a:stretch>
        </p:blipFill>
        <p:spPr>
          <a:xfrm>
            <a:off x="17701225" y="3868053"/>
            <a:ext cx="239440" cy="720533"/>
          </a:xfrm>
          <a:prstGeom prst="rect">
            <a:avLst/>
          </a:prstGeom>
        </p:spPr>
      </p:pic>
      <p:pic>
        <p:nvPicPr>
          <p:cNvPr id="106" name="Image 78" descr=" ">    </p:cNvPr>
          <p:cNvPicPr>
            <a:picLocks noChangeAspect="1"/>
          </p:cNvPicPr>
          <p:nvPr/>
        </p:nvPicPr>
        <p:blipFill>
          <a:blip r:embed="rId157">
            <a:extLst>
              <a:ext uri="{96DAC541-7B7A-43D3-8B79-37D633B846F1}">
                <asvg:svgBlip xmlns:asvg="http://schemas.microsoft.com/office/drawing/2016/SVG/main" r:embed="rId158"/>
              </a:ext>
            </a:extLst>
          </a:blip>
          <a:stretch>
            <a:fillRect/>
          </a:stretch>
        </p:blipFill>
        <p:spPr>
          <a:xfrm>
            <a:off x="17847422" y="3916416"/>
            <a:ext cx="283184" cy="713051"/>
          </a:xfrm>
          <a:prstGeom prst="rect">
            <a:avLst/>
          </a:prstGeom>
        </p:spPr>
      </p:pic>
      <p:pic>
        <p:nvPicPr>
          <p:cNvPr id="107" name="Image 79" descr=" ">    </p:cNvPr>
          <p:cNvPicPr>
            <a:picLocks noChangeAspect="1"/>
          </p:cNvPicPr>
          <p:nvPr/>
        </p:nvPicPr>
        <p:blipFill>
          <a:blip r:embed="rId159">
            <a:extLst>
              <a:ext uri="{96DAC541-7B7A-43D3-8B79-37D633B846F1}">
                <asvg:svgBlip xmlns:asvg="http://schemas.microsoft.com/office/drawing/2016/SVG/main" r:embed="rId160"/>
              </a:ext>
            </a:extLst>
          </a:blip>
          <a:stretch>
            <a:fillRect/>
          </a:stretch>
        </p:blipFill>
        <p:spPr>
          <a:xfrm>
            <a:off x="17990166" y="3976178"/>
            <a:ext cx="324624" cy="703266"/>
          </a:xfrm>
          <a:prstGeom prst="rect">
            <a:avLst/>
          </a:prstGeom>
        </p:spPr>
      </p:pic>
      <p:pic>
        <p:nvPicPr>
          <p:cNvPr id="108" name="Image 80" descr=" ">    </p:cNvPr>
          <p:cNvPicPr>
            <a:picLocks noChangeAspect="1"/>
          </p:cNvPicPr>
          <p:nvPr/>
        </p:nvPicPr>
        <p:blipFill>
          <a:blip r:embed="rId161">
            <a:extLst>
              <a:ext uri="{96DAC541-7B7A-43D3-8B79-37D633B846F1}">
                <asvg:svgBlip xmlns:asvg="http://schemas.microsoft.com/office/drawing/2016/SVG/main" r:embed="rId162"/>
              </a:ext>
            </a:extLst>
          </a:blip>
          <a:stretch>
            <a:fillRect/>
          </a:stretch>
        </p:blipFill>
        <p:spPr>
          <a:xfrm>
            <a:off x="18128304" y="4047701"/>
            <a:ext cx="365492" cy="690605"/>
          </a:xfrm>
          <a:prstGeom prst="rect">
            <a:avLst/>
          </a:prstGeom>
        </p:spPr>
      </p:pic>
      <p:pic>
        <p:nvPicPr>
          <p:cNvPr id="109" name="Image 81" descr=" ">    </p:cNvPr>
          <p:cNvPicPr>
            <a:picLocks noChangeAspect="1"/>
          </p:cNvPicPr>
          <p:nvPr/>
        </p:nvPicPr>
        <p:blipFill>
          <a:blip r:embed="rId163">
            <a:extLst>
              <a:ext uri="{96DAC541-7B7A-43D3-8B79-37D633B846F1}">
                <asvg:svgBlip xmlns:asvg="http://schemas.microsoft.com/office/drawing/2016/SVG/main" r:embed="rId164"/>
              </a:ext>
            </a:extLst>
          </a:blip>
          <a:stretch>
            <a:fillRect/>
          </a:stretch>
        </p:blipFill>
        <p:spPr>
          <a:xfrm>
            <a:off x="18262413" y="4129305"/>
            <a:ext cx="404056" cy="675642"/>
          </a:xfrm>
          <a:prstGeom prst="rect">
            <a:avLst/>
          </a:prstGeom>
        </p:spPr>
      </p:pic>
      <p:pic>
        <p:nvPicPr>
          <p:cNvPr id="110" name="Image 82" descr=" ">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18391918" y="4221889"/>
            <a:ext cx="441468" cy="657803"/>
          </a:xfrm>
          <a:prstGeom prst="rect">
            <a:avLst/>
          </a:prstGeom>
        </p:spPr>
      </p:pic>
      <p:pic>
        <p:nvPicPr>
          <p:cNvPr id="111" name="Image 83" descr=" ">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18516242" y="4324433"/>
            <a:ext cx="476577" cy="637084"/>
          </a:xfrm>
          <a:prstGeom prst="rect">
            <a:avLst/>
          </a:prstGeom>
        </p:spPr>
      </p:pic>
      <p:pic>
        <p:nvPicPr>
          <p:cNvPr id="112" name="Image 84" descr=" ">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18635387" y="4436578"/>
            <a:ext cx="509386" cy="614638"/>
          </a:xfrm>
          <a:prstGeom prst="rect">
            <a:avLst/>
          </a:prstGeom>
        </p:spPr>
      </p:pic>
      <p:pic>
        <p:nvPicPr>
          <p:cNvPr id="113" name="Image 85" descr=" ">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18749352" y="4558023"/>
            <a:ext cx="539890" cy="589316"/>
          </a:xfrm>
          <a:prstGeom prst="rect">
            <a:avLst/>
          </a:prstGeom>
        </p:spPr>
      </p:pic>
      <p:pic>
        <p:nvPicPr>
          <p:cNvPr id="114" name="Image 86" descr=" ">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a:off x="18856985" y="4688169"/>
            <a:ext cx="568670" cy="562269"/>
          </a:xfrm>
          <a:prstGeom prst="rect">
            <a:avLst/>
          </a:prstGeom>
        </p:spPr>
      </p:pic>
      <p:pic>
        <p:nvPicPr>
          <p:cNvPr id="115" name="Image 87" descr=" ">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18958284" y="4826835"/>
            <a:ext cx="595722" cy="532342"/>
          </a:xfrm>
          <a:prstGeom prst="rect">
            <a:avLst/>
          </a:prstGeom>
        </p:spPr>
      </p:pic>
      <p:pic>
        <p:nvPicPr>
          <p:cNvPr id="116" name="Image 88" descr=" ">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19052680" y="4973001"/>
            <a:ext cx="620471" cy="501264"/>
          </a:xfrm>
          <a:prstGeom prst="rect">
            <a:avLst/>
          </a:prstGeom>
        </p:spPr>
      </p:pic>
      <p:pic>
        <p:nvPicPr>
          <p:cNvPr id="117" name="Image 89" descr=" ">    </p:cNvPr>
          <p:cNvPicPr>
            <a:picLocks noChangeAspect="1"/>
          </p:cNvPicPr>
          <p:nvPr/>
        </p:nvPicPr>
        <p:blipFill>
          <a:blip r:embed="rId179">
            <a:extLst>
              <a:ext uri="{96DAC541-7B7A-43D3-8B79-37D633B846F1}">
                <asvg:svgBlip xmlns:asvg="http://schemas.microsoft.com/office/drawing/2016/SVG/main" r:embed="rId180"/>
              </a:ext>
            </a:extLst>
          </a:blip>
          <a:stretch>
            <a:fillRect/>
          </a:stretch>
        </p:blipFill>
        <p:spPr>
          <a:xfrm>
            <a:off x="19140167" y="5127208"/>
            <a:ext cx="642343" cy="467885"/>
          </a:xfrm>
          <a:prstGeom prst="rect">
            <a:avLst/>
          </a:prstGeom>
        </p:spPr>
      </p:pic>
      <p:pic>
        <p:nvPicPr>
          <p:cNvPr id="118" name="Image 90" descr=" ">    </p:cNvPr>
          <p:cNvPicPr>
            <a:picLocks noChangeAspect="1"/>
          </p:cNvPicPr>
          <p:nvPr/>
        </p:nvPicPr>
        <p:blipFill>
          <a:blip r:embed="rId181">
            <a:extLst>
              <a:ext uri="{96DAC541-7B7A-43D3-8B79-37D633B846F1}">
                <asvg:svgBlip xmlns:asvg="http://schemas.microsoft.com/office/drawing/2016/SVG/main" r:embed="rId182"/>
              </a:ext>
            </a:extLst>
          </a:blip>
          <a:stretch>
            <a:fillRect/>
          </a:stretch>
        </p:blipFill>
        <p:spPr>
          <a:xfrm>
            <a:off x="19220749" y="5288375"/>
            <a:ext cx="661913" cy="432205"/>
          </a:xfrm>
          <a:prstGeom prst="rect">
            <a:avLst/>
          </a:prstGeom>
        </p:spPr>
      </p:pic>
      <p:pic>
        <p:nvPicPr>
          <p:cNvPr id="119" name="Image 91" descr=" ">    </p:cNvPr>
          <p:cNvPicPr>
            <a:picLocks noChangeAspect="1"/>
          </p:cNvPicPr>
          <p:nvPr/>
        </p:nvPicPr>
        <p:blipFill>
          <a:blip r:embed="rId183">
            <a:extLst>
              <a:ext uri="{96DAC541-7B7A-43D3-8B79-37D633B846F1}">
                <asvg:svgBlip xmlns:asvg="http://schemas.microsoft.com/office/drawing/2016/SVG/main" r:embed="rId184"/>
              </a:ext>
            </a:extLst>
          </a:blip>
          <a:stretch>
            <a:fillRect/>
          </a:stretch>
        </p:blipFill>
        <p:spPr>
          <a:xfrm>
            <a:off x="19293270" y="5456322"/>
            <a:ext cx="679756" cy="394795"/>
          </a:xfrm>
          <a:prstGeom prst="rect">
            <a:avLst/>
          </a:prstGeom>
        </p:spPr>
      </p:pic>
      <p:pic>
        <p:nvPicPr>
          <p:cNvPr id="120" name="Image 92" descr=" ">    </p:cNvPr>
          <p:cNvPicPr>
            <a:picLocks noChangeAspect="1"/>
          </p:cNvPicPr>
          <p:nvPr/>
        </p:nvPicPr>
        <p:blipFill>
          <a:blip r:embed="rId185">
            <a:extLst>
              <a:ext uri="{96DAC541-7B7A-43D3-8B79-37D633B846F1}">
                <asvg:svgBlip xmlns:asvg="http://schemas.microsoft.com/office/drawing/2016/SVG/main" r:embed="rId186"/>
              </a:ext>
            </a:extLst>
          </a:blip>
          <a:stretch>
            <a:fillRect/>
          </a:stretch>
        </p:blipFill>
        <p:spPr>
          <a:xfrm>
            <a:off x="19357735" y="5630749"/>
            <a:ext cx="694721" cy="355661"/>
          </a:xfrm>
          <a:prstGeom prst="rect">
            <a:avLst/>
          </a:prstGeom>
        </p:spPr>
      </p:pic>
      <p:pic>
        <p:nvPicPr>
          <p:cNvPr id="121" name="Image 93" descr=" ">    </p:cNvPr>
          <p:cNvPicPr>
            <a:picLocks noChangeAspect="1"/>
          </p:cNvPicPr>
          <p:nvPr/>
        </p:nvPicPr>
        <p:blipFill>
          <a:blip r:embed="rId187">
            <a:extLst>
              <a:ext uri="{96DAC541-7B7A-43D3-8B79-37D633B846F1}">
                <asvg:svgBlip xmlns:asvg="http://schemas.microsoft.com/office/drawing/2016/SVG/main" r:embed="rId188"/>
              </a:ext>
            </a:extLst>
          </a:blip>
          <a:stretch>
            <a:fillRect/>
          </a:stretch>
        </p:blipFill>
        <p:spPr>
          <a:xfrm>
            <a:off x="19414142" y="5811537"/>
            <a:ext cx="706808" cy="314225"/>
          </a:xfrm>
          <a:prstGeom prst="rect">
            <a:avLst/>
          </a:prstGeom>
        </p:spPr>
      </p:pic>
      <p:pic>
        <p:nvPicPr>
          <p:cNvPr id="122" name="Image 94" descr=" ">    </p:cNvPr>
          <p:cNvPicPr>
            <a:picLocks noChangeAspect="1"/>
          </p:cNvPicPr>
          <p:nvPr/>
        </p:nvPicPr>
        <p:blipFill>
          <a:blip r:embed="rId189">
            <a:extLst>
              <a:ext uri="{96DAC541-7B7A-43D3-8B79-37D633B846F1}">
                <asvg:svgBlip xmlns:asvg="http://schemas.microsoft.com/office/drawing/2016/SVG/main" r:embed="rId190"/>
              </a:ext>
            </a:extLst>
          </a:blip>
          <a:stretch>
            <a:fillRect/>
          </a:stretch>
        </p:blipFill>
        <p:spPr>
          <a:xfrm>
            <a:off x="19462490" y="5997425"/>
            <a:ext cx="715441" cy="272214"/>
          </a:xfrm>
          <a:prstGeom prst="rect">
            <a:avLst/>
          </a:prstGeom>
        </p:spPr>
      </p:pic>
      <p:pic>
        <p:nvPicPr>
          <p:cNvPr id="123" name="Image 95" descr=" ">    </p:cNvPr>
          <p:cNvPicPr>
            <a:picLocks noChangeAspect="1"/>
          </p:cNvPicPr>
          <p:nvPr/>
        </p:nvPicPr>
        <p:blipFill>
          <a:blip r:embed="rId191">
            <a:extLst>
              <a:ext uri="{96DAC541-7B7A-43D3-8B79-37D633B846F1}">
                <asvg:svgBlip xmlns:asvg="http://schemas.microsoft.com/office/drawing/2016/SVG/main" r:embed="rId192"/>
              </a:ext>
            </a:extLst>
          </a:blip>
          <a:stretch>
            <a:fillRect/>
          </a:stretch>
        </p:blipFill>
        <p:spPr>
          <a:xfrm>
            <a:off x="19501054" y="6188534"/>
            <a:ext cx="722348" cy="227899"/>
          </a:xfrm>
          <a:prstGeom prst="rect">
            <a:avLst/>
          </a:prstGeom>
        </p:spPr>
      </p:pic>
      <p:pic>
        <p:nvPicPr>
          <p:cNvPr id="124" name="Image 96" descr=" ">    </p:cNvPr>
          <p:cNvPicPr>
            <a:picLocks noChangeAspect="1"/>
          </p:cNvPicPr>
          <p:nvPr/>
        </p:nvPicPr>
        <p:blipFill>
          <a:blip r:embed="rId193">
            <a:extLst>
              <a:ext uri="{96DAC541-7B7A-43D3-8B79-37D633B846F1}">
                <asvg:svgBlip xmlns:asvg="http://schemas.microsoft.com/office/drawing/2016/SVG/main" r:embed="rId194"/>
              </a:ext>
            </a:extLst>
          </a:blip>
          <a:stretch>
            <a:fillRect/>
          </a:stretch>
        </p:blipFill>
        <p:spPr>
          <a:xfrm>
            <a:off x="19530984" y="6383662"/>
            <a:ext cx="725227" cy="183012"/>
          </a:xfrm>
          <a:prstGeom prst="rect">
            <a:avLst/>
          </a:prstGeom>
        </p:spPr>
      </p:pic>
      <p:pic>
        <p:nvPicPr>
          <p:cNvPr id="125" name="Image 97" descr=" ">    </p:cNvPr>
          <p:cNvPicPr>
            <a:picLocks noChangeAspect="1"/>
          </p:cNvPicPr>
          <p:nvPr/>
        </p:nvPicPr>
        <p:blipFill>
          <a:blip r:embed="rId195">
            <a:extLst>
              <a:ext uri="{96DAC541-7B7A-43D3-8B79-37D633B846F1}">
                <asvg:svgBlip xmlns:asvg="http://schemas.microsoft.com/office/drawing/2016/SVG/main" r:embed="rId196"/>
              </a:ext>
            </a:extLst>
          </a:blip>
          <a:stretch>
            <a:fillRect/>
          </a:stretch>
        </p:blipFill>
        <p:spPr>
          <a:xfrm>
            <a:off x="19551129" y="6583290"/>
            <a:ext cx="725801" cy="136971"/>
          </a:xfrm>
          <a:prstGeom prst="rect">
            <a:avLst/>
          </a:prstGeom>
        </p:spPr>
      </p:pic>
      <p:pic>
        <p:nvPicPr>
          <p:cNvPr id="126" name="Image 98" descr=" ">    </p:cNvPr>
          <p:cNvPicPr>
            <a:picLocks noChangeAspect="1"/>
          </p:cNvPicPr>
          <p:nvPr/>
        </p:nvPicPr>
        <p:blipFill>
          <a:blip r:embed="rId197">
            <a:extLst>
              <a:ext uri="{96DAC541-7B7A-43D3-8B79-37D633B846F1}">
                <asvg:svgBlip xmlns:asvg="http://schemas.microsoft.com/office/drawing/2016/SVG/main" r:embed="rId198"/>
              </a:ext>
            </a:extLst>
          </a:blip>
          <a:stretch>
            <a:fillRect/>
          </a:stretch>
        </p:blipFill>
        <p:spPr>
          <a:xfrm>
            <a:off x="19561488" y="6786939"/>
            <a:ext cx="722348" cy="89778"/>
          </a:xfrm>
          <a:prstGeom prst="rect">
            <a:avLst/>
          </a:prstGeom>
        </p:spPr>
      </p:pic>
      <p:pic>
        <p:nvPicPr>
          <p:cNvPr id="127" name="Image 99" descr=" ">    </p:cNvPr>
          <p:cNvPicPr>
            <a:picLocks noChangeAspect="1"/>
          </p:cNvPicPr>
          <p:nvPr/>
        </p:nvPicPr>
        <p:blipFill>
          <a:blip r:embed="rId199">
            <a:extLst>
              <a:ext uri="{96DAC541-7B7A-43D3-8B79-37D633B846F1}">
                <asvg:svgBlip xmlns:asvg="http://schemas.microsoft.com/office/drawing/2016/SVG/main" r:embed="rId200"/>
              </a:ext>
            </a:extLst>
          </a:blip>
          <a:stretch>
            <a:fillRect/>
          </a:stretch>
        </p:blipFill>
        <p:spPr>
          <a:xfrm>
            <a:off x="19557460" y="6956206"/>
            <a:ext cx="724650" cy="113374"/>
          </a:xfrm>
          <a:prstGeom prst="rect">
            <a:avLst/>
          </a:prstGeom>
        </p:spPr>
      </p:pic>
      <p:pic>
        <p:nvPicPr>
          <p:cNvPr id="128" name="Image 100" descr=" ">    </p:cNvPr>
          <p:cNvPicPr>
            <a:picLocks noChangeAspect="1"/>
          </p:cNvPicPr>
          <p:nvPr/>
        </p:nvPicPr>
        <p:blipFill>
          <a:blip r:embed="rId201">
            <a:extLst>
              <a:ext uri="{96DAC541-7B7A-43D3-8B79-37D633B846F1}">
                <asvg:svgBlip xmlns:asvg="http://schemas.microsoft.com/office/drawing/2016/SVG/main" r:embed="rId202"/>
              </a:ext>
            </a:extLst>
          </a:blip>
          <a:stretch>
            <a:fillRect/>
          </a:stretch>
        </p:blipFill>
        <p:spPr>
          <a:xfrm>
            <a:off x="19541920" y="7110893"/>
            <a:ext cx="726377" cy="159990"/>
          </a:xfrm>
          <a:prstGeom prst="rect">
            <a:avLst/>
          </a:prstGeom>
        </p:spPr>
      </p:pic>
      <p:pic>
        <p:nvPicPr>
          <p:cNvPr id="129" name="Image 101" descr=" ">    </p:cNvPr>
          <p:cNvPicPr>
            <a:picLocks noChangeAspect="1"/>
          </p:cNvPicPr>
          <p:nvPr/>
        </p:nvPicPr>
        <p:blipFill>
          <a:blip r:embed="rId203">
            <a:extLst>
              <a:ext uri="{96DAC541-7B7A-43D3-8B79-37D633B846F1}">
                <asvg:svgBlip xmlns:asvg="http://schemas.microsoft.com/office/drawing/2016/SVG/main" r:embed="rId204"/>
              </a:ext>
            </a:extLst>
          </a:blip>
          <a:stretch>
            <a:fillRect/>
          </a:stretch>
        </p:blipFill>
        <p:spPr>
          <a:xfrm>
            <a:off x="19517171" y="7262879"/>
            <a:ext cx="724074" cy="206030"/>
          </a:xfrm>
          <a:prstGeom prst="rect">
            <a:avLst/>
          </a:prstGeom>
        </p:spPr>
      </p:pic>
      <p:pic>
        <p:nvPicPr>
          <p:cNvPr id="130" name="Image 102" descr=" ">    </p:cNvPr>
          <p:cNvPicPr>
            <a:picLocks noChangeAspect="1"/>
          </p:cNvPicPr>
          <p:nvPr/>
        </p:nvPicPr>
        <p:blipFill>
          <a:blip r:embed="rId205">
            <a:extLst>
              <a:ext uri="{96DAC541-7B7A-43D3-8B79-37D633B846F1}">
                <asvg:svgBlip xmlns:asvg="http://schemas.microsoft.com/office/drawing/2016/SVG/main" r:embed="rId206"/>
              </a:ext>
            </a:extLst>
          </a:blip>
          <a:stretch>
            <a:fillRect/>
          </a:stretch>
        </p:blipFill>
        <p:spPr>
          <a:xfrm>
            <a:off x="19482635" y="7411926"/>
            <a:ext cx="719471" cy="249768"/>
          </a:xfrm>
          <a:prstGeom prst="rect">
            <a:avLst/>
          </a:prstGeom>
        </p:spPr>
      </p:pic>
      <p:pic>
        <p:nvPicPr>
          <p:cNvPr id="131" name="Image 103" descr=" ">    </p:cNvPr>
          <p:cNvPicPr>
            <a:picLocks noChangeAspect="1"/>
          </p:cNvPicPr>
          <p:nvPr/>
        </p:nvPicPr>
        <p:blipFill>
          <a:blip r:embed="rId207">
            <a:extLst>
              <a:ext uri="{96DAC541-7B7A-43D3-8B79-37D633B846F1}">
                <asvg:svgBlip xmlns:asvg="http://schemas.microsoft.com/office/drawing/2016/SVG/main" r:embed="rId208"/>
              </a:ext>
            </a:extLst>
          </a:blip>
          <a:stretch>
            <a:fillRect/>
          </a:stretch>
        </p:blipFill>
        <p:spPr>
          <a:xfrm>
            <a:off x="19439466" y="7556892"/>
            <a:ext cx="711411" cy="293508"/>
          </a:xfrm>
          <a:prstGeom prst="rect">
            <a:avLst/>
          </a:prstGeom>
        </p:spPr>
      </p:pic>
      <p:pic>
        <p:nvPicPr>
          <p:cNvPr id="132" name="Image 104" descr=" ">    </p:cNvPr>
          <p:cNvPicPr>
            <a:picLocks noChangeAspect="1"/>
          </p:cNvPicPr>
          <p:nvPr/>
        </p:nvPicPr>
        <p:blipFill>
          <a:blip r:embed="rId209">
            <a:extLst>
              <a:ext uri="{96DAC541-7B7A-43D3-8B79-37D633B846F1}">
                <asvg:svgBlip xmlns:asvg="http://schemas.microsoft.com/office/drawing/2016/SVG/main" r:embed="rId210"/>
              </a:ext>
            </a:extLst>
          </a:blip>
          <a:stretch>
            <a:fillRect/>
          </a:stretch>
        </p:blipFill>
        <p:spPr>
          <a:xfrm>
            <a:off x="19387089" y="7698558"/>
            <a:ext cx="701052" cy="334944"/>
          </a:xfrm>
          <a:prstGeom prst="rect">
            <a:avLst/>
          </a:prstGeom>
        </p:spPr>
      </p:pic>
      <p:pic>
        <p:nvPicPr>
          <p:cNvPr id="133" name="Image 105" descr=" ">    </p:cNvPr>
          <p:cNvPicPr>
            <a:picLocks noChangeAspect="1"/>
          </p:cNvPicPr>
          <p:nvPr/>
        </p:nvPicPr>
        <p:blipFill>
          <a:blip r:embed="rId211">
            <a:extLst>
              <a:ext uri="{96DAC541-7B7A-43D3-8B79-37D633B846F1}">
                <asvg:svgBlip xmlns:asvg="http://schemas.microsoft.com/office/drawing/2016/SVG/main" r:embed="rId212"/>
              </a:ext>
            </a:extLst>
          </a:blip>
          <a:stretch>
            <a:fillRect/>
          </a:stretch>
        </p:blipFill>
        <p:spPr>
          <a:xfrm>
            <a:off x="19326655" y="7835664"/>
            <a:ext cx="687239" cy="375804"/>
          </a:xfrm>
          <a:prstGeom prst="rect">
            <a:avLst/>
          </a:prstGeom>
        </p:spPr>
      </p:pic>
      <p:pic>
        <p:nvPicPr>
          <p:cNvPr id="134" name="Image 106" descr=" ">    </p:cNvPr>
          <p:cNvPicPr>
            <a:picLocks noChangeAspect="1"/>
          </p:cNvPicPr>
          <p:nvPr/>
        </p:nvPicPr>
        <p:blipFill>
          <a:blip r:embed="rId213">
            <a:extLst>
              <a:ext uri="{96DAC541-7B7A-43D3-8B79-37D633B846F1}">
                <asvg:svgBlip xmlns:asvg="http://schemas.microsoft.com/office/drawing/2016/SVG/main" r:embed="rId214"/>
              </a:ext>
            </a:extLst>
          </a:blip>
          <a:stretch>
            <a:fillRect/>
          </a:stretch>
        </p:blipFill>
        <p:spPr>
          <a:xfrm>
            <a:off x="19258161" y="7968510"/>
            <a:ext cx="671123" cy="413788"/>
          </a:xfrm>
          <a:prstGeom prst="rect">
            <a:avLst/>
          </a:prstGeom>
        </p:spPr>
      </p:pic>
      <p:pic>
        <p:nvPicPr>
          <p:cNvPr id="135" name="Image 107" descr=" ">    </p:cNvPr>
          <p:cNvPicPr>
            <a:picLocks noChangeAspect="1"/>
          </p:cNvPicPr>
          <p:nvPr/>
        </p:nvPicPr>
        <p:blipFill>
          <a:blip r:embed="rId215">
            <a:extLst>
              <a:ext uri="{96DAC541-7B7A-43D3-8B79-37D633B846F1}">
                <asvg:svgBlip xmlns:asvg="http://schemas.microsoft.com/office/drawing/2016/SVG/main" r:embed="rId216"/>
              </a:ext>
            </a:extLst>
          </a:blip>
          <a:stretch>
            <a:fillRect/>
          </a:stretch>
        </p:blipFill>
        <p:spPr>
          <a:xfrm>
            <a:off x="19181608" y="8096915"/>
            <a:ext cx="652129" cy="450045"/>
          </a:xfrm>
          <a:prstGeom prst="rect">
            <a:avLst/>
          </a:prstGeom>
        </p:spPr>
      </p:pic>
      <p:pic>
        <p:nvPicPr>
          <p:cNvPr id="136" name="Image 108" descr=" ">    </p:cNvPr>
          <p:cNvPicPr>
            <a:picLocks noChangeAspect="1"/>
          </p:cNvPicPr>
          <p:nvPr/>
        </p:nvPicPr>
        <p:blipFill>
          <a:blip r:embed="rId217">
            <a:extLst>
              <a:ext uri="{96DAC541-7B7A-43D3-8B79-37D633B846F1}">
                <asvg:svgBlip xmlns:asvg="http://schemas.microsoft.com/office/drawing/2016/SVG/main" r:embed="rId218"/>
              </a:ext>
            </a:extLst>
          </a:blip>
          <a:stretch>
            <a:fillRect/>
          </a:stretch>
        </p:blipFill>
        <p:spPr>
          <a:xfrm>
            <a:off x="19097574" y="8220101"/>
            <a:ext cx="631407" cy="484576"/>
          </a:xfrm>
          <a:prstGeom prst="rect">
            <a:avLst/>
          </a:prstGeom>
        </p:spPr>
      </p:pic>
      <p:pic>
        <p:nvPicPr>
          <p:cNvPr id="137" name="Image 109" descr=" ">    </p:cNvPr>
          <p:cNvPicPr>
            <a:picLocks noChangeAspect="1"/>
          </p:cNvPicPr>
          <p:nvPr/>
        </p:nvPicPr>
        <p:blipFill>
          <a:blip r:embed="rId219">
            <a:extLst>
              <a:ext uri="{96DAC541-7B7A-43D3-8B79-37D633B846F1}">
                <asvg:svgBlip xmlns:asvg="http://schemas.microsoft.com/office/drawing/2016/SVG/main" r:embed="rId220"/>
              </a:ext>
            </a:extLst>
          </a:blip>
          <a:stretch>
            <a:fillRect/>
          </a:stretch>
        </p:blipFill>
        <p:spPr>
          <a:xfrm>
            <a:off x="19006058" y="8337886"/>
            <a:ext cx="608385" cy="517378"/>
          </a:xfrm>
          <a:prstGeom prst="rect">
            <a:avLst/>
          </a:prstGeom>
        </p:spPr>
      </p:pic>
      <p:pic>
        <p:nvPicPr>
          <p:cNvPr id="138" name="Image 110" descr=" ">    </p:cNvPr>
          <p:cNvPicPr>
            <a:picLocks noChangeAspect="1"/>
          </p:cNvPicPr>
          <p:nvPr/>
        </p:nvPicPr>
        <p:blipFill>
          <a:blip r:embed="rId221">
            <a:extLst>
              <a:ext uri="{96DAC541-7B7A-43D3-8B79-37D633B846F1}">
                <asvg:svgBlip xmlns:asvg="http://schemas.microsoft.com/office/drawing/2016/SVG/main" r:embed="rId222"/>
              </a:ext>
            </a:extLst>
          </a:blip>
          <a:stretch>
            <a:fillRect/>
          </a:stretch>
        </p:blipFill>
        <p:spPr>
          <a:xfrm>
            <a:off x="18908210" y="8450270"/>
            <a:ext cx="582483" cy="547305"/>
          </a:xfrm>
          <a:prstGeom prst="rect">
            <a:avLst/>
          </a:prstGeom>
        </p:spPr>
      </p:pic>
      <p:pic>
        <p:nvPicPr>
          <p:cNvPr id="139" name="Image 111" descr=" ">    </p:cNvPr>
          <p:cNvPicPr>
            <a:picLocks noChangeAspect="1"/>
          </p:cNvPicPr>
          <p:nvPr/>
        </p:nvPicPr>
        <p:blipFill>
          <a:blip r:embed="rId223">
            <a:extLst>
              <a:ext uri="{96DAC541-7B7A-43D3-8B79-37D633B846F1}">
                <asvg:svgBlip xmlns:asvg="http://schemas.microsoft.com/office/drawing/2016/SVG/main" r:embed="rId224"/>
              </a:ext>
            </a:extLst>
          </a:blip>
          <a:stretch>
            <a:fillRect/>
          </a:stretch>
        </p:blipFill>
        <p:spPr>
          <a:xfrm>
            <a:off x="18804030" y="8556175"/>
            <a:ext cx="554857" cy="576080"/>
          </a:xfrm>
          <a:prstGeom prst="rect">
            <a:avLst/>
          </a:prstGeom>
        </p:spPr>
      </p:pic>
      <p:pic>
        <p:nvPicPr>
          <p:cNvPr id="140" name="Image 112" descr=" ">    </p:cNvPr>
          <p:cNvPicPr>
            <a:picLocks noChangeAspect="1"/>
          </p:cNvPicPr>
          <p:nvPr/>
        </p:nvPicPr>
        <p:blipFill>
          <a:blip r:embed="rId225">
            <a:extLst>
              <a:ext uri="{96DAC541-7B7A-43D3-8B79-37D633B846F1}">
                <asvg:svgBlip xmlns:asvg="http://schemas.microsoft.com/office/drawing/2016/SVG/main" r:embed="rId226"/>
              </a:ext>
            </a:extLst>
          </a:blip>
          <a:stretch>
            <a:fillRect/>
          </a:stretch>
        </p:blipFill>
        <p:spPr>
          <a:xfrm>
            <a:off x="18692944" y="8655779"/>
            <a:ext cx="524925" cy="601977"/>
          </a:xfrm>
          <a:prstGeom prst="rect">
            <a:avLst/>
          </a:prstGeom>
        </p:spPr>
      </p:pic>
      <p:pic>
        <p:nvPicPr>
          <p:cNvPr id="141" name="Image 113" descr=" ">    </p:cNvPr>
          <p:cNvPicPr>
            <a:picLocks noChangeAspect="1"/>
          </p:cNvPicPr>
          <p:nvPr/>
        </p:nvPicPr>
        <p:blipFill>
          <a:blip r:embed="rId227">
            <a:extLst>
              <a:ext uri="{96DAC541-7B7A-43D3-8B79-37D633B846F1}">
                <asvg:svgBlip xmlns:asvg="http://schemas.microsoft.com/office/drawing/2016/SVG/main" r:embed="rId228"/>
              </a:ext>
            </a:extLst>
          </a:blip>
          <a:stretch>
            <a:fillRect/>
          </a:stretch>
        </p:blipFill>
        <p:spPr>
          <a:xfrm>
            <a:off x="18576678" y="8748843"/>
            <a:ext cx="493268" cy="625573"/>
          </a:xfrm>
          <a:prstGeom prst="rect">
            <a:avLst/>
          </a:prstGeom>
        </p:spPr>
      </p:pic>
      <p:pic>
        <p:nvPicPr>
          <p:cNvPr id="142" name="Image 114" descr=" ">    </p:cNvPr>
          <p:cNvPicPr>
            <a:picLocks noChangeAspect="1"/>
          </p:cNvPicPr>
          <p:nvPr/>
        </p:nvPicPr>
        <p:blipFill>
          <a:blip r:embed="rId229">
            <a:extLst>
              <a:ext uri="{96DAC541-7B7A-43D3-8B79-37D633B846F1}">
                <asvg:svgBlip xmlns:asvg="http://schemas.microsoft.com/office/drawing/2016/SVG/main" r:embed="rId230"/>
              </a:ext>
            </a:extLst>
          </a:blip>
          <a:stretch>
            <a:fillRect/>
          </a:stretch>
        </p:blipFill>
        <p:spPr>
          <a:xfrm>
            <a:off x="18454655" y="8834707"/>
            <a:ext cx="459311" cy="647443"/>
          </a:xfrm>
          <a:prstGeom prst="rect">
            <a:avLst/>
          </a:prstGeom>
        </p:spPr>
      </p:pic>
      <p:pic>
        <p:nvPicPr>
          <p:cNvPr id="143" name="Image 115" descr=" ">    </p:cNvPr>
          <p:cNvPicPr>
            <a:picLocks noChangeAspect="1"/>
          </p:cNvPicPr>
          <p:nvPr/>
        </p:nvPicPr>
        <p:blipFill>
          <a:blip r:embed="rId231">
            <a:extLst>
              <a:ext uri="{96DAC541-7B7A-43D3-8B79-37D633B846F1}">
                <asvg:svgBlip xmlns:asvg="http://schemas.microsoft.com/office/drawing/2016/SVG/main" r:embed="rId232"/>
              </a:ext>
            </a:extLst>
          </a:blip>
          <a:stretch>
            <a:fillRect/>
          </a:stretch>
        </p:blipFill>
        <p:spPr>
          <a:xfrm>
            <a:off x="18328029" y="8912951"/>
            <a:ext cx="422473" cy="666435"/>
          </a:xfrm>
          <a:prstGeom prst="rect">
            <a:avLst/>
          </a:prstGeom>
        </p:spPr>
      </p:pic>
      <p:pic>
        <p:nvPicPr>
          <p:cNvPr id="144" name="Image 116" descr=" ">    </p:cNvPr>
          <p:cNvPicPr>
            <a:picLocks noChangeAspect="1"/>
          </p:cNvPicPr>
          <p:nvPr/>
        </p:nvPicPr>
        <p:blipFill>
          <a:blip r:embed="rId233">
            <a:extLst>
              <a:ext uri="{96DAC541-7B7A-43D3-8B79-37D633B846F1}">
                <asvg:svgBlip xmlns:asvg="http://schemas.microsoft.com/office/drawing/2016/SVG/main" r:embed="rId234"/>
              </a:ext>
            </a:extLst>
          </a:blip>
          <a:stretch>
            <a:fillRect/>
          </a:stretch>
        </p:blipFill>
        <p:spPr>
          <a:xfrm>
            <a:off x="18195645" y="8983754"/>
            <a:ext cx="385637" cy="683123"/>
          </a:xfrm>
          <a:prstGeom prst="rect">
            <a:avLst/>
          </a:prstGeom>
        </p:spPr>
      </p:pic>
      <p:pic>
        <p:nvPicPr>
          <p:cNvPr id="145" name="Image 117" descr=" ">    </p:cNvPr>
          <p:cNvPicPr>
            <a:picLocks noChangeAspect="1"/>
          </p:cNvPicPr>
          <p:nvPr/>
        </p:nvPicPr>
        <p:blipFill>
          <a:blip r:embed="rId235">
            <a:extLst>
              <a:ext uri="{96DAC541-7B7A-43D3-8B79-37D633B846F1}">
                <asvg:svgBlip xmlns:asvg="http://schemas.microsoft.com/office/drawing/2016/SVG/main" r:embed="rId236"/>
              </a:ext>
            </a:extLst>
          </a:blip>
          <a:stretch>
            <a:fillRect/>
          </a:stretch>
        </p:blipFill>
        <p:spPr>
          <a:xfrm>
            <a:off x="18059810" y="9046456"/>
            <a:ext cx="345346" cy="697511"/>
          </a:xfrm>
          <a:prstGeom prst="rect">
            <a:avLst/>
          </a:prstGeom>
        </p:spPr>
      </p:pic>
      <p:pic>
        <p:nvPicPr>
          <p:cNvPr id="146" name="Image 118" descr=" ">    </p:cNvPr>
          <p:cNvPicPr>
            <a:picLocks noChangeAspect="1"/>
          </p:cNvPicPr>
          <p:nvPr/>
        </p:nvPicPr>
        <p:blipFill>
          <a:blip r:embed="rId237">
            <a:extLst>
              <a:ext uri="{96DAC541-7B7A-43D3-8B79-37D633B846F1}">
                <asvg:svgBlip xmlns:asvg="http://schemas.microsoft.com/office/drawing/2016/SVG/main" r:embed="rId238"/>
              </a:ext>
            </a:extLst>
          </a:blip>
          <a:stretch>
            <a:fillRect/>
          </a:stretch>
        </p:blipFill>
        <p:spPr>
          <a:xfrm>
            <a:off x="17919369" y="9100458"/>
            <a:ext cx="303904" cy="709022"/>
          </a:xfrm>
          <a:prstGeom prst="rect">
            <a:avLst/>
          </a:prstGeom>
        </p:spPr>
      </p:pic>
      <p:pic>
        <p:nvPicPr>
          <p:cNvPr id="147" name="Image 119" descr=" ">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a:xfrm>
            <a:off x="17774900" y="9146060"/>
            <a:ext cx="261312" cy="717655"/>
          </a:xfrm>
          <a:prstGeom prst="rect">
            <a:avLst/>
          </a:prstGeom>
        </p:spPr>
      </p:pic>
      <p:pic>
        <p:nvPicPr>
          <p:cNvPr id="148" name="Image 120" descr=" ">    </p:cNvPr>
          <p:cNvPicPr>
            <a:picLocks noChangeAspect="1"/>
          </p:cNvPicPr>
          <p:nvPr/>
        </p:nvPicPr>
        <p:blipFill>
          <a:blip r:embed="rId241">
            <a:extLst>
              <a:ext uri="{96DAC541-7B7A-43D3-8B79-37D633B846F1}">
                <asvg:svgBlip xmlns:asvg="http://schemas.microsoft.com/office/drawing/2016/SVG/main" r:embed="rId242"/>
              </a:ext>
            </a:extLst>
          </a:blip>
          <a:stretch>
            <a:fillRect/>
          </a:stretch>
        </p:blipFill>
        <p:spPr>
          <a:xfrm>
            <a:off x="17626977" y="9182722"/>
            <a:ext cx="216992" cy="722833"/>
          </a:xfrm>
          <a:prstGeom prst="rect">
            <a:avLst/>
          </a:prstGeom>
        </p:spPr>
      </p:pic>
      <p:pic>
        <p:nvPicPr>
          <p:cNvPr id="149" name="Image 121" descr=" ">    </p:cNvPr>
          <p:cNvPicPr>
            <a:picLocks noChangeAspect="1"/>
          </p:cNvPicPr>
          <p:nvPr/>
        </p:nvPicPr>
        <p:blipFill>
          <a:blip r:embed="rId243">
            <a:extLst>
              <a:ext uri="{96DAC541-7B7A-43D3-8B79-37D633B846F1}">
                <asvg:svgBlip xmlns:asvg="http://schemas.microsoft.com/office/drawing/2016/SVG/main" r:embed="rId244"/>
              </a:ext>
            </a:extLst>
          </a:blip>
          <a:stretch>
            <a:fillRect/>
          </a:stretch>
        </p:blipFill>
        <p:spPr>
          <a:xfrm>
            <a:off x="17475600" y="9210384"/>
            <a:ext cx="171521" cy="725134"/>
          </a:xfrm>
          <a:prstGeom prst="rect">
            <a:avLst/>
          </a:prstGeom>
        </p:spPr>
      </p:pic>
      <p:pic>
        <p:nvPicPr>
          <p:cNvPr id="150" name="Image 122" descr=" ">    </p:cNvPr>
          <p:cNvPicPr>
            <a:picLocks noChangeAspect="1"/>
          </p:cNvPicPr>
          <p:nvPr/>
        </p:nvPicPr>
        <p:blipFill>
          <a:blip r:embed="rId245">
            <a:extLst>
              <a:ext uri="{96DAC541-7B7A-43D3-8B79-37D633B846F1}">
                <asvg:svgBlip xmlns:asvg="http://schemas.microsoft.com/office/drawing/2016/SVG/main" r:embed="rId246"/>
              </a:ext>
            </a:extLst>
          </a:blip>
          <a:stretch>
            <a:fillRect/>
          </a:stretch>
        </p:blipFill>
        <p:spPr>
          <a:xfrm>
            <a:off x="17321346" y="9227665"/>
            <a:ext cx="125475" cy="725136"/>
          </a:xfrm>
          <a:prstGeom prst="rect">
            <a:avLst/>
          </a:prstGeom>
        </p:spPr>
      </p:pic>
      <p:pic>
        <p:nvPicPr>
          <p:cNvPr id="151" name="Image 123" descr=" ">    </p:cNvPr>
          <p:cNvPicPr>
            <a:picLocks noChangeAspect="1"/>
          </p:cNvPicPr>
          <p:nvPr/>
        </p:nvPicPr>
        <p:blipFill>
          <a:blip r:embed="rId247">
            <a:extLst>
              <a:ext uri="{96DAC541-7B7A-43D3-8B79-37D633B846F1}">
                <asvg:svgBlip xmlns:asvg="http://schemas.microsoft.com/office/drawing/2016/SVG/main" r:embed="rId248"/>
              </a:ext>
            </a:extLst>
          </a:blip>
          <a:stretch>
            <a:fillRect/>
          </a:stretch>
        </p:blipFill>
        <p:spPr>
          <a:xfrm>
            <a:off x="17164213" y="9235765"/>
            <a:ext cx="78277" cy="721107"/>
          </a:xfrm>
          <a:prstGeom prst="rect">
            <a:avLst/>
          </a:prstGeom>
        </p:spPr>
      </p:pic>
      <p:pic>
        <p:nvPicPr>
          <p:cNvPr id="152" name="Image 124" descr=" ">    </p:cNvPr>
          <p:cNvPicPr>
            <a:picLocks noChangeAspect="1"/>
          </p:cNvPicPr>
          <p:nvPr/>
        </p:nvPicPr>
        <p:blipFill>
          <a:blip r:embed="rId249">
            <a:extLst>
              <a:ext uri="{96DAC541-7B7A-43D3-8B79-37D633B846F1}">
                <asvg:svgBlip xmlns:asvg="http://schemas.microsoft.com/office/drawing/2016/SVG/main" r:embed="rId250"/>
              </a:ext>
            </a:extLst>
          </a:blip>
          <a:stretch>
            <a:fillRect/>
          </a:stretch>
        </p:blipFill>
        <p:spPr>
          <a:xfrm>
            <a:off x="15022602" y="4695630"/>
            <a:ext cx="4355962" cy="4355418"/>
          </a:xfrm>
          <a:prstGeom prst="rect">
            <a:avLst/>
          </a:prstGeom>
        </p:spPr>
      </p:pic>
      <p:sp>
        <p:nvSpPr>
          <p:cNvPr id="153" name="Text 26"/>
          <p:cNvSpPr/>
          <p:nvPr/>
        </p:nvSpPr>
        <p:spPr>
          <a:xfrm>
            <a:off x="16063274" y="6184896"/>
            <a:ext cx="2282052" cy="1735667"/>
          </a:xfrm>
          <a:prstGeom prst="rect">
            <a:avLst/>
          </a:prstGeom>
          <a:noFill/>
          <a:ln/>
        </p:spPr>
        <p:txBody>
          <a:bodyPr wrap="square" lIns="0" tIns="0" rIns="0" bIns="0" rtlCol="0" anchor="t"/>
          <a:lstStyle/>
          <a:p>
            <a:pPr algn="ctr" indent="0" marL="0">
              <a:buNone/>
            </a:pPr>
            <a:r>
              <a:rPr lang="en-US" sz="8000" dirty="0">
                <a:ln w="63500">
                  <a:solidFill>
                    <a:srgbClr val="725641"/>
                  </a:solidFill>
                </a:ln>
                <a:solidFill>
                  <a:srgbClr val="725641">
                    <a:alpha val="100000"/>
                  </a:srgbClr>
                </a:solidFill>
                <a:latin typeface="DM Serif Display Regular" pitchFamily="34" charset="0"/>
                <a:ea typeface="DM Serif Display Regular" pitchFamily="34" charset="-122"/>
                <a:cs typeface="DM Serif Display Regular" pitchFamily="34" charset="-120"/>
              </a:rPr>
              <a:t>68%</a:t>
            </a:r>
            <a:endParaRPr lang="en-US" sz="8000" dirty="0"/>
          </a:p>
        </p:txBody>
      </p:sp>
      <p:pic>
        <p:nvPicPr>
          <p:cNvPr id="154" name="Image 125" descr=" ">    </p:cNvPr>
          <p:cNvPicPr>
            <a:picLocks noChangeAspect="1"/>
          </p:cNvPicPr>
          <p:nvPr/>
        </p:nvPicPr>
        <p:blipFill>
          <a:blip r:embed="rId251">
            <a:extLst>
              <a:ext uri="{96DAC541-7B7A-43D3-8B79-37D633B846F1}">
                <asvg:svgBlip xmlns:asvg="http://schemas.microsoft.com/office/drawing/2016/SVG/main" r:embed="rId252"/>
              </a:ext>
            </a:extLst>
          </a:blip>
          <a:stretch>
            <a:fillRect/>
          </a:stretch>
        </p:blipFill>
        <p:spPr>
          <a:xfrm>
            <a:off x="381048" y="0"/>
            <a:ext cx="5307694" cy="3809067"/>
          </a:xfrm>
          <a:prstGeom prst="rect">
            <a:avLst/>
          </a:prstGeom>
        </p:spPr>
      </p:pic>
      <p:pic>
        <p:nvPicPr>
          <p:cNvPr id="155" name="Image 126" descr=" ">    </p:cNvPr>
          <p:cNvPicPr>
            <a:picLocks noChangeAspect="1"/>
          </p:cNvPicPr>
          <p:nvPr/>
        </p:nvPicPr>
        <p:blipFill>
          <a:blip r:embed="rId253">
            <a:extLst>
              <a:ext uri="{96DAC541-7B7A-43D3-8B79-37D633B846F1}">
                <asvg:svgBlip xmlns:asvg="http://schemas.microsoft.com/office/drawing/2016/SVG/main" r:embed="rId254"/>
              </a:ext>
            </a:extLst>
          </a:blip>
          <a:stretch>
            <a:fillRect/>
          </a:stretch>
        </p:blipFill>
        <p:spPr>
          <a:xfrm>
            <a:off x="21427578" y="8001000"/>
            <a:ext cx="2959470" cy="57087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813902" cy="6057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46130" y="7658100"/>
            <a:ext cx="4940918" cy="605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6740692" cy="13716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4673" y="2705100"/>
            <a:ext cx="9894537" cy="6489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318500"/>
            <a:ext cx="4597975" cy="5397500"/>
          </a:xfrm>
          <a:prstGeom prst="rect">
            <a:avLst/>
          </a:prstGeom>
        </p:spPr>
      </p:pic>
      <p:sp>
        <p:nvSpPr>
          <p:cNvPr id="7" name="Text 0"/>
          <p:cNvSpPr/>
          <p:nvPr/>
        </p:nvSpPr>
        <p:spPr>
          <a:xfrm>
            <a:off x="14301988" y="62103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web application designed for discovering the world of fantasy</a:t>
            </a:r>
            <a:endParaRPr lang="en-US" sz="3200" dirty="0"/>
          </a:p>
        </p:txBody>
      </p:sp>
      <p:sp>
        <p:nvSpPr>
          <p:cNvPr id="8" name="Text 1"/>
          <p:cNvSpPr/>
          <p:nvPr/>
        </p:nvSpPr>
        <p:spPr>
          <a:xfrm>
            <a:off x="14301988" y="4699000"/>
            <a:ext cx="7574380" cy="1286933"/>
          </a:xfrm>
          <a:prstGeom prst="rect">
            <a:avLst/>
          </a:prstGeom>
          <a:noFill/>
          <a:ln/>
        </p:spPr>
        <p:txBody>
          <a:bodyPr wrap="square" lIns="0" tIns="0" rIns="0" bIns="0" rtlCol="0" anchor="t"/>
          <a:lstStyle/>
          <a:p>
            <a:pPr algn="l"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Portal to Adventure</a:t>
            </a:r>
            <a:endParaRPr lang="en-US" sz="6400" dirty="0"/>
          </a:p>
        </p:txBody>
      </p:sp>
      <p:pic>
        <p:nvPicPr>
          <p:cNvPr id="9"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65896" y="0"/>
            <a:ext cx="8421152" cy="83247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9760944" cy="7933386"/>
          </a:xfrm>
          <a:prstGeom prst="rect">
            <a:avLst/>
          </a:prstGeom>
        </p:spPr>
      </p:pic>
      <p:sp>
        <p:nvSpPr>
          <p:cNvPr id="3" name="Text 0"/>
          <p:cNvSpPr/>
          <p:nvPr/>
        </p:nvSpPr>
        <p:spPr>
          <a:xfrm>
            <a:off x="2337092" y="64516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An app designed for exploring and experiencing the enchanting realm of fantasy</a:t>
            </a:r>
            <a:endParaRPr lang="en-US" sz="3200" dirty="0"/>
          </a:p>
        </p:txBody>
      </p:sp>
      <p:sp>
        <p:nvSpPr>
          <p:cNvPr id="4" name="Text 1"/>
          <p:cNvSpPr/>
          <p:nvPr/>
        </p:nvSpPr>
        <p:spPr>
          <a:xfrm>
            <a:off x="2337092" y="4940300"/>
            <a:ext cx="8184056" cy="1286933"/>
          </a:xfrm>
          <a:prstGeom prst="rect">
            <a:avLst/>
          </a:prstGeom>
          <a:noFill/>
          <a:ln/>
        </p:spPr>
        <p:txBody>
          <a:bodyPr wrap="square" lIns="0" tIns="0" rIns="0" bIns="0" rtlCol="0" anchor="t"/>
          <a:lstStyle/>
          <a:p>
            <a:pPr algn="l"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The Future of Fantasy</a:t>
            </a:r>
            <a:endParaRPr lang="en-US" sz="6400" dirty="0"/>
          </a:p>
        </p:txBody>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8492" y="0"/>
            <a:ext cx="15597549" cy="13627739"/>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77584" y="5753100"/>
            <a:ext cx="6109464" cy="7962900"/>
          </a:xfrm>
          <a:prstGeom prst="rect">
            <a:avLst/>
          </a:prstGeom>
        </p:spPr>
      </p:pic>
      <p:pic>
        <p:nvPicPr>
          <p:cNvPr id="7"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576" y="11065331"/>
            <a:ext cx="767989" cy="601880"/>
          </a:xfrm>
          <a:prstGeom prst="rect">
            <a:avLst/>
          </a:prstGeom>
        </p:spPr>
      </p:pic>
      <p:pic>
        <p:nvPicPr>
          <p:cNvPr id="8"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2392" y="10008183"/>
            <a:ext cx="304115" cy="367283"/>
          </a:xfrm>
          <a:prstGeom prst="rect">
            <a:avLst/>
          </a:prstGeom>
        </p:spPr>
      </p:pic>
      <p:pic>
        <p:nvPicPr>
          <p:cNvPr id="9"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453448"/>
            <a:ext cx="697955" cy="544494"/>
          </a:xfrm>
          <a:prstGeom prst="rect">
            <a:avLst/>
          </a:prstGeom>
        </p:spPr>
      </p:pic>
      <p:pic>
        <p:nvPicPr>
          <p:cNvPr id="10"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5249" y="10280979"/>
            <a:ext cx="163768" cy="809498"/>
          </a:xfrm>
          <a:prstGeom prst="rect">
            <a:avLst/>
          </a:prstGeom>
        </p:spPr>
      </p:pic>
      <p:pic>
        <p:nvPicPr>
          <p:cNvPr id="11"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69027" y="11416646"/>
            <a:ext cx="336591" cy="430569"/>
          </a:xfrm>
          <a:prstGeom prst="rect">
            <a:avLst/>
          </a:prstGeom>
        </p:spPr>
      </p:pic>
      <p:pic>
        <p:nvPicPr>
          <p:cNvPr id="12"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25980" y="11655034"/>
            <a:ext cx="261272" cy="369909"/>
          </a:xfrm>
          <a:prstGeom prst="rect">
            <a:avLst/>
          </a:prstGeom>
        </p:spPr>
      </p:pic>
      <p:pic>
        <p:nvPicPr>
          <p:cNvPr id="13"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14894" y="11191543"/>
            <a:ext cx="268348" cy="209956"/>
          </a:xfrm>
          <a:prstGeom prst="rect">
            <a:avLst/>
          </a:prstGeom>
        </p:spPr>
      </p:pic>
      <p:pic>
        <p:nvPicPr>
          <p:cNvPr id="14"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58288" y="11248845"/>
            <a:ext cx="521596" cy="171655"/>
          </a:xfrm>
          <a:prstGeom prst="rect">
            <a:avLst/>
          </a:prstGeom>
        </p:spPr>
      </p:pic>
      <p:pic>
        <p:nvPicPr>
          <p:cNvPr id="15"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86870" y="9957851"/>
            <a:ext cx="501937" cy="213274"/>
          </a:xfrm>
          <a:prstGeom prst="rect">
            <a:avLst/>
          </a:prstGeom>
        </p:spPr>
      </p:pic>
      <p:pic>
        <p:nvPicPr>
          <p:cNvPr id="16"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41518" y="11121591"/>
            <a:ext cx="282103" cy="130048"/>
          </a:xfrm>
          <a:prstGeom prst="rect">
            <a:avLst/>
          </a:prstGeom>
        </p:spPr>
      </p:pic>
      <p:pic>
        <p:nvPicPr>
          <p:cNvPr id="17"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4238" y="10109147"/>
            <a:ext cx="111774" cy="140171"/>
          </a:xfrm>
          <a:prstGeom prst="rect">
            <a:avLst/>
          </a:prstGeom>
        </p:spPr>
      </p:pic>
      <p:pic>
        <p:nvPicPr>
          <p:cNvPr id="18"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66590" y="11375845"/>
            <a:ext cx="67342" cy="68535"/>
          </a:xfrm>
          <a:prstGeom prst="rect">
            <a:avLst/>
          </a:prstGeom>
        </p:spPr>
      </p:pic>
      <p:pic>
        <p:nvPicPr>
          <p:cNvPr id="19"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21361" y="10109529"/>
            <a:ext cx="67573" cy="83440"/>
          </a:xfrm>
          <a:prstGeom prst="rect">
            <a:avLst/>
          </a:prstGeom>
        </p:spPr>
      </p:pic>
      <p:pic>
        <p:nvPicPr>
          <p:cNvPr id="20"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99349" y="11116258"/>
            <a:ext cx="21466" cy="12743"/>
          </a:xfrm>
          <a:prstGeom prst="rect">
            <a:avLst/>
          </a:prstGeom>
        </p:spPr>
      </p:pic>
      <p:pic>
        <p:nvPicPr>
          <p:cNvPr id="21" name="Image 17" descr=" ">    </p:cNvPr>
          <p:cNvPicPr>
            <a:picLocks noChangeAspect="1"/>
          </p:cNvPicPr>
          <p:nvPr/>
        </p:nvPicPr>
        <p:blipFill>
          <a:blip r:embed="rId35"/>
          <a:stretch>
            <a:fillRect/>
          </a:stretch>
        </p:blipFill>
        <p:spPr>
          <a:xfrm>
            <a:off x="1171405" y="11060249"/>
            <a:ext cx="3429" cy="20955"/>
          </a:xfrm>
          <a:prstGeom prst="rect">
            <a:avLst/>
          </a:prstGeom>
        </p:spPr>
      </p:pic>
      <p:pic>
        <p:nvPicPr>
          <p:cNvPr id="2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20306" y="11119179"/>
            <a:ext cx="21846" cy="2667"/>
          </a:xfrm>
          <a:prstGeom prst="rect">
            <a:avLst/>
          </a:prstGeom>
        </p:spPr>
      </p:pic>
      <p:pic>
        <p:nvPicPr>
          <p:cNvPr id="2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0" y="9569016"/>
            <a:ext cx="335154" cy="1900048"/>
          </a:xfrm>
          <a:prstGeom prst="rect">
            <a:avLst/>
          </a:prstGeom>
        </p:spPr>
      </p:pic>
      <p:pic>
        <p:nvPicPr>
          <p:cNvPr id="24" name="Image 20" descr=" ">    </p:cNvPr>
          <p:cNvPicPr>
            <a:picLocks noChangeAspect="1"/>
          </p:cNvPicPr>
          <p:nvPr/>
        </p:nvPicPr>
        <p:blipFill>
          <a:blip r:embed="rId40"/>
          <a:stretch>
            <a:fillRect/>
          </a:stretch>
        </p:blipFill>
        <p:spPr>
          <a:xfrm>
            <a:off x="-820477" y="9385300"/>
            <a:ext cx="742563" cy="782202"/>
          </a:xfrm>
          <a:prstGeom prst="rect">
            <a:avLst/>
          </a:prstGeom>
        </p:spPr>
      </p:pic>
      <p:pic>
        <p:nvPicPr>
          <p:cNvPr id="25" name="Image 21" descr=" ">    </p:cNvPr>
          <p:cNvPicPr>
            <a:picLocks noChangeAspect="1"/>
          </p:cNvPicPr>
          <p:nvPr/>
        </p:nvPicPr>
        <p:blipFill>
          <a:blip r:embed="rId41"/>
          <a:stretch>
            <a:fillRect/>
          </a:stretch>
        </p:blipFill>
        <p:spPr>
          <a:xfrm>
            <a:off x="-1158640" y="9717987"/>
            <a:ext cx="362011" cy="302019"/>
          </a:xfrm>
          <a:prstGeom prst="rect">
            <a:avLst/>
          </a:prstGeom>
        </p:spPr>
      </p:pic>
      <p:pic>
        <p:nvPicPr>
          <p:cNvPr id="26" name="Image 22" descr=" ">    </p:cNvPr>
          <p:cNvPicPr>
            <a:picLocks noChangeAspect="1"/>
          </p:cNvPicPr>
          <p:nvPr/>
        </p:nvPicPr>
        <p:blipFill>
          <a:blip r:embed="rId42"/>
          <a:stretch>
            <a:fillRect/>
          </a:stretch>
        </p:blipFill>
        <p:spPr>
          <a:xfrm>
            <a:off x="-568458" y="9499501"/>
            <a:ext cx="168627" cy="255729"/>
          </a:xfrm>
          <a:prstGeom prst="rect">
            <a:avLst/>
          </a:prstGeom>
        </p:spPr>
      </p:pic>
      <p:pic>
        <p:nvPicPr>
          <p:cNvPr id="27" name="Image 23" descr=" ">    </p:cNvPr>
          <p:cNvPicPr>
            <a:picLocks noChangeAspect="1"/>
          </p:cNvPicPr>
          <p:nvPr/>
        </p:nvPicPr>
        <p:blipFill>
          <a:blip r:embed="rId43"/>
          <a:stretch>
            <a:fillRect/>
          </a:stretch>
        </p:blipFill>
        <p:spPr>
          <a:xfrm>
            <a:off x="-421501" y="9794559"/>
            <a:ext cx="99489" cy="34134"/>
          </a:xfrm>
          <a:prstGeom prst="rect">
            <a:avLst/>
          </a:prstGeom>
        </p:spPr>
      </p:pic>
      <p:pic>
        <p:nvPicPr>
          <p:cNvPr id="28" name="Image 24" descr=" ">    </p:cNvPr>
          <p:cNvPicPr>
            <a:picLocks noChangeAspect="1"/>
          </p:cNvPicPr>
          <p:nvPr/>
        </p:nvPicPr>
        <p:blipFill>
          <a:blip r:embed="rId44"/>
          <a:stretch>
            <a:fillRect/>
          </a:stretch>
        </p:blipFill>
        <p:spPr>
          <a:xfrm>
            <a:off x="-827062" y="9717732"/>
            <a:ext cx="21085" cy="2667"/>
          </a:xfrm>
          <a:prstGeom prst="rect">
            <a:avLst/>
          </a:prstGeom>
        </p:spPr>
      </p:pic>
      <p:pic>
        <p:nvPicPr>
          <p:cNvPr id="29" name="Image 25" descr=" ">    </p:cNvPr>
          <p:cNvPicPr>
            <a:picLocks noChangeAspect="1"/>
          </p:cNvPicPr>
          <p:nvPr/>
        </p:nvPicPr>
        <p:blipFill>
          <a:blip r:embed="rId45"/>
          <a:stretch>
            <a:fillRect/>
          </a:stretch>
        </p:blipFill>
        <p:spPr>
          <a:xfrm>
            <a:off x="-805979" y="9720402"/>
            <a:ext cx="21212" cy="11811"/>
          </a:xfrm>
          <a:prstGeom prst="rect">
            <a:avLst/>
          </a:prstGeom>
        </p:spPr>
      </p:pic>
      <p:pic>
        <p:nvPicPr>
          <p:cNvPr id="30" name="Image 26" descr=" ">    </p:cNvPr>
          <p:cNvPicPr>
            <a:picLocks noChangeAspect="1"/>
          </p:cNvPicPr>
          <p:nvPr/>
        </p:nvPicPr>
        <p:blipFill>
          <a:blip r:embed="rId46"/>
          <a:stretch>
            <a:fillRect/>
          </a:stretch>
        </p:blipFill>
        <p:spPr>
          <a:xfrm>
            <a:off x="-301344" y="9795204"/>
            <a:ext cx="12457" cy="11277"/>
          </a:xfrm>
          <a:prstGeom prst="rect">
            <a:avLst/>
          </a:prstGeom>
        </p:spPr>
      </p:pic>
      <p:pic>
        <p:nvPicPr>
          <p:cNvPr id="31" name="Image 27"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3155" y="9802478"/>
            <a:ext cx="1254482" cy="3547873"/>
          </a:xfrm>
          <a:prstGeom prst="rect">
            <a:avLst/>
          </a:prstGeom>
        </p:spPr>
      </p:pic>
      <p:pic>
        <p:nvPicPr>
          <p:cNvPr id="32" name="Image 28"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47264" y="11160075"/>
            <a:ext cx="1197656" cy="1266003"/>
          </a:xfrm>
          <a:prstGeom prst="rect">
            <a:avLst/>
          </a:prstGeom>
        </p:spPr>
      </p:pic>
      <p:pic>
        <p:nvPicPr>
          <p:cNvPr id="33" name="Image 29"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36379" y="11198160"/>
            <a:ext cx="996937" cy="656729"/>
          </a:xfrm>
          <a:prstGeom prst="rect">
            <a:avLst/>
          </a:prstGeom>
        </p:spPr>
      </p:pic>
      <p:pic>
        <p:nvPicPr>
          <p:cNvPr id="34" name="Image 30"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393810" y="11194362"/>
            <a:ext cx="21085" cy="2921"/>
          </a:xfrm>
          <a:prstGeom prst="rect">
            <a:avLst/>
          </a:prstGeom>
        </p:spPr>
      </p:pic>
      <p:pic>
        <p:nvPicPr>
          <p:cNvPr id="35" name="Image 31"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42865" y="10302314"/>
            <a:ext cx="6986" cy="3938"/>
          </a:xfrm>
          <a:prstGeom prst="rect">
            <a:avLst/>
          </a:prstGeom>
        </p:spPr>
      </p:pic>
      <p:pic>
        <p:nvPicPr>
          <p:cNvPr id="36" name="Image 32"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74737" y="10327007"/>
            <a:ext cx="7883" cy="4087"/>
          </a:xfrm>
          <a:prstGeom prst="rect">
            <a:avLst/>
          </a:prstGeom>
        </p:spPr>
      </p:pic>
      <p:pic>
        <p:nvPicPr>
          <p:cNvPr id="37" name="Image 33"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0" y="9491793"/>
            <a:ext cx="667660" cy="1610748"/>
          </a:xfrm>
          <a:prstGeom prst="rect">
            <a:avLst/>
          </a:prstGeom>
        </p:spPr>
      </p:pic>
      <p:pic>
        <p:nvPicPr>
          <p:cNvPr id="38" name="Image 34"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502158" y="9903662"/>
            <a:ext cx="254159" cy="243585"/>
          </a:xfrm>
          <a:prstGeom prst="rect">
            <a:avLst/>
          </a:prstGeom>
        </p:spPr>
      </p:pic>
      <p:pic>
        <p:nvPicPr>
          <p:cNvPr id="39" name="Image 35"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526415" y="11473635"/>
            <a:ext cx="1144510" cy="1314298"/>
          </a:xfrm>
          <a:prstGeom prst="rect">
            <a:avLst/>
          </a:prstGeom>
        </p:spPr>
      </p:pic>
      <p:pic>
        <p:nvPicPr>
          <p:cNvPr id="40" name="Image 36"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070925" y="11428930"/>
            <a:ext cx="20098" cy="44958"/>
          </a:xfrm>
          <a:prstGeom prst="rect">
            <a:avLst/>
          </a:prstGeom>
        </p:spPr>
      </p:pic>
      <p:pic>
        <p:nvPicPr>
          <p:cNvPr id="41" name="Image 37"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063692" y="11407722"/>
            <a:ext cx="21212" cy="21208"/>
          </a:xfrm>
          <a:prstGeom prst="rect">
            <a:avLst/>
          </a:prstGeom>
        </p:spPr>
      </p:pic>
      <p:pic>
        <p:nvPicPr>
          <p:cNvPr id="42" name="Image 38"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412294" y="11888037"/>
            <a:ext cx="476403" cy="696395"/>
          </a:xfrm>
          <a:prstGeom prst="rect">
            <a:avLst/>
          </a:prstGeom>
        </p:spPr>
      </p:pic>
      <p:pic>
        <p:nvPicPr>
          <p:cNvPr id="43" name="Image 39" descr=" ">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505758" y="11919152"/>
            <a:ext cx="255505" cy="390137"/>
          </a:xfrm>
          <a:prstGeom prst="rect">
            <a:avLst/>
          </a:prstGeom>
        </p:spPr>
      </p:pic>
      <p:pic>
        <p:nvPicPr>
          <p:cNvPr id="44" name="Image 40" descr=" ">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436610" y="11686130"/>
            <a:ext cx="97641" cy="159925"/>
          </a:xfrm>
          <a:prstGeom prst="rect">
            <a:avLst/>
          </a:prstGeom>
        </p:spPr>
      </p:pic>
      <p:pic>
        <p:nvPicPr>
          <p:cNvPr id="45" name="Image 41" descr=" ">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2530839" y="11802185"/>
            <a:ext cx="76925" cy="131952"/>
          </a:xfrm>
          <a:prstGeom prst="rect">
            <a:avLst/>
          </a:prstGeom>
        </p:spPr>
      </p:pic>
      <p:pic>
        <p:nvPicPr>
          <p:cNvPr id="46" name="Image 42" descr=" ">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549400" y="11909422"/>
            <a:ext cx="42169" cy="21921"/>
          </a:xfrm>
          <a:prstGeom prst="rect">
            <a:avLst/>
          </a:prstGeom>
        </p:spPr>
      </p:pic>
      <p:pic>
        <p:nvPicPr>
          <p:cNvPr id="47" name="Image 43"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2535683" y="11830124"/>
            <a:ext cx="2794" cy="20954"/>
          </a:xfrm>
          <a:prstGeom prst="rect">
            <a:avLst/>
          </a:prstGeom>
        </p:spPr>
      </p:pic>
      <p:pic>
        <p:nvPicPr>
          <p:cNvPr id="48" name="Image 44" descr=" ">    </p:cNvPr>
          <p:cNvPicPr>
            <a:picLocks noChangeAspect="1"/>
          </p:cNvPicPr>
          <p:nvPr/>
        </p:nvPicPr>
        <p:blipFill>
          <a:blip r:embed="rId81"/>
          <a:stretch>
            <a:fillRect/>
          </a:stretch>
        </p:blipFill>
        <p:spPr>
          <a:xfrm>
            <a:off x="2532888" y="11851078"/>
            <a:ext cx="2794" cy="21209"/>
          </a:xfrm>
          <a:prstGeom prst="rect">
            <a:avLst/>
          </a:prstGeom>
        </p:spPr>
      </p:pic>
      <p:pic>
        <p:nvPicPr>
          <p:cNvPr id="49" name="Image 45" descr=" ">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93513" y="11836602"/>
            <a:ext cx="12320" cy="20954"/>
          </a:xfrm>
          <a:prstGeom prst="rect">
            <a:avLst/>
          </a:prstGeom>
        </p:spPr>
      </p:pic>
      <p:pic>
        <p:nvPicPr>
          <p:cNvPr id="50" name="Image 46" descr=" ">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2024063" y="11390585"/>
            <a:ext cx="39629" cy="26650"/>
          </a:xfrm>
          <a:prstGeom prst="rect">
            <a:avLst/>
          </a:prstGeom>
        </p:spPr>
      </p:pic>
      <p:pic>
        <p:nvPicPr>
          <p:cNvPr id="51" name="Image 47" descr=" ">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1126188" y="10207231"/>
            <a:ext cx="37978" cy="30566"/>
          </a:xfrm>
          <a:prstGeom prst="rect">
            <a:avLst/>
          </a:prstGeom>
        </p:spPr>
      </p:pic>
      <p:pic>
        <p:nvPicPr>
          <p:cNvPr id="52" name="Image 48" descr=" ">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0" y="9889257"/>
            <a:ext cx="283182" cy="2189097"/>
          </a:xfrm>
          <a:prstGeom prst="rect">
            <a:avLst/>
          </a:prstGeom>
        </p:spPr>
      </p:pic>
      <p:pic>
        <p:nvPicPr>
          <p:cNvPr id="53" name="Image 49" descr=" ">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0" y="12233700"/>
            <a:ext cx="274753" cy="724632"/>
          </a:xfrm>
          <a:prstGeom prst="rect">
            <a:avLst/>
          </a:prstGeom>
        </p:spPr>
      </p:pic>
      <p:pic>
        <p:nvPicPr>
          <p:cNvPr id="54" name="Image 50" descr=" ">    </p:cNvPr>
          <p:cNvPicPr>
            <a:picLocks noChangeAspect="1"/>
          </p:cNvPicPr>
          <p:nvPr/>
        </p:nvPicPr>
        <p:blipFill>
          <a:blip r:embed="rId92"/>
          <a:stretch>
            <a:fillRect/>
          </a:stretch>
        </p:blipFill>
        <p:spPr>
          <a:xfrm>
            <a:off x="-1753259" y="10944392"/>
            <a:ext cx="569727" cy="870280"/>
          </a:xfrm>
          <a:prstGeom prst="rect">
            <a:avLst/>
          </a:prstGeom>
        </p:spPr>
      </p:pic>
      <p:pic>
        <p:nvPicPr>
          <p:cNvPr id="55" name="Image 51"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0" y="11365685"/>
            <a:ext cx="39313" cy="908431"/>
          </a:xfrm>
          <a:prstGeom prst="rect">
            <a:avLst/>
          </a:prstGeom>
        </p:spPr>
      </p:pic>
      <p:pic>
        <p:nvPicPr>
          <p:cNvPr id="56" name="Image 52" descr=" ">    </p:cNvPr>
          <p:cNvPicPr>
            <a:picLocks noChangeAspect="1"/>
          </p:cNvPicPr>
          <p:nvPr/>
        </p:nvPicPr>
        <p:blipFill>
          <a:blip r:embed="rId95"/>
          <a:stretch>
            <a:fillRect/>
          </a:stretch>
        </p:blipFill>
        <p:spPr>
          <a:xfrm>
            <a:off x="-1790924" y="10690392"/>
            <a:ext cx="602628" cy="1054167"/>
          </a:xfrm>
          <a:prstGeom prst="rect">
            <a:avLst/>
          </a:prstGeom>
        </p:spPr>
      </p:pic>
      <p:pic>
        <p:nvPicPr>
          <p:cNvPr id="57" name="Image 53" descr=" ">    </p:cNvPr>
          <p:cNvPicPr>
            <a:picLocks noChangeAspect="1"/>
          </p:cNvPicPr>
          <p:nvPr/>
        </p:nvPicPr>
        <p:blipFill>
          <a:blip r:embed="rId96"/>
          <a:stretch>
            <a:fillRect/>
          </a:stretch>
        </p:blipFill>
        <p:spPr>
          <a:xfrm>
            <a:off x="-581243" y="11701599"/>
            <a:ext cx="503250" cy="474709"/>
          </a:xfrm>
          <a:prstGeom prst="rect">
            <a:avLst/>
          </a:prstGeom>
        </p:spPr>
      </p:pic>
      <p:pic>
        <p:nvPicPr>
          <p:cNvPr id="58" name="Image 54" descr=" ">    </p:cNvPr>
          <p:cNvPicPr>
            <a:picLocks noChangeAspect="1"/>
          </p:cNvPicPr>
          <p:nvPr/>
        </p:nvPicPr>
        <p:blipFill>
          <a:blip r:embed="rId97"/>
          <a:stretch>
            <a:fillRect/>
          </a:stretch>
        </p:blipFill>
        <p:spPr>
          <a:xfrm>
            <a:off x="-1210149" y="10231667"/>
            <a:ext cx="282222" cy="181265"/>
          </a:xfrm>
          <a:prstGeom prst="rect">
            <a:avLst/>
          </a:prstGeom>
        </p:spPr>
      </p:pic>
      <p:pic>
        <p:nvPicPr>
          <p:cNvPr id="59" name="Image 55" descr=" ">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0" y="12741300"/>
            <a:ext cx="73943" cy="368557"/>
          </a:xfrm>
          <a:prstGeom prst="rect">
            <a:avLst/>
          </a:prstGeom>
        </p:spPr>
      </p:pic>
      <p:pic>
        <p:nvPicPr>
          <p:cNvPr id="60" name="Image 56" descr=" ">    </p:cNvPr>
          <p:cNvPicPr>
            <a:picLocks noChangeAspect="1"/>
          </p:cNvPicPr>
          <p:nvPr/>
        </p:nvPicPr>
        <p:blipFill>
          <a:blip r:embed="rId100"/>
          <a:stretch>
            <a:fillRect/>
          </a:stretch>
        </p:blipFill>
        <p:spPr>
          <a:xfrm>
            <a:off x="-1044380" y="11692787"/>
            <a:ext cx="473874" cy="137969"/>
          </a:xfrm>
          <a:prstGeom prst="rect">
            <a:avLst/>
          </a:prstGeom>
        </p:spPr>
      </p:pic>
      <p:pic>
        <p:nvPicPr>
          <p:cNvPr id="61" name="Image 57" descr=" ">    </p:cNvPr>
          <p:cNvPicPr>
            <a:picLocks noChangeAspect="1"/>
          </p:cNvPicPr>
          <p:nvPr/>
        </p:nvPicPr>
        <p:blipFill>
          <a:blip r:embed="rId101"/>
          <a:stretch>
            <a:fillRect/>
          </a:stretch>
        </p:blipFill>
        <p:spPr>
          <a:xfrm>
            <a:off x="-1235651" y="10197086"/>
            <a:ext cx="268828" cy="201874"/>
          </a:xfrm>
          <a:prstGeom prst="rect">
            <a:avLst/>
          </a:prstGeom>
        </p:spPr>
      </p:pic>
      <p:pic>
        <p:nvPicPr>
          <p:cNvPr id="62" name="Image 58" descr=" ">    </p:cNvPr>
          <p:cNvPicPr>
            <a:picLocks noChangeAspect="1"/>
          </p:cNvPicPr>
          <p:nvPr/>
        </p:nvPicPr>
        <p:blipFill>
          <a:blip r:embed="rId102"/>
          <a:stretch>
            <a:fillRect/>
          </a:stretch>
        </p:blipFill>
        <p:spPr>
          <a:xfrm>
            <a:off x="-943629" y="12367884"/>
            <a:ext cx="291976" cy="201754"/>
          </a:xfrm>
          <a:prstGeom prst="rect">
            <a:avLst/>
          </a:prstGeom>
        </p:spPr>
      </p:pic>
      <p:pic>
        <p:nvPicPr>
          <p:cNvPr id="63" name="Image 59" descr=" ">    </p:cNvPr>
          <p:cNvPicPr>
            <a:picLocks noChangeAspect="1"/>
          </p:cNvPicPr>
          <p:nvPr/>
        </p:nvPicPr>
        <p:blipFill>
          <a:blip r:embed="rId103"/>
          <a:stretch>
            <a:fillRect/>
          </a:stretch>
        </p:blipFill>
        <p:spPr>
          <a:xfrm>
            <a:off x="-910032" y="12626414"/>
            <a:ext cx="371065" cy="216535"/>
          </a:xfrm>
          <a:prstGeom prst="rect">
            <a:avLst/>
          </a:prstGeom>
        </p:spPr>
      </p:pic>
      <p:pic>
        <p:nvPicPr>
          <p:cNvPr id="64" name="Image 60" descr=" ">    </p:cNvPr>
          <p:cNvPicPr>
            <a:picLocks noChangeAspect="1"/>
          </p:cNvPicPr>
          <p:nvPr/>
        </p:nvPicPr>
        <p:blipFill>
          <a:blip r:embed="rId104"/>
          <a:stretch>
            <a:fillRect/>
          </a:stretch>
        </p:blipFill>
        <p:spPr>
          <a:xfrm>
            <a:off x="-639587" y="12214020"/>
            <a:ext cx="322861" cy="151505"/>
          </a:xfrm>
          <a:prstGeom prst="rect">
            <a:avLst/>
          </a:prstGeom>
        </p:spPr>
      </p:pic>
      <p:pic>
        <p:nvPicPr>
          <p:cNvPr id="65" name="Image 61" descr=" ">    </p:cNvPr>
          <p:cNvPicPr>
            <a:picLocks noChangeAspect="1"/>
          </p:cNvPicPr>
          <p:nvPr/>
        </p:nvPicPr>
        <p:blipFill>
          <a:blip r:embed="rId105"/>
          <a:stretch>
            <a:fillRect/>
          </a:stretch>
        </p:blipFill>
        <p:spPr>
          <a:xfrm>
            <a:off x="-1346430" y="11721030"/>
            <a:ext cx="313856" cy="91821"/>
          </a:xfrm>
          <a:prstGeom prst="rect">
            <a:avLst/>
          </a:prstGeom>
        </p:spPr>
      </p:pic>
      <p:pic>
        <p:nvPicPr>
          <p:cNvPr id="66" name="Image 62" descr=" ">    </p:cNvPr>
          <p:cNvPicPr>
            <a:picLocks noChangeAspect="1"/>
          </p:cNvPicPr>
          <p:nvPr/>
        </p:nvPicPr>
        <p:blipFill>
          <a:blip r:embed="rId106"/>
          <a:stretch>
            <a:fillRect/>
          </a:stretch>
        </p:blipFill>
        <p:spPr>
          <a:xfrm>
            <a:off x="-1199774" y="10597797"/>
            <a:ext cx="229496" cy="187862"/>
          </a:xfrm>
          <a:prstGeom prst="rect">
            <a:avLst/>
          </a:prstGeom>
        </p:spPr>
      </p:pic>
      <p:pic>
        <p:nvPicPr>
          <p:cNvPr id="67" name="Image 63" descr=" ">    </p:cNvPr>
          <p:cNvPicPr>
            <a:picLocks noChangeAspect="1"/>
          </p:cNvPicPr>
          <p:nvPr/>
        </p:nvPicPr>
        <p:blipFill>
          <a:blip r:embed="rId107"/>
          <a:stretch>
            <a:fillRect/>
          </a:stretch>
        </p:blipFill>
        <p:spPr>
          <a:xfrm>
            <a:off x="-349102" y="12235889"/>
            <a:ext cx="188597" cy="78812"/>
          </a:xfrm>
          <a:prstGeom prst="rect">
            <a:avLst/>
          </a:prstGeom>
        </p:spPr>
      </p:pic>
      <p:pic>
        <p:nvPicPr>
          <p:cNvPr id="68" name="Image 64" descr=" ">    </p:cNvPr>
          <p:cNvPicPr>
            <a:picLocks noChangeAspect="1"/>
          </p:cNvPicPr>
          <p:nvPr/>
        </p:nvPicPr>
        <p:blipFill>
          <a:blip r:embed="rId108"/>
          <a:stretch>
            <a:fillRect/>
          </a:stretch>
        </p:blipFill>
        <p:spPr>
          <a:xfrm>
            <a:off x="-1106243" y="10382579"/>
            <a:ext cx="146869" cy="238760"/>
          </a:xfrm>
          <a:prstGeom prst="rect">
            <a:avLst/>
          </a:prstGeom>
        </p:spPr>
      </p:pic>
      <p:pic>
        <p:nvPicPr>
          <p:cNvPr id="69" name="Image 65" descr=" ">    </p:cNvPr>
          <p:cNvPicPr>
            <a:picLocks noChangeAspect="1"/>
          </p:cNvPicPr>
          <p:nvPr/>
        </p:nvPicPr>
        <p:blipFill>
          <a:blip r:embed="rId109"/>
          <a:stretch>
            <a:fillRect/>
          </a:stretch>
        </p:blipFill>
        <p:spPr>
          <a:xfrm>
            <a:off x="-527767" y="12837353"/>
            <a:ext cx="110901" cy="126756"/>
          </a:xfrm>
          <a:prstGeom prst="rect">
            <a:avLst/>
          </a:prstGeom>
        </p:spPr>
      </p:pic>
      <p:pic>
        <p:nvPicPr>
          <p:cNvPr id="70" name="Image 66" descr=" ">    </p:cNvPr>
          <p:cNvPicPr>
            <a:picLocks noChangeAspect="1"/>
          </p:cNvPicPr>
          <p:nvPr/>
        </p:nvPicPr>
        <p:blipFill>
          <a:blip r:embed="rId110"/>
          <a:stretch>
            <a:fillRect/>
          </a:stretch>
        </p:blipFill>
        <p:spPr>
          <a:xfrm>
            <a:off x="-549406" y="12810691"/>
            <a:ext cx="81925" cy="67565"/>
          </a:xfrm>
          <a:prstGeom prst="rect">
            <a:avLst/>
          </a:prstGeom>
        </p:spPr>
      </p:pic>
      <p:pic>
        <p:nvPicPr>
          <p:cNvPr id="71" name="Image 67" descr=" ">    </p:cNvPr>
          <p:cNvPicPr>
            <a:picLocks noChangeAspect="1"/>
          </p:cNvPicPr>
          <p:nvPr/>
        </p:nvPicPr>
        <p:blipFill>
          <a:blip r:embed="rId111"/>
          <a:stretch>
            <a:fillRect/>
          </a:stretch>
        </p:blipFill>
        <p:spPr>
          <a:xfrm>
            <a:off x="-217132" y="12218873"/>
            <a:ext cx="2794" cy="21082"/>
          </a:xfrm>
          <a:prstGeom prst="rect">
            <a:avLst/>
          </a:prstGeom>
        </p:spPr>
      </p:pic>
      <p:pic>
        <p:nvPicPr>
          <p:cNvPr id="72" name="Image 68" descr=" ">    </p:cNvPr>
          <p:cNvPicPr>
            <a:picLocks noChangeAspect="1"/>
          </p:cNvPicPr>
          <p:nvPr/>
        </p:nvPicPr>
        <p:blipFill>
          <a:blip r:embed="rId112"/>
          <a:stretch>
            <a:fillRect/>
          </a:stretch>
        </p:blipFill>
        <p:spPr>
          <a:xfrm>
            <a:off x="-563631" y="11745745"/>
            <a:ext cx="11586" cy="12499"/>
          </a:xfrm>
          <a:prstGeom prst="rect">
            <a:avLst/>
          </a:prstGeom>
        </p:spPr>
      </p:pic>
      <p:pic>
        <p:nvPicPr>
          <p:cNvPr id="73" name="Image 69" descr=" ">    </p:cNvPr>
          <p:cNvPicPr>
            <a:picLocks noChangeAspect="1"/>
          </p:cNvPicPr>
          <p:nvPr/>
        </p:nvPicPr>
        <p:blipFill>
          <a:blip r:embed="rId113"/>
          <a:stretch>
            <a:fillRect/>
          </a:stretch>
        </p:blipFill>
        <p:spPr>
          <a:xfrm>
            <a:off x="-1167084" y="10727637"/>
            <a:ext cx="21212" cy="2159"/>
          </a:xfrm>
          <a:prstGeom prst="rect">
            <a:avLst/>
          </a:prstGeom>
        </p:spPr>
      </p:pic>
      <p:pic>
        <p:nvPicPr>
          <p:cNvPr id="74" name="Image 70" descr=" ">    </p:cNvPr>
          <p:cNvPicPr>
            <a:picLocks noChangeAspect="1"/>
          </p:cNvPicPr>
          <p:nvPr/>
        </p:nvPicPr>
        <p:blipFill>
          <a:blip r:embed="rId114"/>
          <a:stretch>
            <a:fillRect/>
          </a:stretch>
        </p:blipFill>
        <p:spPr>
          <a:xfrm>
            <a:off x="-1005520" y="10619432"/>
            <a:ext cx="2667" cy="20193"/>
          </a:xfrm>
          <a:prstGeom prst="rect">
            <a:avLst/>
          </a:prstGeom>
        </p:spPr>
      </p:pic>
      <p:pic>
        <p:nvPicPr>
          <p:cNvPr id="75" name="Image 71" descr=" ">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0" y="10023422"/>
            <a:ext cx="198082" cy="404320"/>
          </a:xfrm>
          <a:prstGeom prst="rect">
            <a:avLst/>
          </a:prstGeom>
        </p:spPr>
      </p:pic>
      <p:pic>
        <p:nvPicPr>
          <p:cNvPr id="76" name="Image 72" descr=" ">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5962" y="10739955"/>
            <a:ext cx="338922" cy="819023"/>
          </a:xfrm>
          <a:prstGeom prst="rect">
            <a:avLst/>
          </a:prstGeom>
        </p:spPr>
      </p:pic>
      <p:pic>
        <p:nvPicPr>
          <p:cNvPr id="77" name="Image 73" descr=" ">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0" y="11031925"/>
            <a:ext cx="183095" cy="346968"/>
          </a:xfrm>
          <a:prstGeom prst="rect">
            <a:avLst/>
          </a:prstGeom>
        </p:spPr>
      </p:pic>
      <p:pic>
        <p:nvPicPr>
          <p:cNvPr id="78" name="Image 74" descr=" ">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49958" y="11211889"/>
            <a:ext cx="227636" cy="273304"/>
          </a:xfrm>
          <a:prstGeom prst="rect">
            <a:avLst/>
          </a:prstGeom>
        </p:spPr>
      </p:pic>
      <p:pic>
        <p:nvPicPr>
          <p:cNvPr id="79" name="Image 75" descr=" ">    </p:cNvPr>
          <p:cNvPicPr>
            <a:picLocks noChangeAspect="1"/>
          </p:cNvPicPr>
          <p:nvPr/>
        </p:nvPicPr>
        <p:blipFill>
          <a:blip r:embed="rId123"/>
          <a:stretch>
            <a:fillRect/>
          </a:stretch>
        </p:blipFill>
        <p:spPr>
          <a:xfrm>
            <a:off x="-281944" y="10985193"/>
            <a:ext cx="149531" cy="87451"/>
          </a:xfrm>
          <a:prstGeom prst="rect">
            <a:avLst/>
          </a:prstGeom>
        </p:spPr>
      </p:pic>
      <p:pic>
        <p:nvPicPr>
          <p:cNvPr id="80" name="Image 76" descr=" ">    </p:cNvPr>
          <p:cNvPicPr>
            <a:picLocks noChangeAspect="1"/>
          </p:cNvPicPr>
          <p:nvPr/>
        </p:nvPicPr>
        <p:blipFill>
          <a:blip r:embed="rId124"/>
          <a:stretch>
            <a:fillRect/>
          </a:stretch>
        </p:blipFill>
        <p:spPr>
          <a:xfrm>
            <a:off x="-87703" y="10998712"/>
            <a:ext cx="52283" cy="28319"/>
          </a:xfrm>
          <a:prstGeom prst="rect">
            <a:avLst/>
          </a:prstGeom>
        </p:spPr>
      </p:pic>
      <p:pic>
        <p:nvPicPr>
          <p:cNvPr id="81" name="Image 77" descr=" ">    </p:cNvPr>
          <p:cNvPicPr>
            <a:picLocks noChangeAspect="1"/>
          </p:cNvPicPr>
          <p:nvPr/>
        </p:nvPicPr>
        <p:blipFill>
          <a:blip r:embed="rId125"/>
          <a:stretch>
            <a:fillRect/>
          </a:stretch>
        </p:blipFill>
        <p:spPr>
          <a:xfrm>
            <a:off x="-85798" y="11334096"/>
            <a:ext cx="42296" cy="35101"/>
          </a:xfrm>
          <a:prstGeom prst="rect">
            <a:avLst/>
          </a:prstGeom>
        </p:spPr>
      </p:pic>
      <p:pic>
        <p:nvPicPr>
          <p:cNvPr id="82" name="Image 78" descr=" ">    </p:cNvPr>
          <p:cNvPicPr>
            <a:picLocks noChangeAspect="1"/>
          </p:cNvPicPr>
          <p:nvPr/>
        </p:nvPicPr>
        <p:blipFill>
          <a:blip r:embed="rId126"/>
          <a:stretch>
            <a:fillRect/>
          </a:stretch>
        </p:blipFill>
        <p:spPr>
          <a:xfrm>
            <a:off x="-180271" y="10024948"/>
            <a:ext cx="21994" cy="30443"/>
          </a:xfrm>
          <a:prstGeom prst="rect">
            <a:avLst/>
          </a:prstGeom>
        </p:spPr>
      </p:pic>
      <p:pic>
        <p:nvPicPr>
          <p:cNvPr id="83" name="Image 79" descr=" ">    </p:cNvPr>
          <p:cNvPicPr>
            <a:picLocks noChangeAspect="1"/>
          </p:cNvPicPr>
          <p:nvPr/>
        </p:nvPicPr>
        <p:blipFill>
          <a:blip r:embed="rId127"/>
          <a:stretch>
            <a:fillRect/>
          </a:stretch>
        </p:blipFill>
        <p:spPr>
          <a:xfrm>
            <a:off x="-978014" y="9762564"/>
            <a:ext cx="676191" cy="413893"/>
          </a:xfrm>
          <a:prstGeom prst="rect">
            <a:avLst/>
          </a:prstGeom>
        </p:spPr>
      </p:pic>
      <p:pic>
        <p:nvPicPr>
          <p:cNvPr id="84" name="Image 80" descr=" ">    </p:cNvPr>
          <p:cNvPicPr>
            <a:picLocks noChangeAspect="1"/>
          </p:cNvPicPr>
          <p:nvPr/>
        </p:nvPicPr>
        <p:blipFill>
          <a:blip r:embed="rId128"/>
          <a:stretch>
            <a:fillRect/>
          </a:stretch>
        </p:blipFill>
        <p:spPr>
          <a:xfrm>
            <a:off x="-289731" y="10045359"/>
            <a:ext cx="23677" cy="28496"/>
          </a:xfrm>
          <a:prstGeom prst="rect">
            <a:avLst/>
          </a:prstGeom>
        </p:spPr>
      </p:pic>
      <p:pic>
        <p:nvPicPr>
          <p:cNvPr id="85" name="Image 81" descr=" ">    </p:cNvPr>
          <p:cNvPicPr>
            <a:picLocks noChangeAspect="1"/>
          </p:cNvPicPr>
          <p:nvPr/>
        </p:nvPicPr>
        <p:blipFill>
          <a:blip r:embed="rId129"/>
          <a:stretch>
            <a:fillRect/>
          </a:stretch>
        </p:blipFill>
        <p:spPr>
          <a:xfrm>
            <a:off x="-223356" y="10063553"/>
            <a:ext cx="13845" cy="17780"/>
          </a:xfrm>
          <a:prstGeom prst="rect">
            <a:avLst/>
          </a:prstGeom>
        </p:spPr>
      </p:pic>
      <p:pic>
        <p:nvPicPr>
          <p:cNvPr id="86" name="Image 82" descr=" ">    </p:cNvPr>
          <p:cNvPicPr>
            <a:picLocks noChangeAspect="1"/>
          </p:cNvPicPr>
          <p:nvPr/>
        </p:nvPicPr>
        <p:blipFill>
          <a:blip r:embed="rId130"/>
          <a:stretch>
            <a:fillRect/>
          </a:stretch>
        </p:blipFill>
        <p:spPr>
          <a:xfrm>
            <a:off x="-328652" y="10112195"/>
            <a:ext cx="21085" cy="12643"/>
          </a:xfrm>
          <a:prstGeom prst="rect">
            <a:avLst/>
          </a:prstGeom>
        </p:spPr>
      </p:pic>
      <p:pic>
        <p:nvPicPr>
          <p:cNvPr id="87" name="Image 83" descr=" ">    </p:cNvPr>
          <p:cNvPicPr>
            <a:picLocks noChangeAspect="1"/>
          </p:cNvPicPr>
          <p:nvPr/>
        </p:nvPicPr>
        <p:blipFill>
          <a:blip r:embed="rId131"/>
          <a:stretch>
            <a:fillRect/>
          </a:stretch>
        </p:blipFill>
        <p:spPr>
          <a:xfrm>
            <a:off x="-311632" y="10060632"/>
            <a:ext cx="21212" cy="11938"/>
          </a:xfrm>
          <a:prstGeom prst="rect">
            <a:avLst/>
          </a:prstGeom>
        </p:spPr>
      </p:pic>
      <p:pic>
        <p:nvPicPr>
          <p:cNvPr id="88" name="Image 84" descr=" ">    </p:cNvPr>
          <p:cNvPicPr>
            <a:picLocks noChangeAspect="1"/>
          </p:cNvPicPr>
          <p:nvPr/>
        </p:nvPicPr>
        <p:blipFill>
          <a:blip r:embed="rId132"/>
          <a:stretch>
            <a:fillRect/>
          </a:stretch>
        </p:blipFill>
        <p:spPr>
          <a:xfrm>
            <a:off x="-1004320" y="9892230"/>
            <a:ext cx="41579" cy="39624"/>
          </a:xfrm>
          <a:prstGeom prst="rect">
            <a:avLst/>
          </a:prstGeom>
        </p:spPr>
      </p:pic>
      <p:pic>
        <p:nvPicPr>
          <p:cNvPr id="89" name="Image 85" descr=" ">    </p:cNvPr>
          <p:cNvPicPr>
            <a:picLocks noChangeAspect="1"/>
          </p:cNvPicPr>
          <p:nvPr/>
        </p:nvPicPr>
        <p:blipFill>
          <a:blip r:embed="rId133">
            <a:extLst>
              <a:ext uri="{96DAC541-7B7A-43D3-8B79-37D633B846F1}">
                <asvg:svgBlip xmlns:asvg="http://schemas.microsoft.com/office/drawing/2016/SVG/main" r:embed="rId134"/>
              </a:ext>
            </a:extLst>
          </a:blip>
          <a:stretch>
            <a:fillRect/>
          </a:stretch>
        </p:blipFill>
        <p:spPr>
          <a:xfrm>
            <a:off x="133812" y="12738677"/>
            <a:ext cx="970375" cy="916496"/>
          </a:xfrm>
          <a:prstGeom prst="rect">
            <a:avLst/>
          </a:prstGeom>
        </p:spPr>
      </p:pic>
      <p:pic>
        <p:nvPicPr>
          <p:cNvPr id="90" name="Image 86" descr=" ">    </p:cNvPr>
          <p:cNvPicPr>
            <a:picLocks noChangeAspect="1"/>
          </p:cNvPicPr>
          <p:nvPr/>
        </p:nvPicPr>
        <p:blipFill>
          <a:blip r:embed="rId135">
            <a:extLst>
              <a:ext uri="{96DAC541-7B7A-43D3-8B79-37D633B846F1}">
                <asvg:svgBlip xmlns:asvg="http://schemas.microsoft.com/office/drawing/2016/SVG/main" r:embed="rId136"/>
              </a:ext>
            </a:extLst>
          </a:blip>
          <a:stretch>
            <a:fillRect/>
          </a:stretch>
        </p:blipFill>
        <p:spPr>
          <a:xfrm>
            <a:off x="811491" y="13524954"/>
            <a:ext cx="578763" cy="191046"/>
          </a:xfrm>
          <a:prstGeom prst="rect">
            <a:avLst/>
          </a:prstGeom>
        </p:spPr>
      </p:pic>
      <p:pic>
        <p:nvPicPr>
          <p:cNvPr id="91" name="Image 87" descr=" ">    </p:cNvPr>
          <p:cNvPicPr>
            <a:picLocks noChangeAspect="1"/>
          </p:cNvPicPr>
          <p:nvPr/>
        </p:nvPicPr>
        <p:blipFill>
          <a:blip r:embed="rId137"/>
          <a:stretch>
            <a:fillRect/>
          </a:stretch>
        </p:blipFill>
        <p:spPr>
          <a:xfrm>
            <a:off x="1432983" y="14386756"/>
            <a:ext cx="843265" cy="356869"/>
          </a:xfrm>
          <a:prstGeom prst="rect">
            <a:avLst/>
          </a:prstGeom>
        </p:spPr>
      </p:pic>
      <p:pic>
        <p:nvPicPr>
          <p:cNvPr id="92" name="Image 88" descr=" ">    </p:cNvPr>
          <p:cNvPicPr>
            <a:picLocks noChangeAspect="1"/>
          </p:cNvPicPr>
          <p:nvPr/>
        </p:nvPicPr>
        <p:blipFill>
          <a:blip r:embed="rId138"/>
          <a:stretch>
            <a:fillRect/>
          </a:stretch>
        </p:blipFill>
        <p:spPr>
          <a:xfrm>
            <a:off x="1229785" y="14245791"/>
            <a:ext cx="590437" cy="289433"/>
          </a:xfrm>
          <a:prstGeom prst="rect">
            <a:avLst/>
          </a:prstGeom>
        </p:spPr>
      </p:pic>
      <p:pic>
        <p:nvPicPr>
          <p:cNvPr id="93" name="Image 89" descr=" ">    </p:cNvPr>
          <p:cNvPicPr>
            <a:picLocks noChangeAspect="1"/>
          </p:cNvPicPr>
          <p:nvPr/>
        </p:nvPicPr>
        <p:blipFill>
          <a:blip r:embed="rId139">
            <a:extLst>
              <a:ext uri="{96DAC541-7B7A-43D3-8B79-37D633B846F1}">
                <asvg:svgBlip xmlns:asvg="http://schemas.microsoft.com/office/drawing/2016/SVG/main" r:embed="rId140"/>
              </a:ext>
            </a:extLst>
          </a:blip>
          <a:stretch>
            <a:fillRect/>
          </a:stretch>
        </p:blipFill>
        <p:spPr>
          <a:xfrm>
            <a:off x="336149" y="13265925"/>
            <a:ext cx="493910" cy="412558"/>
          </a:xfrm>
          <a:prstGeom prst="rect">
            <a:avLst/>
          </a:prstGeom>
        </p:spPr>
      </p:pic>
      <p:pic>
        <p:nvPicPr>
          <p:cNvPr id="94" name="Image 90" descr=" ">    </p:cNvPr>
          <p:cNvPicPr>
            <a:picLocks noChangeAspect="1"/>
          </p:cNvPicPr>
          <p:nvPr/>
        </p:nvPicPr>
        <p:blipFill>
          <a:blip r:embed="rId141"/>
          <a:stretch>
            <a:fillRect/>
          </a:stretch>
        </p:blipFill>
        <p:spPr>
          <a:xfrm>
            <a:off x="966910" y="13839313"/>
            <a:ext cx="327828" cy="329178"/>
          </a:xfrm>
          <a:prstGeom prst="rect">
            <a:avLst/>
          </a:prstGeom>
        </p:spPr>
      </p:pic>
      <p:pic>
        <p:nvPicPr>
          <p:cNvPr id="95" name="Image 91" descr=" ">    </p:cNvPr>
          <p:cNvPicPr>
            <a:picLocks noChangeAspect="1"/>
          </p:cNvPicPr>
          <p:nvPr/>
        </p:nvPicPr>
        <p:blipFill>
          <a:blip r:embed="rId142">
            <a:extLst>
              <a:ext uri="{96DAC541-7B7A-43D3-8B79-37D633B846F1}">
                <asvg:svgBlip xmlns:asvg="http://schemas.microsoft.com/office/drawing/2016/SVG/main" r:embed="rId143"/>
              </a:ext>
            </a:extLst>
          </a:blip>
          <a:stretch>
            <a:fillRect/>
          </a:stretch>
        </p:blipFill>
        <p:spPr>
          <a:xfrm>
            <a:off x="300401" y="13145210"/>
            <a:ext cx="116683" cy="139160"/>
          </a:xfrm>
          <a:prstGeom prst="rect">
            <a:avLst/>
          </a:prstGeom>
        </p:spPr>
      </p:pic>
      <p:pic>
        <p:nvPicPr>
          <p:cNvPr id="96" name="Image 92" descr=" ">    </p:cNvPr>
          <p:cNvPicPr>
            <a:picLocks noChangeAspect="1"/>
          </p:cNvPicPr>
          <p:nvPr/>
        </p:nvPicPr>
        <p:blipFill>
          <a:blip r:embed="rId144"/>
          <a:stretch>
            <a:fillRect/>
          </a:stretch>
        </p:blipFill>
        <p:spPr>
          <a:xfrm>
            <a:off x="1318905" y="14252777"/>
            <a:ext cx="126854" cy="106829"/>
          </a:xfrm>
          <a:prstGeom prst="rect">
            <a:avLst/>
          </a:prstGeom>
        </p:spPr>
      </p:pic>
      <p:pic>
        <p:nvPicPr>
          <p:cNvPr id="97" name="Image 93" descr=" ">    </p:cNvPr>
          <p:cNvPicPr>
            <a:picLocks noChangeAspect="1"/>
          </p:cNvPicPr>
          <p:nvPr/>
        </p:nvPicPr>
        <p:blipFill>
          <a:blip r:embed="rId145">
            <a:extLst>
              <a:ext uri="{96DAC541-7B7A-43D3-8B79-37D633B846F1}">
                <asvg:svgBlip xmlns:asvg="http://schemas.microsoft.com/office/drawing/2016/SVG/main" r:embed="rId146"/>
              </a:ext>
            </a:extLst>
          </a:blip>
          <a:stretch>
            <a:fillRect/>
          </a:stretch>
        </p:blipFill>
        <p:spPr>
          <a:xfrm>
            <a:off x="837226" y="13690420"/>
            <a:ext cx="60226" cy="25580"/>
          </a:xfrm>
          <a:prstGeom prst="rect">
            <a:avLst/>
          </a:prstGeom>
        </p:spPr>
      </p:pic>
      <p:pic>
        <p:nvPicPr>
          <p:cNvPr id="98" name="Image 94" descr=" ">    </p:cNvPr>
          <p:cNvPicPr>
            <a:picLocks noChangeAspect="1"/>
          </p:cNvPicPr>
          <p:nvPr/>
        </p:nvPicPr>
        <p:blipFill>
          <a:blip r:embed="rId147"/>
          <a:stretch>
            <a:fillRect/>
          </a:stretch>
        </p:blipFill>
        <p:spPr>
          <a:xfrm>
            <a:off x="929948" y="13781317"/>
            <a:ext cx="30550" cy="39532"/>
          </a:xfrm>
          <a:prstGeom prst="rect">
            <a:avLst/>
          </a:prstGeom>
        </p:spPr>
      </p:pic>
      <p:pic>
        <p:nvPicPr>
          <p:cNvPr id="99" name="Image 95" descr=" ">    </p:cNvPr>
          <p:cNvPicPr>
            <a:picLocks noChangeAspect="1"/>
          </p:cNvPicPr>
          <p:nvPr/>
        </p:nvPicPr>
        <p:blipFill>
          <a:blip r:embed="rId148"/>
          <a:stretch>
            <a:fillRect/>
          </a:stretch>
        </p:blipFill>
        <p:spPr>
          <a:xfrm>
            <a:off x="1404514" y="14504364"/>
            <a:ext cx="26766" cy="30734"/>
          </a:xfrm>
          <a:prstGeom prst="rect">
            <a:avLst/>
          </a:prstGeom>
        </p:spPr>
      </p:pic>
      <p:pic>
        <p:nvPicPr>
          <p:cNvPr id="100" name="Image 96" descr=" ">    </p:cNvPr>
          <p:cNvPicPr>
            <a:picLocks noChangeAspect="1"/>
          </p:cNvPicPr>
          <p:nvPr/>
        </p:nvPicPr>
        <p:blipFill>
          <a:blip r:embed="rId149">
            <a:extLst>
              <a:ext uri="{96DAC541-7B7A-43D3-8B79-37D633B846F1}">
                <asvg:svgBlip xmlns:asvg="http://schemas.microsoft.com/office/drawing/2016/SVG/main" r:embed="rId150"/>
              </a:ext>
            </a:extLst>
          </a:blip>
          <a:stretch>
            <a:fillRect/>
          </a:stretch>
        </p:blipFill>
        <p:spPr>
          <a:xfrm>
            <a:off x="2826802" y="12271195"/>
            <a:ext cx="175461" cy="275844"/>
          </a:xfrm>
          <a:prstGeom prst="rect">
            <a:avLst/>
          </a:prstGeom>
        </p:spPr>
      </p:pic>
      <p:pic>
        <p:nvPicPr>
          <p:cNvPr id="101" name="Image 97" descr=" ">    </p:cNvPr>
          <p:cNvPicPr>
            <a:picLocks noChangeAspect="1"/>
          </p:cNvPicPr>
          <p:nvPr/>
        </p:nvPicPr>
        <p:blipFill>
          <a:blip r:embed="rId151">
            <a:extLst>
              <a:ext uri="{96DAC541-7B7A-43D3-8B79-37D633B846F1}">
                <asvg:svgBlip xmlns:asvg="http://schemas.microsoft.com/office/drawing/2016/SVG/main" r:embed="rId152"/>
              </a:ext>
            </a:extLst>
          </a:blip>
          <a:stretch>
            <a:fillRect/>
          </a:stretch>
        </p:blipFill>
        <p:spPr>
          <a:xfrm>
            <a:off x="2582802" y="11988239"/>
            <a:ext cx="94757" cy="191644"/>
          </a:xfrm>
          <a:prstGeom prst="rect">
            <a:avLst/>
          </a:prstGeom>
        </p:spPr>
      </p:pic>
      <p:pic>
        <p:nvPicPr>
          <p:cNvPr id="102" name="Image 98" descr=" ">    </p:cNvPr>
          <p:cNvPicPr>
            <a:picLocks noChangeAspect="1"/>
          </p:cNvPicPr>
          <p:nvPr/>
        </p:nvPicPr>
        <p:blipFill>
          <a:blip r:embed="rId153"/>
          <a:stretch>
            <a:fillRect/>
          </a:stretch>
        </p:blipFill>
        <p:spPr>
          <a:xfrm>
            <a:off x="2772821" y="12277291"/>
            <a:ext cx="20958" cy="2413"/>
          </a:xfrm>
          <a:prstGeom prst="rect">
            <a:avLst/>
          </a:prstGeom>
        </p:spPr>
      </p:pic>
      <p:pic>
        <p:nvPicPr>
          <p:cNvPr id="103" name="Image 99" descr=" ">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768427" y="11755937"/>
            <a:ext cx="690797" cy="876954"/>
          </a:xfrm>
          <a:prstGeom prst="rect">
            <a:avLst/>
          </a:prstGeom>
        </p:spPr>
      </p:pic>
      <p:pic>
        <p:nvPicPr>
          <p:cNvPr id="104" name="Image 100" descr=" ">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13263" y="11784887"/>
            <a:ext cx="707544" cy="816635"/>
          </a:xfrm>
          <a:prstGeom prst="rect">
            <a:avLst/>
          </a:prstGeom>
        </p:spPr>
      </p:pic>
      <p:pic>
        <p:nvPicPr>
          <p:cNvPr id="105" name="Image 101" descr=" ">    </p:cNvPr>
          <p:cNvPicPr>
            <a:picLocks noChangeAspect="1"/>
          </p:cNvPicPr>
          <p:nvPr/>
        </p:nvPicPr>
        <p:blipFill>
          <a:blip r:embed="rId158">
            <a:extLst>
              <a:ext uri="{96DAC541-7B7A-43D3-8B79-37D633B846F1}">
                <asvg:svgBlip xmlns:asvg="http://schemas.microsoft.com/office/drawing/2016/SVG/main" r:embed="rId159"/>
              </a:ext>
            </a:extLst>
          </a:blip>
          <a:stretch>
            <a:fillRect/>
          </a:stretch>
        </p:blipFill>
        <p:spPr>
          <a:xfrm>
            <a:off x="535564" y="12480916"/>
            <a:ext cx="705002" cy="789924"/>
          </a:xfrm>
          <a:prstGeom prst="rect">
            <a:avLst/>
          </a:prstGeom>
        </p:spPr>
      </p:pic>
      <p:pic>
        <p:nvPicPr>
          <p:cNvPr id="106" name="Image 102" descr=" ">    </p:cNvPr>
          <p:cNvPicPr>
            <a:picLocks noChangeAspect="1"/>
          </p:cNvPicPr>
          <p:nvPr/>
        </p:nvPicPr>
        <p:blipFill>
          <a:blip r:embed="rId160">
            <a:extLst>
              <a:ext uri="{96DAC541-7B7A-43D3-8B79-37D633B846F1}">
                <asvg:svgBlip xmlns:asvg="http://schemas.microsoft.com/office/drawing/2016/SVG/main" r:embed="rId161"/>
              </a:ext>
            </a:extLst>
          </a:blip>
          <a:stretch>
            <a:fillRect/>
          </a:stretch>
        </p:blipFill>
        <p:spPr>
          <a:xfrm>
            <a:off x="953192" y="13058595"/>
            <a:ext cx="817393" cy="657405"/>
          </a:xfrm>
          <a:prstGeom prst="rect">
            <a:avLst/>
          </a:prstGeom>
        </p:spPr>
      </p:pic>
      <p:pic>
        <p:nvPicPr>
          <p:cNvPr id="107" name="Image 103" descr=" ">    </p:cNvPr>
          <p:cNvPicPr>
            <a:picLocks noChangeAspect="1"/>
          </p:cNvPicPr>
          <p:nvPr/>
        </p:nvPicPr>
        <p:blipFill>
          <a:blip r:embed="rId162">
            <a:extLst>
              <a:ext uri="{96DAC541-7B7A-43D3-8B79-37D633B846F1}">
                <asvg:svgBlip xmlns:asvg="http://schemas.microsoft.com/office/drawing/2016/SVG/main" r:embed="rId163"/>
              </a:ext>
            </a:extLst>
          </a:blip>
          <a:stretch>
            <a:fillRect/>
          </a:stretch>
        </p:blipFill>
        <p:spPr>
          <a:xfrm>
            <a:off x="1262396" y="12686866"/>
            <a:ext cx="201385" cy="811783"/>
          </a:xfrm>
          <a:prstGeom prst="rect">
            <a:avLst/>
          </a:prstGeom>
        </p:spPr>
      </p:pic>
      <p:pic>
        <p:nvPicPr>
          <p:cNvPr id="108" name="Image 104" descr=" ">    </p:cNvPr>
          <p:cNvPicPr>
            <a:picLocks noChangeAspect="1"/>
          </p:cNvPicPr>
          <p:nvPr/>
        </p:nvPicPr>
        <p:blipFill>
          <a:blip r:embed="rId164">
            <a:extLst>
              <a:ext uri="{96DAC541-7B7A-43D3-8B79-37D633B846F1}">
                <asvg:svgBlip xmlns:asvg="http://schemas.microsoft.com/office/drawing/2016/SVG/main" r:embed="rId165"/>
              </a:ext>
            </a:extLst>
          </a:blip>
          <a:stretch>
            <a:fillRect/>
          </a:stretch>
        </p:blipFill>
        <p:spPr>
          <a:xfrm>
            <a:off x="95704" y="12327821"/>
            <a:ext cx="294369" cy="448314"/>
          </a:xfrm>
          <a:prstGeom prst="rect">
            <a:avLst/>
          </a:prstGeom>
        </p:spPr>
      </p:pic>
      <p:pic>
        <p:nvPicPr>
          <p:cNvPr id="109" name="Image 105" descr=" ">    </p:cNvPr>
          <p:cNvPicPr>
            <a:picLocks noChangeAspect="1"/>
          </p:cNvPicPr>
          <p:nvPr/>
        </p:nvPicPr>
        <p:blipFill>
          <a:blip r:embed="rId166">
            <a:extLst>
              <a:ext uri="{96DAC541-7B7A-43D3-8B79-37D633B846F1}">
                <asvg:svgBlip xmlns:asvg="http://schemas.microsoft.com/office/drawing/2016/SVG/main" r:embed="rId167"/>
              </a:ext>
            </a:extLst>
          </a:blip>
          <a:stretch>
            <a:fillRect/>
          </a:stretch>
        </p:blipFill>
        <p:spPr>
          <a:xfrm>
            <a:off x="480438" y="10433506"/>
            <a:ext cx="225835" cy="188522"/>
          </a:xfrm>
          <a:prstGeom prst="rect">
            <a:avLst/>
          </a:prstGeom>
        </p:spPr>
      </p:pic>
      <p:pic>
        <p:nvPicPr>
          <p:cNvPr id="110" name="Image 106" descr=" ">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848462" y="11135181"/>
            <a:ext cx="114033" cy="141418"/>
          </a:xfrm>
          <a:prstGeom prst="rect">
            <a:avLst/>
          </a:prstGeom>
        </p:spPr>
      </p:pic>
      <p:pic>
        <p:nvPicPr>
          <p:cNvPr id="111" name="Image 107" descr=" ">    </p:cNvPr>
          <p:cNvPicPr>
            <a:picLocks noChangeAspect="1"/>
          </p:cNvPicPr>
          <p:nvPr/>
        </p:nvPicPr>
        <p:blipFill>
          <a:blip r:embed="rId170">
            <a:extLst>
              <a:ext uri="{96DAC541-7B7A-43D3-8B79-37D633B846F1}">
                <asvg:svgBlip xmlns:asvg="http://schemas.microsoft.com/office/drawing/2016/SVG/main" r:embed="rId171"/>
              </a:ext>
            </a:extLst>
          </a:blip>
          <a:stretch>
            <a:fillRect/>
          </a:stretch>
        </p:blipFill>
        <p:spPr>
          <a:xfrm>
            <a:off x="1230086" y="12592252"/>
            <a:ext cx="109958" cy="116204"/>
          </a:xfrm>
          <a:prstGeom prst="rect">
            <a:avLst/>
          </a:prstGeom>
        </p:spPr>
      </p:pic>
      <p:pic>
        <p:nvPicPr>
          <p:cNvPr id="112" name="Image 108" descr=" ">    </p:cNvPr>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437088" y="12504114"/>
            <a:ext cx="52710" cy="103209"/>
          </a:xfrm>
          <a:prstGeom prst="rect">
            <a:avLst/>
          </a:prstGeom>
        </p:spPr>
      </p:pic>
      <p:pic>
        <p:nvPicPr>
          <p:cNvPr id="113" name="Image 109" descr=" ">    </p:cNvPr>
          <p:cNvPicPr>
            <a:picLocks noChangeAspect="1"/>
          </p:cNvPicPr>
          <p:nvPr/>
        </p:nvPicPr>
        <p:blipFill>
          <a:blip r:embed="rId174">
            <a:extLst>
              <a:ext uri="{96DAC541-7B7A-43D3-8B79-37D633B846F1}">
                <asvg:svgBlip xmlns:asvg="http://schemas.microsoft.com/office/drawing/2016/SVG/main" r:embed="rId175"/>
              </a:ext>
            </a:extLst>
          </a:blip>
          <a:stretch>
            <a:fillRect/>
          </a:stretch>
        </p:blipFill>
        <p:spPr>
          <a:xfrm>
            <a:off x="349421" y="10765355"/>
            <a:ext cx="67764" cy="105541"/>
          </a:xfrm>
          <a:prstGeom prst="rect">
            <a:avLst/>
          </a:prstGeom>
        </p:spPr>
      </p:pic>
      <p:pic>
        <p:nvPicPr>
          <p:cNvPr id="114" name="Image 110" descr=" ">    </p:cNvPr>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345983" y="10882703"/>
            <a:ext cx="106676" cy="85725"/>
          </a:xfrm>
          <a:prstGeom prst="rect">
            <a:avLst/>
          </a:prstGeom>
        </p:spPr>
      </p:pic>
      <p:pic>
        <p:nvPicPr>
          <p:cNvPr id="115" name="Image 111" descr=" ">    </p:cNvPr>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1067907" y="11973127"/>
            <a:ext cx="27023" cy="61342"/>
          </a:xfrm>
          <a:prstGeom prst="rect">
            <a:avLst/>
          </a:prstGeom>
        </p:spPr>
      </p:pic>
      <p:pic>
        <p:nvPicPr>
          <p:cNvPr id="116" name="Image 112" descr=" ">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1108914" y="12096983"/>
            <a:ext cx="50171" cy="34234"/>
          </a:xfrm>
          <a:prstGeom prst="rect">
            <a:avLst/>
          </a:prstGeom>
        </p:spPr>
      </p:pic>
      <p:pic>
        <p:nvPicPr>
          <p:cNvPr id="117" name="Image 113" descr=" ">    </p:cNvPr>
          <p:cNvPicPr>
            <a:picLocks noChangeAspect="1"/>
          </p:cNvPicPr>
          <p:nvPr/>
        </p:nvPicPr>
        <p:blipFill>
          <a:blip r:embed="rId182">
            <a:extLst>
              <a:ext uri="{96DAC541-7B7A-43D3-8B79-37D633B846F1}">
                <asvg:svgBlip xmlns:asvg="http://schemas.microsoft.com/office/drawing/2016/SVG/main" r:embed="rId183"/>
              </a:ext>
            </a:extLst>
          </a:blip>
          <a:stretch>
            <a:fillRect/>
          </a:stretch>
        </p:blipFill>
        <p:spPr>
          <a:xfrm>
            <a:off x="697693" y="11702166"/>
            <a:ext cx="38712" cy="30361"/>
          </a:xfrm>
          <a:prstGeom prst="rect">
            <a:avLst/>
          </a:prstGeom>
        </p:spPr>
      </p:pic>
      <p:pic>
        <p:nvPicPr>
          <p:cNvPr id="118" name="Image 114" descr=" ">    </p:cNvPr>
          <p:cNvPicPr>
            <a:picLocks noChangeAspect="1"/>
          </p:cNvPicPr>
          <p:nvPr/>
        </p:nvPicPr>
        <p:blipFill>
          <a:blip r:embed="rId184">
            <a:extLst>
              <a:ext uri="{96DAC541-7B7A-43D3-8B79-37D633B846F1}">
                <asvg:svgBlip xmlns:asvg="http://schemas.microsoft.com/office/drawing/2016/SVG/main" r:embed="rId185"/>
              </a:ext>
            </a:extLst>
          </a:blip>
          <a:stretch>
            <a:fillRect/>
          </a:stretch>
        </p:blipFill>
        <p:spPr>
          <a:xfrm>
            <a:off x="606947" y="11327076"/>
            <a:ext cx="17645" cy="29592"/>
          </a:xfrm>
          <a:prstGeom prst="rect">
            <a:avLst/>
          </a:prstGeom>
        </p:spPr>
      </p:pic>
      <p:pic>
        <p:nvPicPr>
          <p:cNvPr id="119" name="Image 115" descr=" ">    </p:cNvPr>
          <p:cNvPicPr>
            <a:picLocks noChangeAspect="1"/>
          </p:cNvPicPr>
          <p:nvPr/>
        </p:nvPicPr>
        <p:blipFill>
          <a:blip r:embed="rId186">
            <a:extLst>
              <a:ext uri="{96DAC541-7B7A-43D3-8B79-37D633B846F1}">
                <asvg:svgBlip xmlns:asvg="http://schemas.microsoft.com/office/drawing/2016/SVG/main" r:embed="rId187"/>
              </a:ext>
            </a:extLst>
          </a:blip>
          <a:stretch>
            <a:fillRect/>
          </a:stretch>
        </p:blipFill>
        <p:spPr>
          <a:xfrm>
            <a:off x="507366" y="11859335"/>
            <a:ext cx="7748" cy="8254"/>
          </a:xfrm>
          <a:prstGeom prst="rect">
            <a:avLst/>
          </a:prstGeom>
        </p:spPr>
      </p:pic>
      <p:pic>
        <p:nvPicPr>
          <p:cNvPr id="120" name="Image 116" descr=" ">    </p:cNvPr>
          <p:cNvPicPr>
            <a:picLocks noChangeAspect="1"/>
          </p:cNvPicPr>
          <p:nvPr/>
        </p:nvPicPr>
        <p:blipFill>
          <a:blip r:embed="rId188">
            <a:extLst>
              <a:ext uri="{96DAC541-7B7A-43D3-8B79-37D633B846F1}">
                <asvg:svgBlip xmlns:asvg="http://schemas.microsoft.com/office/drawing/2016/SVG/main" r:embed="rId189"/>
              </a:ext>
            </a:extLst>
          </a:blip>
          <a:stretch>
            <a:fillRect/>
          </a:stretch>
        </p:blipFill>
        <p:spPr>
          <a:xfrm>
            <a:off x="1096599" y="12101330"/>
            <a:ext cx="12568" cy="11624"/>
          </a:xfrm>
          <a:prstGeom prst="rect">
            <a:avLst/>
          </a:prstGeom>
        </p:spPr>
      </p:pic>
      <p:pic>
        <p:nvPicPr>
          <p:cNvPr id="121" name="Image 117" descr=" ">    </p:cNvPr>
          <p:cNvPicPr>
            <a:picLocks noChangeAspect="1"/>
          </p:cNvPicPr>
          <p:nvPr/>
        </p:nvPicPr>
        <p:blipFill>
          <a:blip r:embed="rId190">
            <a:extLst>
              <a:ext uri="{96DAC541-7B7A-43D3-8B79-37D633B846F1}">
                <asvg:svgBlip xmlns:asvg="http://schemas.microsoft.com/office/drawing/2016/SVG/main" r:embed="rId191"/>
              </a:ext>
            </a:extLst>
          </a:blip>
          <a:stretch>
            <a:fillRect/>
          </a:stretch>
        </p:blipFill>
        <p:spPr>
          <a:xfrm>
            <a:off x="1395312" y="11866826"/>
            <a:ext cx="1505918" cy="1849174"/>
          </a:xfrm>
          <a:prstGeom prst="rect">
            <a:avLst/>
          </a:prstGeom>
        </p:spPr>
      </p:pic>
      <p:pic>
        <p:nvPicPr>
          <p:cNvPr id="122" name="Image 118" descr=" ">    </p:cNvPr>
          <p:cNvPicPr>
            <a:picLocks noChangeAspect="1"/>
          </p:cNvPicPr>
          <p:nvPr/>
        </p:nvPicPr>
        <p:blipFill>
          <a:blip r:embed="rId192">
            <a:extLst>
              <a:ext uri="{96DAC541-7B7A-43D3-8B79-37D633B846F1}">
                <asvg:svgBlip xmlns:asvg="http://schemas.microsoft.com/office/drawing/2016/SVG/main" r:embed="rId193"/>
              </a:ext>
            </a:extLst>
          </a:blip>
          <a:stretch>
            <a:fillRect/>
          </a:stretch>
        </p:blipFill>
        <p:spPr>
          <a:xfrm>
            <a:off x="1286540" y="12169899"/>
            <a:ext cx="1214467" cy="1546101"/>
          </a:xfrm>
          <a:prstGeom prst="rect">
            <a:avLst/>
          </a:prstGeom>
        </p:spPr>
      </p:pic>
      <p:pic>
        <p:nvPicPr>
          <p:cNvPr id="123" name="Image 119" descr=" ">    </p:cNvPr>
          <p:cNvPicPr>
            <a:picLocks noChangeAspect="1"/>
          </p:cNvPicPr>
          <p:nvPr/>
        </p:nvPicPr>
        <p:blipFill>
          <a:blip r:embed="rId194">
            <a:extLst>
              <a:ext uri="{96DAC541-7B7A-43D3-8B79-37D633B846F1}">
                <asvg:svgBlip xmlns:asvg="http://schemas.microsoft.com/office/drawing/2016/SVG/main" r:embed="rId195"/>
              </a:ext>
            </a:extLst>
          </a:blip>
          <a:stretch>
            <a:fillRect/>
          </a:stretch>
        </p:blipFill>
        <p:spPr>
          <a:xfrm>
            <a:off x="957257" y="11275771"/>
            <a:ext cx="495905" cy="430023"/>
          </a:xfrm>
          <a:prstGeom prst="rect">
            <a:avLst/>
          </a:prstGeom>
        </p:spPr>
      </p:pic>
      <p:pic>
        <p:nvPicPr>
          <p:cNvPr id="124" name="Image 120" descr=" ">    </p:cNvPr>
          <p:cNvPicPr>
            <a:picLocks noChangeAspect="1"/>
          </p:cNvPicPr>
          <p:nvPr/>
        </p:nvPicPr>
        <p:blipFill>
          <a:blip r:embed="rId196">
            <a:extLst>
              <a:ext uri="{96DAC541-7B7A-43D3-8B79-37D633B846F1}">
                <asvg:svgBlip xmlns:asvg="http://schemas.microsoft.com/office/drawing/2016/SVG/main" r:embed="rId197"/>
              </a:ext>
            </a:extLst>
          </a:blip>
          <a:stretch>
            <a:fillRect/>
          </a:stretch>
        </p:blipFill>
        <p:spPr>
          <a:xfrm>
            <a:off x="1496185" y="12012333"/>
            <a:ext cx="305075" cy="354847"/>
          </a:xfrm>
          <a:prstGeom prst="rect">
            <a:avLst/>
          </a:prstGeom>
        </p:spPr>
      </p:pic>
      <p:pic>
        <p:nvPicPr>
          <p:cNvPr id="125" name="Image 121" descr=" ">    </p:cNvPr>
          <p:cNvPicPr>
            <a:picLocks noChangeAspect="1"/>
          </p:cNvPicPr>
          <p:nvPr/>
        </p:nvPicPr>
        <p:blipFill>
          <a:blip r:embed="rId198">
            <a:extLst>
              <a:ext uri="{96DAC541-7B7A-43D3-8B79-37D633B846F1}">
                <asvg:svgBlip xmlns:asvg="http://schemas.microsoft.com/office/drawing/2016/SVG/main" r:embed="rId199"/>
              </a:ext>
            </a:extLst>
          </a:blip>
          <a:stretch>
            <a:fillRect/>
          </a:stretch>
        </p:blipFill>
        <p:spPr>
          <a:xfrm>
            <a:off x="1265524" y="12317431"/>
            <a:ext cx="251386" cy="313048"/>
          </a:xfrm>
          <a:prstGeom prst="rect">
            <a:avLst/>
          </a:prstGeom>
        </p:spPr>
      </p:pic>
      <p:pic>
        <p:nvPicPr>
          <p:cNvPr id="126" name="Image 122" descr=" ">    </p:cNvPr>
          <p:cNvPicPr>
            <a:picLocks noChangeAspect="1"/>
          </p:cNvPicPr>
          <p:nvPr/>
        </p:nvPicPr>
        <p:blipFill>
          <a:blip r:embed="rId200">
            <a:extLst>
              <a:ext uri="{96DAC541-7B7A-43D3-8B79-37D633B846F1}">
                <asvg:svgBlip xmlns:asvg="http://schemas.microsoft.com/office/drawing/2016/SVG/main" r:embed="rId201"/>
              </a:ext>
            </a:extLst>
          </a:blip>
          <a:stretch>
            <a:fillRect/>
          </a:stretch>
        </p:blipFill>
        <p:spPr>
          <a:xfrm>
            <a:off x="892605" y="11774754"/>
            <a:ext cx="78241" cy="67053"/>
          </a:xfrm>
          <a:prstGeom prst="rect">
            <a:avLst/>
          </a:prstGeom>
        </p:spPr>
      </p:pic>
      <p:pic>
        <p:nvPicPr>
          <p:cNvPr id="127" name="Image 123" descr=" ">    </p:cNvPr>
          <p:cNvPicPr>
            <a:picLocks noChangeAspect="1"/>
          </p:cNvPicPr>
          <p:nvPr/>
        </p:nvPicPr>
        <p:blipFill>
          <a:blip r:embed="rId202">
            <a:extLst>
              <a:ext uri="{96DAC541-7B7A-43D3-8B79-37D633B846F1}">
                <asvg:svgBlip xmlns:asvg="http://schemas.microsoft.com/office/drawing/2016/SVG/main" r:embed="rId203"/>
              </a:ext>
            </a:extLst>
          </a:blip>
          <a:stretch>
            <a:fillRect/>
          </a:stretch>
        </p:blipFill>
        <p:spPr>
          <a:xfrm>
            <a:off x="867456" y="11184294"/>
            <a:ext cx="74431" cy="29936"/>
          </a:xfrm>
          <a:prstGeom prst="rect">
            <a:avLst/>
          </a:prstGeom>
        </p:spPr>
      </p:pic>
      <p:pic>
        <p:nvPicPr>
          <p:cNvPr id="128" name="Image 124" descr=" ">    </p:cNvPr>
          <p:cNvPicPr>
            <a:picLocks noChangeAspect="1"/>
          </p:cNvPicPr>
          <p:nvPr/>
        </p:nvPicPr>
        <p:blipFill>
          <a:blip r:embed="rId204">
            <a:extLst>
              <a:ext uri="{96DAC541-7B7A-43D3-8B79-37D633B846F1}">
                <asvg:svgBlip xmlns:asvg="http://schemas.microsoft.com/office/drawing/2016/SVG/main" r:embed="rId205"/>
              </a:ext>
            </a:extLst>
          </a:blip>
          <a:stretch>
            <a:fillRect/>
          </a:stretch>
        </p:blipFill>
        <p:spPr>
          <a:xfrm>
            <a:off x="1132655" y="11724863"/>
            <a:ext cx="30367" cy="49892"/>
          </a:xfrm>
          <a:prstGeom prst="rect">
            <a:avLst/>
          </a:prstGeom>
        </p:spPr>
      </p:pic>
      <p:pic>
        <p:nvPicPr>
          <p:cNvPr id="129" name="Image 125" descr=" ">    </p:cNvPr>
          <p:cNvPicPr>
            <a:picLocks noChangeAspect="1"/>
          </p:cNvPicPr>
          <p:nvPr/>
        </p:nvPicPr>
        <p:blipFill>
          <a:blip r:embed="rId206">
            <a:extLst>
              <a:ext uri="{96DAC541-7B7A-43D3-8B79-37D633B846F1}">
                <asvg:svgBlip xmlns:asvg="http://schemas.microsoft.com/office/drawing/2016/SVG/main" r:embed="rId207"/>
              </a:ext>
            </a:extLst>
          </a:blip>
          <a:stretch>
            <a:fillRect/>
          </a:stretch>
        </p:blipFill>
        <p:spPr>
          <a:xfrm>
            <a:off x="1412210" y="12324026"/>
            <a:ext cx="11466" cy="32767"/>
          </a:xfrm>
          <a:prstGeom prst="rect">
            <a:avLst/>
          </a:prstGeom>
        </p:spPr>
      </p:pic>
      <p:pic>
        <p:nvPicPr>
          <p:cNvPr id="130" name="Image 126" descr=" ">    </p:cNvPr>
          <p:cNvPicPr>
            <a:picLocks noChangeAspect="1"/>
          </p:cNvPicPr>
          <p:nvPr/>
        </p:nvPicPr>
        <p:blipFill>
          <a:blip r:embed="rId208">
            <a:extLst>
              <a:ext uri="{96DAC541-7B7A-43D3-8B79-37D633B846F1}">
                <asvg:svgBlip xmlns:asvg="http://schemas.microsoft.com/office/drawing/2016/SVG/main" r:embed="rId209"/>
              </a:ext>
            </a:extLst>
          </a:blip>
          <a:stretch>
            <a:fillRect/>
          </a:stretch>
        </p:blipFill>
        <p:spPr>
          <a:xfrm>
            <a:off x="856659" y="11783008"/>
            <a:ext cx="10902" cy="20135"/>
          </a:xfrm>
          <a:prstGeom prst="rect">
            <a:avLst/>
          </a:prstGeom>
        </p:spPr>
      </p:pic>
      <p:pic>
        <p:nvPicPr>
          <p:cNvPr id="131" name="Image 127" descr=" ">    </p:cNvPr>
          <p:cNvPicPr>
            <a:picLocks noChangeAspect="1"/>
          </p:cNvPicPr>
          <p:nvPr/>
        </p:nvPicPr>
        <p:blipFill>
          <a:blip r:embed="rId210">
            <a:extLst>
              <a:ext uri="{96DAC541-7B7A-43D3-8B79-37D633B846F1}">
                <asvg:svgBlip xmlns:asvg="http://schemas.microsoft.com/office/drawing/2016/SVG/main" r:embed="rId211"/>
              </a:ext>
            </a:extLst>
          </a:blip>
          <a:stretch>
            <a:fillRect/>
          </a:stretch>
        </p:blipFill>
        <p:spPr>
          <a:xfrm>
            <a:off x="858057" y="11775895"/>
            <a:ext cx="4065" cy="7113"/>
          </a:xfrm>
          <a:prstGeom prst="rect">
            <a:avLst/>
          </a:prstGeom>
        </p:spPr>
      </p:pic>
      <p:pic>
        <p:nvPicPr>
          <p:cNvPr id="132" name="Image 128" descr=" ">    </p:cNvPr>
          <p:cNvPicPr>
            <a:picLocks noChangeAspect="1"/>
          </p:cNvPicPr>
          <p:nvPr/>
        </p:nvPicPr>
        <p:blipFill>
          <a:blip r:embed="rId212">
            <a:extLst>
              <a:ext uri="{96DAC541-7B7A-43D3-8B79-37D633B846F1}">
                <asvg:svgBlip xmlns:asvg="http://schemas.microsoft.com/office/drawing/2016/SVG/main" r:embed="rId213"/>
              </a:ext>
            </a:extLst>
          </a:blip>
          <a:stretch>
            <a:fillRect/>
          </a:stretch>
        </p:blipFill>
        <p:spPr>
          <a:xfrm>
            <a:off x="1114842" y="11781647"/>
            <a:ext cx="12616" cy="11649"/>
          </a:xfrm>
          <a:prstGeom prst="rect">
            <a:avLst/>
          </a:prstGeom>
        </p:spPr>
      </p:pic>
      <p:pic>
        <p:nvPicPr>
          <p:cNvPr id="133" name="Image 129" descr=" ">    </p:cNvPr>
          <p:cNvPicPr>
            <a:picLocks noChangeAspect="1"/>
          </p:cNvPicPr>
          <p:nvPr/>
        </p:nvPicPr>
        <p:blipFill>
          <a:blip r:embed="rId214">
            <a:extLst>
              <a:ext uri="{96DAC541-7B7A-43D3-8B79-37D633B846F1}">
                <asvg:svgBlip xmlns:asvg="http://schemas.microsoft.com/office/drawing/2016/SVG/main" r:embed="rId215"/>
              </a:ext>
            </a:extLst>
          </a:blip>
          <a:stretch>
            <a:fillRect/>
          </a:stretch>
        </p:blipFill>
        <p:spPr>
          <a:xfrm>
            <a:off x="1127457" y="11774751"/>
            <a:ext cx="12568" cy="11624"/>
          </a:xfrm>
          <a:prstGeom prst="rect">
            <a:avLst/>
          </a:prstGeom>
        </p:spPr>
      </p:pic>
      <p:pic>
        <p:nvPicPr>
          <p:cNvPr id="134" name="Image 130" descr=" ">    </p:cNvPr>
          <p:cNvPicPr>
            <a:picLocks noChangeAspect="1"/>
          </p:cNvPicPr>
          <p:nvPr/>
        </p:nvPicPr>
        <p:blipFill>
          <a:blip r:embed="rId216">
            <a:extLst>
              <a:ext uri="{96DAC541-7B7A-43D3-8B79-37D633B846F1}">
                <asvg:svgBlip xmlns:asvg="http://schemas.microsoft.com/office/drawing/2016/SVG/main" r:embed="rId217"/>
              </a:ext>
            </a:extLst>
          </a:blip>
          <a:stretch>
            <a:fillRect/>
          </a:stretch>
        </p:blipFill>
        <p:spPr>
          <a:xfrm>
            <a:off x="1526795" y="12177216"/>
            <a:ext cx="11242" cy="21081"/>
          </a:xfrm>
          <a:prstGeom prst="rect">
            <a:avLst/>
          </a:prstGeom>
        </p:spPr>
      </p:pic>
      <p:pic>
        <p:nvPicPr>
          <p:cNvPr id="135" name="Image 131" descr=" ">    </p:cNvPr>
          <p:cNvPicPr>
            <a:picLocks noChangeAspect="1"/>
          </p:cNvPicPr>
          <p:nvPr/>
        </p:nvPicPr>
        <p:blipFill>
          <a:blip r:embed="rId218">
            <a:extLst>
              <a:ext uri="{96DAC541-7B7A-43D3-8B79-37D633B846F1}">
                <asvg:svgBlip xmlns:asvg="http://schemas.microsoft.com/office/drawing/2016/SVG/main" r:embed="rId219"/>
              </a:ext>
            </a:extLst>
          </a:blip>
          <a:stretch>
            <a:fillRect/>
          </a:stretch>
        </p:blipFill>
        <p:spPr>
          <a:xfrm>
            <a:off x="1730523" y="11610922"/>
            <a:ext cx="75572" cy="125478"/>
          </a:xfrm>
          <a:prstGeom prst="rect">
            <a:avLst/>
          </a:prstGeom>
        </p:spPr>
      </p:pic>
      <p:pic>
        <p:nvPicPr>
          <p:cNvPr id="136" name="Image 132" descr=" ">    </p:cNvPr>
          <p:cNvPicPr>
            <a:picLocks noChangeAspect="1"/>
          </p:cNvPicPr>
          <p:nvPr/>
        </p:nvPicPr>
        <p:blipFill>
          <a:blip r:embed="rId220">
            <a:extLst>
              <a:ext uri="{96DAC541-7B7A-43D3-8B79-37D633B846F1}">
                <asvg:svgBlip xmlns:asvg="http://schemas.microsoft.com/office/drawing/2016/SVG/main" r:embed="rId221"/>
              </a:ext>
            </a:extLst>
          </a:blip>
          <a:stretch>
            <a:fillRect/>
          </a:stretch>
        </p:blipFill>
        <p:spPr>
          <a:xfrm>
            <a:off x="1122145" y="11420289"/>
            <a:ext cx="81843" cy="87334"/>
          </a:xfrm>
          <a:prstGeom prst="rect">
            <a:avLst/>
          </a:prstGeom>
        </p:spPr>
      </p:pic>
      <p:pic>
        <p:nvPicPr>
          <p:cNvPr id="137" name="Image 133" descr=" ">    </p:cNvPr>
          <p:cNvPicPr>
            <a:picLocks noChangeAspect="1"/>
          </p:cNvPicPr>
          <p:nvPr/>
        </p:nvPicPr>
        <p:blipFill>
          <a:blip r:embed="rId222">
            <a:extLst>
              <a:ext uri="{96DAC541-7B7A-43D3-8B79-37D633B846F1}">
                <asvg:svgBlip xmlns:asvg="http://schemas.microsoft.com/office/drawing/2016/SVG/main" r:embed="rId223"/>
              </a:ext>
            </a:extLst>
          </a:blip>
          <a:stretch>
            <a:fillRect/>
          </a:stretch>
        </p:blipFill>
        <p:spPr>
          <a:xfrm>
            <a:off x="1226657" y="11424118"/>
            <a:ext cx="18671" cy="17373"/>
          </a:xfrm>
          <a:prstGeom prst="rect">
            <a:avLst/>
          </a:prstGeom>
        </p:spPr>
      </p:pic>
      <p:pic>
        <p:nvPicPr>
          <p:cNvPr id="138" name="Image 134" descr=" ">    </p:cNvPr>
          <p:cNvPicPr>
            <a:picLocks noChangeAspect="1"/>
          </p:cNvPicPr>
          <p:nvPr/>
        </p:nvPicPr>
        <p:blipFill>
          <a:blip r:embed="rId224">
            <a:extLst>
              <a:ext uri="{96DAC541-7B7A-43D3-8B79-37D633B846F1}">
                <asvg:svgBlip xmlns:asvg="http://schemas.microsoft.com/office/drawing/2016/SVG/main" r:embed="rId225"/>
              </a:ext>
            </a:extLst>
          </a:blip>
          <a:stretch>
            <a:fillRect/>
          </a:stretch>
        </p:blipFill>
        <p:spPr>
          <a:xfrm>
            <a:off x="266092" y="10820729"/>
            <a:ext cx="45288" cy="46810"/>
          </a:xfrm>
          <a:prstGeom prst="rect">
            <a:avLst/>
          </a:prstGeom>
        </p:spPr>
      </p:pic>
      <p:pic>
        <p:nvPicPr>
          <p:cNvPr id="139" name="Image 135" descr=" ">    </p:cNvPr>
          <p:cNvPicPr>
            <a:picLocks noChangeAspect="1"/>
          </p:cNvPicPr>
          <p:nvPr/>
        </p:nvPicPr>
        <p:blipFill>
          <a:blip r:embed="rId226">
            <a:extLst>
              <a:ext uri="{96DAC541-7B7A-43D3-8B79-37D633B846F1}">
                <asvg:svgBlip xmlns:asvg="http://schemas.microsoft.com/office/drawing/2016/SVG/main" r:embed="rId227"/>
              </a:ext>
            </a:extLst>
          </a:blip>
          <a:stretch>
            <a:fillRect/>
          </a:stretch>
        </p:blipFill>
        <p:spPr>
          <a:xfrm>
            <a:off x="85547" y="9872039"/>
            <a:ext cx="62365" cy="39799"/>
          </a:xfrm>
          <a:prstGeom prst="rect">
            <a:avLst/>
          </a:prstGeom>
        </p:spPr>
      </p:pic>
      <p:pic>
        <p:nvPicPr>
          <p:cNvPr id="140" name="Image 136" descr=" ">    </p:cNvPr>
          <p:cNvPicPr>
            <a:picLocks noChangeAspect="1"/>
          </p:cNvPicPr>
          <p:nvPr/>
        </p:nvPicPr>
        <p:blipFill>
          <a:blip r:embed="rId228">
            <a:extLst>
              <a:ext uri="{96DAC541-7B7A-43D3-8B79-37D633B846F1}">
                <asvg:svgBlip xmlns:asvg="http://schemas.microsoft.com/office/drawing/2016/SVG/main" r:embed="rId229"/>
              </a:ext>
            </a:extLst>
          </a:blip>
          <a:stretch>
            <a:fillRect/>
          </a:stretch>
        </p:blipFill>
        <p:spPr>
          <a:xfrm>
            <a:off x="231233" y="10451285"/>
            <a:ext cx="7367" cy="8635"/>
          </a:xfrm>
          <a:prstGeom prst="rect">
            <a:avLst/>
          </a:prstGeom>
        </p:spPr>
      </p:pic>
      <p:pic>
        <p:nvPicPr>
          <p:cNvPr id="141" name="Image 137" descr=" ">    </p:cNvPr>
          <p:cNvPicPr>
            <a:picLocks noChangeAspect="1"/>
          </p:cNvPicPr>
          <p:nvPr/>
        </p:nvPicPr>
        <p:blipFill>
          <a:blip r:embed="rId230">
            <a:extLst>
              <a:ext uri="{96DAC541-7B7A-43D3-8B79-37D633B846F1}">
                <asvg:svgBlip xmlns:asvg="http://schemas.microsoft.com/office/drawing/2016/SVG/main" r:embed="rId231"/>
              </a:ext>
            </a:extLst>
          </a:blip>
          <a:stretch>
            <a:fillRect/>
          </a:stretch>
        </p:blipFill>
        <p:spPr>
          <a:xfrm>
            <a:off x="2012057" y="11951919"/>
            <a:ext cx="744602" cy="906397"/>
          </a:xfrm>
          <a:prstGeom prst="rect">
            <a:avLst/>
          </a:prstGeom>
        </p:spPr>
      </p:pic>
      <p:pic>
        <p:nvPicPr>
          <p:cNvPr id="142" name="Image 138" descr=" ">    </p:cNvPr>
          <p:cNvPicPr>
            <a:picLocks noChangeAspect="1"/>
          </p:cNvPicPr>
          <p:nvPr/>
        </p:nvPicPr>
        <p:blipFill>
          <a:blip r:embed="rId232">
            <a:extLst>
              <a:ext uri="{96DAC541-7B7A-43D3-8B79-37D633B846F1}">
                <asvg:svgBlip xmlns:asvg="http://schemas.microsoft.com/office/drawing/2016/SVG/main" r:embed="rId233"/>
              </a:ext>
            </a:extLst>
          </a:blip>
          <a:stretch>
            <a:fillRect/>
          </a:stretch>
        </p:blipFill>
        <p:spPr>
          <a:xfrm>
            <a:off x="2250642" y="12241783"/>
            <a:ext cx="60879" cy="48363"/>
          </a:xfrm>
          <a:prstGeom prst="rect">
            <a:avLst/>
          </a:prstGeom>
        </p:spPr>
      </p:pic>
      <p:pic>
        <p:nvPicPr>
          <p:cNvPr id="143" name="Image 139" descr=" ">    </p:cNvPr>
          <p:cNvPicPr>
            <a:picLocks noChangeAspect="1"/>
          </p:cNvPicPr>
          <p:nvPr/>
        </p:nvPicPr>
        <p:blipFill>
          <a:blip r:embed="rId234">
            <a:extLst>
              <a:ext uri="{96DAC541-7B7A-43D3-8B79-37D633B846F1}">
                <asvg:svgBlip xmlns:asvg="http://schemas.microsoft.com/office/drawing/2016/SVG/main" r:embed="rId235"/>
              </a:ext>
            </a:extLst>
          </a:blip>
          <a:stretch>
            <a:fillRect/>
          </a:stretch>
        </p:blipFill>
        <p:spPr>
          <a:xfrm>
            <a:off x="1649239" y="11815266"/>
            <a:ext cx="7113" cy="3938"/>
          </a:xfrm>
          <a:prstGeom prst="rect">
            <a:avLst/>
          </a:prstGeom>
        </p:spPr>
      </p:pic>
      <p:pic>
        <p:nvPicPr>
          <p:cNvPr id="144" name="Image 140" descr=" ">    </p:cNvPr>
          <p:cNvPicPr>
            <a:picLocks noChangeAspect="1"/>
          </p:cNvPicPr>
          <p:nvPr/>
        </p:nvPicPr>
        <p:blipFill>
          <a:blip r:embed="rId236">
            <a:extLst>
              <a:ext uri="{96DAC541-7B7A-43D3-8B79-37D633B846F1}">
                <asvg:svgBlip xmlns:asvg="http://schemas.microsoft.com/office/drawing/2016/SVG/main" r:embed="rId237"/>
              </a:ext>
            </a:extLst>
          </a:blip>
          <a:stretch>
            <a:fillRect/>
          </a:stretch>
        </p:blipFill>
        <p:spPr>
          <a:xfrm>
            <a:off x="2576957" y="12564312"/>
            <a:ext cx="469907" cy="353014"/>
          </a:xfrm>
          <a:prstGeom prst="rect">
            <a:avLst/>
          </a:prstGeom>
        </p:spPr>
      </p:pic>
      <p:pic>
        <p:nvPicPr>
          <p:cNvPr id="145" name="Image 141" descr=" ">    </p:cNvPr>
          <p:cNvPicPr>
            <a:picLocks noChangeAspect="1"/>
          </p:cNvPicPr>
          <p:nvPr/>
        </p:nvPicPr>
        <p:blipFill>
          <a:blip r:embed="rId238">
            <a:extLst>
              <a:ext uri="{96DAC541-7B7A-43D3-8B79-37D633B846F1}">
                <asvg:svgBlip xmlns:asvg="http://schemas.microsoft.com/office/drawing/2016/SVG/main" r:embed="rId239"/>
              </a:ext>
            </a:extLst>
          </a:blip>
          <a:stretch>
            <a:fillRect/>
          </a:stretch>
        </p:blipFill>
        <p:spPr>
          <a:xfrm>
            <a:off x="2680854" y="12498313"/>
            <a:ext cx="233716" cy="339176"/>
          </a:xfrm>
          <a:prstGeom prst="rect">
            <a:avLst/>
          </a:prstGeom>
        </p:spPr>
      </p:pic>
      <p:pic>
        <p:nvPicPr>
          <p:cNvPr id="146" name="Image 142" descr=" ">    </p:cNvPr>
          <p:cNvPicPr>
            <a:picLocks noChangeAspect="1"/>
          </p:cNvPicPr>
          <p:nvPr/>
        </p:nvPicPr>
        <p:blipFill>
          <a:blip r:embed="rId240"/>
          <a:stretch>
            <a:fillRect/>
          </a:stretch>
        </p:blipFill>
        <p:spPr>
          <a:xfrm>
            <a:off x="-1750791" y="10732542"/>
            <a:ext cx="1291439" cy="1067611"/>
          </a:xfrm>
          <a:prstGeom prst="rect">
            <a:avLst/>
          </a:prstGeom>
        </p:spPr>
      </p:pic>
      <p:pic>
        <p:nvPicPr>
          <p:cNvPr id="147" name="Image 143" descr=" ">    </p:cNvPr>
          <p:cNvPicPr>
            <a:picLocks noChangeAspect="1"/>
          </p:cNvPicPr>
          <p:nvPr/>
        </p:nvPicPr>
        <p:blipFill>
          <a:blip r:embed="rId241"/>
          <a:stretch>
            <a:fillRect/>
          </a:stretch>
        </p:blipFill>
        <p:spPr>
          <a:xfrm>
            <a:off x="-1166741" y="10301811"/>
            <a:ext cx="868007" cy="1142106"/>
          </a:xfrm>
          <a:prstGeom prst="rect">
            <a:avLst/>
          </a:prstGeom>
        </p:spPr>
      </p:pic>
      <p:pic>
        <p:nvPicPr>
          <p:cNvPr id="148" name="Image 144" descr=" ">    </p:cNvPr>
          <p:cNvPicPr>
            <a:picLocks noChangeAspect="1"/>
          </p:cNvPicPr>
          <p:nvPr/>
        </p:nvPicPr>
        <p:blipFill>
          <a:blip r:embed="rId242">
            <a:extLst>
              <a:ext uri="{96DAC541-7B7A-43D3-8B79-37D633B846F1}">
                <asvg:svgBlip xmlns:asvg="http://schemas.microsoft.com/office/drawing/2016/SVG/main" r:embed="rId243"/>
              </a:ext>
            </a:extLst>
          </a:blip>
          <a:stretch>
            <a:fillRect/>
          </a:stretch>
        </p:blipFill>
        <p:spPr>
          <a:xfrm>
            <a:off x="0" y="11187054"/>
            <a:ext cx="166479" cy="395852"/>
          </a:xfrm>
          <a:prstGeom prst="rect">
            <a:avLst/>
          </a:prstGeom>
        </p:spPr>
      </p:pic>
      <p:pic>
        <p:nvPicPr>
          <p:cNvPr id="149" name="Image 145" descr=" ">    </p:cNvPr>
          <p:cNvPicPr>
            <a:picLocks noChangeAspect="1"/>
          </p:cNvPicPr>
          <p:nvPr/>
        </p:nvPicPr>
        <p:blipFill>
          <a:blip r:embed="rId244">
            <a:extLst>
              <a:ext uri="{96DAC541-7B7A-43D3-8B79-37D633B846F1}">
                <asvg:svgBlip xmlns:asvg="http://schemas.microsoft.com/office/drawing/2016/SVG/main" r:embed="rId245"/>
              </a:ext>
            </a:extLst>
          </a:blip>
          <a:stretch>
            <a:fillRect/>
          </a:stretch>
        </p:blipFill>
        <p:spPr>
          <a:xfrm>
            <a:off x="0" y="11677213"/>
            <a:ext cx="254732" cy="354716"/>
          </a:xfrm>
          <a:prstGeom prst="rect">
            <a:avLst/>
          </a:prstGeom>
        </p:spPr>
      </p:pic>
      <p:pic>
        <p:nvPicPr>
          <p:cNvPr id="150" name="Image 146" descr=" ">    </p:cNvPr>
          <p:cNvPicPr>
            <a:picLocks noChangeAspect="1"/>
          </p:cNvPicPr>
          <p:nvPr/>
        </p:nvPicPr>
        <p:blipFill>
          <a:blip r:embed="rId246"/>
          <a:stretch>
            <a:fillRect/>
          </a:stretch>
        </p:blipFill>
        <p:spPr>
          <a:xfrm>
            <a:off x="-1258930" y="9995483"/>
            <a:ext cx="166838" cy="135986"/>
          </a:xfrm>
          <a:prstGeom prst="rect">
            <a:avLst/>
          </a:prstGeom>
        </p:spPr>
      </p:pic>
      <p:pic>
        <p:nvPicPr>
          <p:cNvPr id="151" name="Image 147" descr=" ">    </p:cNvPr>
          <p:cNvPicPr>
            <a:picLocks noChangeAspect="1"/>
          </p:cNvPicPr>
          <p:nvPr/>
        </p:nvPicPr>
        <p:blipFill>
          <a:blip r:embed="rId247"/>
          <a:stretch>
            <a:fillRect/>
          </a:stretch>
        </p:blipFill>
        <p:spPr>
          <a:xfrm>
            <a:off x="-1103322" y="10099408"/>
            <a:ext cx="237012" cy="133535"/>
          </a:xfrm>
          <a:prstGeom prst="rect">
            <a:avLst/>
          </a:prstGeom>
        </p:spPr>
      </p:pic>
      <p:pic>
        <p:nvPicPr>
          <p:cNvPr id="152" name="Image 148" descr=" ">    </p:cNvPr>
          <p:cNvPicPr>
            <a:picLocks noChangeAspect="1"/>
          </p:cNvPicPr>
          <p:nvPr/>
        </p:nvPicPr>
        <p:blipFill>
          <a:blip r:embed="rId248"/>
          <a:stretch>
            <a:fillRect/>
          </a:stretch>
        </p:blipFill>
        <p:spPr>
          <a:xfrm>
            <a:off x="-804327" y="10027031"/>
            <a:ext cx="242879" cy="135092"/>
          </a:xfrm>
          <a:prstGeom prst="rect">
            <a:avLst/>
          </a:prstGeom>
        </p:spPr>
      </p:pic>
      <p:pic>
        <p:nvPicPr>
          <p:cNvPr id="153" name="Image 149" descr=" ">    </p:cNvPr>
          <p:cNvPicPr>
            <a:picLocks noChangeAspect="1"/>
          </p:cNvPicPr>
          <p:nvPr/>
        </p:nvPicPr>
        <p:blipFill>
          <a:blip r:embed="rId249"/>
          <a:stretch>
            <a:fillRect/>
          </a:stretch>
        </p:blipFill>
        <p:spPr>
          <a:xfrm>
            <a:off x="-352820" y="11431724"/>
            <a:ext cx="149548" cy="221869"/>
          </a:xfrm>
          <a:prstGeom prst="rect">
            <a:avLst/>
          </a:prstGeom>
        </p:spPr>
      </p:pic>
      <p:pic>
        <p:nvPicPr>
          <p:cNvPr id="154" name="Image 150" descr=" ">    </p:cNvPr>
          <p:cNvPicPr>
            <a:picLocks noChangeAspect="1"/>
          </p:cNvPicPr>
          <p:nvPr/>
        </p:nvPicPr>
        <p:blipFill>
          <a:blip r:embed="rId250">
            <a:extLst>
              <a:ext uri="{96DAC541-7B7A-43D3-8B79-37D633B846F1}">
                <asvg:svgBlip xmlns:asvg="http://schemas.microsoft.com/office/drawing/2016/SVG/main" r:embed="rId251"/>
              </a:ext>
            </a:extLst>
          </a:blip>
          <a:stretch>
            <a:fillRect/>
          </a:stretch>
        </p:blipFill>
        <p:spPr>
          <a:xfrm>
            <a:off x="0" y="11942852"/>
            <a:ext cx="48664" cy="177977"/>
          </a:xfrm>
          <a:prstGeom prst="rect">
            <a:avLst/>
          </a:prstGeom>
        </p:spPr>
      </p:pic>
      <p:pic>
        <p:nvPicPr>
          <p:cNvPr id="155" name="Image 151" descr=" ">    </p:cNvPr>
          <p:cNvPicPr>
            <a:picLocks noChangeAspect="1"/>
          </p:cNvPicPr>
          <p:nvPr/>
        </p:nvPicPr>
        <p:blipFill>
          <a:blip r:embed="rId252"/>
          <a:stretch>
            <a:fillRect/>
          </a:stretch>
        </p:blipFill>
        <p:spPr>
          <a:xfrm>
            <a:off x="-973512" y="10266635"/>
            <a:ext cx="120538" cy="40251"/>
          </a:xfrm>
          <a:prstGeom prst="rect">
            <a:avLst/>
          </a:prstGeom>
        </p:spPr>
      </p:pic>
      <p:pic>
        <p:nvPicPr>
          <p:cNvPr id="156" name="Image 152" descr=" ">    </p:cNvPr>
          <p:cNvPicPr>
            <a:picLocks noChangeAspect="1"/>
          </p:cNvPicPr>
          <p:nvPr/>
        </p:nvPicPr>
        <p:blipFill>
          <a:blip r:embed="rId253">
            <a:extLst>
              <a:ext uri="{96DAC541-7B7A-43D3-8B79-37D633B846F1}">
                <asvg:svgBlip xmlns:asvg="http://schemas.microsoft.com/office/drawing/2016/SVG/main" r:embed="rId254"/>
              </a:ext>
            </a:extLst>
          </a:blip>
          <a:stretch>
            <a:fillRect/>
          </a:stretch>
        </p:blipFill>
        <p:spPr>
          <a:xfrm>
            <a:off x="170925" y="11582412"/>
            <a:ext cx="76567" cy="39759"/>
          </a:xfrm>
          <a:prstGeom prst="rect">
            <a:avLst/>
          </a:prstGeom>
        </p:spPr>
      </p:pic>
      <p:pic>
        <p:nvPicPr>
          <p:cNvPr id="157" name="Image 153" descr=" ">    </p:cNvPr>
          <p:cNvPicPr>
            <a:picLocks noChangeAspect="1"/>
          </p:cNvPicPr>
          <p:nvPr/>
        </p:nvPicPr>
        <p:blipFill>
          <a:blip r:embed="rId255"/>
          <a:stretch>
            <a:fillRect/>
          </a:stretch>
        </p:blipFill>
        <p:spPr>
          <a:xfrm>
            <a:off x="-174836" y="11688899"/>
            <a:ext cx="62492" cy="59817"/>
          </a:xfrm>
          <a:prstGeom prst="rect">
            <a:avLst/>
          </a:prstGeom>
        </p:spPr>
      </p:pic>
      <p:pic>
        <p:nvPicPr>
          <p:cNvPr id="158" name="Image 154" descr=" ">    </p:cNvPr>
          <p:cNvPicPr>
            <a:picLocks noChangeAspect="1"/>
          </p:cNvPicPr>
          <p:nvPr/>
        </p:nvPicPr>
        <p:blipFill>
          <a:blip r:embed="rId256">
            <a:extLst>
              <a:ext uri="{96DAC541-7B7A-43D3-8B79-37D633B846F1}">
                <asvg:svgBlip xmlns:asvg="http://schemas.microsoft.com/office/drawing/2016/SVG/main" r:embed="rId257"/>
              </a:ext>
            </a:extLst>
          </a:blip>
          <a:stretch>
            <a:fillRect/>
          </a:stretch>
        </p:blipFill>
        <p:spPr>
          <a:xfrm>
            <a:off x="14693" y="11483795"/>
            <a:ext cx="26906" cy="51181"/>
          </a:xfrm>
          <a:prstGeom prst="rect">
            <a:avLst/>
          </a:prstGeom>
        </p:spPr>
      </p:pic>
      <p:pic>
        <p:nvPicPr>
          <p:cNvPr id="159" name="Image 155" descr=" ">    </p:cNvPr>
          <p:cNvPicPr>
            <a:picLocks noChangeAspect="1"/>
          </p:cNvPicPr>
          <p:nvPr/>
        </p:nvPicPr>
        <p:blipFill>
          <a:blip r:embed="rId258"/>
          <a:stretch>
            <a:fillRect/>
          </a:stretch>
        </p:blipFill>
        <p:spPr>
          <a:xfrm>
            <a:off x="-448936" y="11419994"/>
            <a:ext cx="37644" cy="20059"/>
          </a:xfrm>
          <a:prstGeom prst="rect">
            <a:avLst/>
          </a:prstGeom>
        </p:spPr>
      </p:pic>
      <p:pic>
        <p:nvPicPr>
          <p:cNvPr id="160" name="Image 156" descr=" ">    </p:cNvPr>
          <p:cNvPicPr>
            <a:picLocks noChangeAspect="1"/>
          </p:cNvPicPr>
          <p:nvPr/>
        </p:nvPicPr>
        <p:blipFill>
          <a:blip r:embed="rId259">
            <a:extLst>
              <a:ext uri="{96DAC541-7B7A-43D3-8B79-37D633B846F1}">
                <asvg:svgBlip xmlns:asvg="http://schemas.microsoft.com/office/drawing/2016/SVG/main" r:embed="rId260"/>
              </a:ext>
            </a:extLst>
          </a:blip>
          <a:stretch>
            <a:fillRect/>
          </a:stretch>
        </p:blipFill>
        <p:spPr>
          <a:xfrm>
            <a:off x="91259" y="11657763"/>
            <a:ext cx="12705" cy="18151"/>
          </a:xfrm>
          <a:prstGeom prst="rect">
            <a:avLst/>
          </a:prstGeom>
        </p:spPr>
      </p:pic>
      <p:pic>
        <p:nvPicPr>
          <p:cNvPr id="161" name="Image 157" descr=" ">    </p:cNvPr>
          <p:cNvPicPr>
            <a:picLocks noChangeAspect="1"/>
          </p:cNvPicPr>
          <p:nvPr/>
        </p:nvPicPr>
        <p:blipFill>
          <a:blip r:embed="rId261">
            <a:extLst>
              <a:ext uri="{96DAC541-7B7A-43D3-8B79-37D633B846F1}">
                <asvg:svgBlip xmlns:asvg="http://schemas.microsoft.com/office/drawing/2016/SVG/main" r:embed="rId262"/>
              </a:ext>
            </a:extLst>
          </a:blip>
          <a:stretch>
            <a:fillRect/>
          </a:stretch>
        </p:blipFill>
        <p:spPr>
          <a:xfrm>
            <a:off x="53665" y="12047835"/>
            <a:ext cx="39629" cy="26879"/>
          </a:xfrm>
          <a:prstGeom prst="rect">
            <a:avLst/>
          </a:prstGeom>
        </p:spPr>
      </p:pic>
      <p:pic>
        <p:nvPicPr>
          <p:cNvPr id="162" name="Image 158" descr=" ">    </p:cNvPr>
          <p:cNvPicPr>
            <a:picLocks noChangeAspect="1"/>
          </p:cNvPicPr>
          <p:nvPr/>
        </p:nvPicPr>
        <p:blipFill>
          <a:blip r:embed="rId263">
            <a:extLst>
              <a:ext uri="{96DAC541-7B7A-43D3-8B79-37D633B846F1}">
                <asvg:svgBlip xmlns:asvg="http://schemas.microsoft.com/office/drawing/2016/SVG/main" r:embed="rId264"/>
              </a:ext>
            </a:extLst>
          </a:blip>
          <a:stretch>
            <a:fillRect/>
          </a:stretch>
        </p:blipFill>
        <p:spPr>
          <a:xfrm>
            <a:off x="93294" y="12055931"/>
            <a:ext cx="23964" cy="20752"/>
          </a:xfrm>
          <a:prstGeom prst="rect">
            <a:avLst/>
          </a:prstGeom>
        </p:spPr>
      </p:pic>
      <p:pic>
        <p:nvPicPr>
          <p:cNvPr id="163" name="Image 159" descr=" ">    </p:cNvPr>
          <p:cNvPicPr>
            <a:picLocks noChangeAspect="1"/>
          </p:cNvPicPr>
          <p:nvPr/>
        </p:nvPicPr>
        <p:blipFill>
          <a:blip r:embed="rId265">
            <a:extLst>
              <a:ext uri="{96DAC541-7B7A-43D3-8B79-37D633B846F1}">
                <asvg:svgBlip xmlns:asvg="http://schemas.microsoft.com/office/drawing/2016/SVG/main" r:embed="rId266"/>
              </a:ext>
            </a:extLst>
          </a:blip>
          <a:stretch>
            <a:fillRect/>
          </a:stretch>
        </p:blipFill>
        <p:spPr>
          <a:xfrm>
            <a:off x="0" y="12008433"/>
            <a:ext cx="420488" cy="462344"/>
          </a:xfrm>
          <a:prstGeom prst="rect">
            <a:avLst/>
          </a:prstGeom>
        </p:spPr>
      </p:pic>
      <p:pic>
        <p:nvPicPr>
          <p:cNvPr id="164" name="Image 160" descr=" ">    </p:cNvPr>
          <p:cNvPicPr>
            <a:picLocks noChangeAspect="1"/>
          </p:cNvPicPr>
          <p:nvPr/>
        </p:nvPicPr>
        <p:blipFill>
          <a:blip r:embed="rId267">
            <a:extLst>
              <a:ext uri="{96DAC541-7B7A-43D3-8B79-37D633B846F1}">
                <asvg:svgBlip xmlns:asvg="http://schemas.microsoft.com/office/drawing/2016/SVG/main" r:embed="rId268"/>
              </a:ext>
            </a:extLst>
          </a:blip>
          <a:stretch>
            <a:fillRect/>
          </a:stretch>
        </p:blipFill>
        <p:spPr>
          <a:xfrm>
            <a:off x="0" y="12744906"/>
            <a:ext cx="8995" cy="331344"/>
          </a:xfrm>
          <a:prstGeom prst="rect">
            <a:avLst/>
          </a:prstGeom>
        </p:spPr>
      </p:pic>
      <p:pic>
        <p:nvPicPr>
          <p:cNvPr id="165" name="Image 161" descr=" ">    </p:cNvPr>
          <p:cNvPicPr>
            <a:picLocks noChangeAspect="1"/>
          </p:cNvPicPr>
          <p:nvPr/>
        </p:nvPicPr>
        <p:blipFill>
          <a:blip r:embed="rId269">
            <a:extLst>
              <a:ext uri="{96DAC541-7B7A-43D3-8B79-37D633B846F1}">
                <asvg:svgBlip xmlns:asvg="http://schemas.microsoft.com/office/drawing/2016/SVG/main" r:embed="rId270"/>
              </a:ext>
            </a:extLst>
          </a:blip>
          <a:stretch>
            <a:fillRect/>
          </a:stretch>
        </p:blipFill>
        <p:spPr>
          <a:xfrm>
            <a:off x="23716" y="12273707"/>
            <a:ext cx="324940" cy="484789"/>
          </a:xfrm>
          <a:prstGeom prst="rect">
            <a:avLst/>
          </a:prstGeom>
        </p:spPr>
      </p:pic>
      <p:pic>
        <p:nvPicPr>
          <p:cNvPr id="166" name="Image 162" descr=" ">    </p:cNvPr>
          <p:cNvPicPr>
            <a:picLocks noChangeAspect="1"/>
          </p:cNvPicPr>
          <p:nvPr/>
        </p:nvPicPr>
        <p:blipFill>
          <a:blip r:embed="rId271">
            <a:extLst>
              <a:ext uri="{96DAC541-7B7A-43D3-8B79-37D633B846F1}">
                <asvg:svgBlip xmlns:asvg="http://schemas.microsoft.com/office/drawing/2016/SVG/main" r:embed="rId272"/>
              </a:ext>
            </a:extLst>
          </a:blip>
          <a:stretch>
            <a:fillRect/>
          </a:stretch>
        </p:blipFill>
        <p:spPr>
          <a:xfrm>
            <a:off x="100755" y="12717990"/>
            <a:ext cx="98980" cy="118179"/>
          </a:xfrm>
          <a:prstGeom prst="rect">
            <a:avLst/>
          </a:prstGeom>
        </p:spPr>
      </p:pic>
      <p:pic>
        <p:nvPicPr>
          <p:cNvPr id="167" name="Image 163" descr=" ">    </p:cNvPr>
          <p:cNvPicPr>
            <a:picLocks noChangeAspect="1"/>
          </p:cNvPicPr>
          <p:nvPr/>
        </p:nvPicPr>
        <p:blipFill>
          <a:blip r:embed="rId273"/>
          <a:stretch>
            <a:fillRect/>
          </a:stretch>
        </p:blipFill>
        <p:spPr>
          <a:xfrm>
            <a:off x="-181885" y="12219843"/>
            <a:ext cx="58617" cy="43072"/>
          </a:xfrm>
          <a:prstGeom prst="rect">
            <a:avLst/>
          </a:prstGeom>
        </p:spPr>
      </p:pic>
      <p:pic>
        <p:nvPicPr>
          <p:cNvPr id="168" name="Image 164" descr=" ">    </p:cNvPr>
          <p:cNvPicPr>
            <a:picLocks noChangeAspect="1"/>
          </p:cNvPicPr>
          <p:nvPr/>
        </p:nvPicPr>
        <p:blipFill>
          <a:blip r:embed="rId274"/>
          <a:stretch>
            <a:fillRect/>
          </a:stretch>
        </p:blipFill>
        <p:spPr>
          <a:xfrm>
            <a:off x="-554601" y="12754800"/>
            <a:ext cx="55367" cy="32005"/>
          </a:xfrm>
          <a:prstGeom prst="rect">
            <a:avLst/>
          </a:prstGeom>
        </p:spPr>
      </p:pic>
      <p:pic>
        <p:nvPicPr>
          <p:cNvPr id="169" name="Image 165" descr=" ">    </p:cNvPr>
          <p:cNvPicPr>
            <a:picLocks noChangeAspect="1"/>
          </p:cNvPicPr>
          <p:nvPr/>
        </p:nvPicPr>
        <p:blipFill>
          <a:blip r:embed="rId275"/>
          <a:stretch>
            <a:fillRect/>
          </a:stretch>
        </p:blipFill>
        <p:spPr>
          <a:xfrm>
            <a:off x="-586495" y="12794952"/>
            <a:ext cx="39629" cy="26879"/>
          </a:xfrm>
          <a:prstGeom prst="rect">
            <a:avLst/>
          </a:prstGeom>
        </p:spPr>
      </p:pic>
      <p:pic>
        <p:nvPicPr>
          <p:cNvPr id="170" name="Image 166" descr=" ">    </p:cNvPr>
          <p:cNvPicPr>
            <a:picLocks noChangeAspect="1"/>
          </p:cNvPicPr>
          <p:nvPr/>
        </p:nvPicPr>
        <p:blipFill>
          <a:blip r:embed="rId276"/>
          <a:stretch>
            <a:fillRect/>
          </a:stretch>
        </p:blipFill>
        <p:spPr>
          <a:xfrm>
            <a:off x="-303503" y="13109268"/>
            <a:ext cx="21212" cy="2667"/>
          </a:xfrm>
          <a:prstGeom prst="rect">
            <a:avLst/>
          </a:prstGeom>
        </p:spPr>
      </p:pic>
      <p:pic>
        <p:nvPicPr>
          <p:cNvPr id="171" name="Image 167" descr=" ">    </p:cNvPr>
          <p:cNvPicPr>
            <a:picLocks noChangeAspect="1"/>
          </p:cNvPicPr>
          <p:nvPr/>
        </p:nvPicPr>
        <p:blipFill>
          <a:blip r:embed="rId277"/>
          <a:stretch>
            <a:fillRect/>
          </a:stretch>
        </p:blipFill>
        <p:spPr>
          <a:xfrm>
            <a:off x="-1556261" y="11119941"/>
            <a:ext cx="100343" cy="137461"/>
          </a:xfrm>
          <a:prstGeom prst="rect">
            <a:avLst/>
          </a:prstGeom>
        </p:spPr>
      </p:pic>
      <p:pic>
        <p:nvPicPr>
          <p:cNvPr id="172" name="Image 168" descr=" ">    </p:cNvPr>
          <p:cNvPicPr>
            <a:picLocks noChangeAspect="1"/>
          </p:cNvPicPr>
          <p:nvPr/>
        </p:nvPicPr>
        <p:blipFill>
          <a:blip r:embed="rId278"/>
          <a:stretch>
            <a:fillRect/>
          </a:stretch>
        </p:blipFill>
        <p:spPr>
          <a:xfrm>
            <a:off x="-1266771" y="11630425"/>
            <a:ext cx="44434" cy="27359"/>
          </a:xfrm>
          <a:prstGeom prst="rect">
            <a:avLst/>
          </a:prstGeom>
        </p:spPr>
      </p:pic>
      <p:pic>
        <p:nvPicPr>
          <p:cNvPr id="173" name="Image 169" descr=" ">    </p:cNvPr>
          <p:cNvPicPr>
            <a:picLocks noChangeAspect="1"/>
          </p:cNvPicPr>
          <p:nvPr/>
        </p:nvPicPr>
        <p:blipFill>
          <a:blip r:embed="rId279"/>
          <a:stretch>
            <a:fillRect/>
          </a:stretch>
        </p:blipFill>
        <p:spPr>
          <a:xfrm>
            <a:off x="-117171" y="12153720"/>
            <a:ext cx="7113" cy="4064"/>
          </a:xfrm>
          <a:prstGeom prst="rect">
            <a:avLst/>
          </a:prstGeom>
        </p:spPr>
      </p:pic>
      <p:pic>
        <p:nvPicPr>
          <p:cNvPr id="174" name="Image 170" descr=" ">    </p:cNvPr>
          <p:cNvPicPr>
            <a:picLocks noChangeAspect="1"/>
          </p:cNvPicPr>
          <p:nvPr/>
        </p:nvPicPr>
        <p:blipFill>
          <a:blip r:embed="rId280"/>
          <a:stretch>
            <a:fillRect/>
          </a:stretch>
        </p:blipFill>
        <p:spPr>
          <a:xfrm>
            <a:off x="-408068" y="12999669"/>
            <a:ext cx="46391" cy="59436"/>
          </a:xfrm>
          <a:prstGeom prst="rect">
            <a:avLst/>
          </a:prstGeom>
        </p:spPr>
      </p:pic>
      <p:pic>
        <p:nvPicPr>
          <p:cNvPr id="175" name="Image 171" descr=" ">    </p:cNvPr>
          <p:cNvPicPr>
            <a:picLocks noChangeAspect="1"/>
          </p:cNvPicPr>
          <p:nvPr/>
        </p:nvPicPr>
        <p:blipFill>
          <a:blip r:embed="rId281"/>
          <a:stretch>
            <a:fillRect/>
          </a:stretch>
        </p:blipFill>
        <p:spPr>
          <a:xfrm>
            <a:off x="-331192" y="13073453"/>
            <a:ext cx="21085" cy="2667"/>
          </a:xfrm>
          <a:prstGeom prst="rect">
            <a:avLst/>
          </a:prstGeom>
        </p:spPr>
      </p:pic>
      <p:pic>
        <p:nvPicPr>
          <p:cNvPr id="176" name="Image 172" descr=" ">    </p:cNvPr>
          <p:cNvPicPr>
            <a:picLocks noChangeAspect="1"/>
          </p:cNvPicPr>
          <p:nvPr/>
        </p:nvPicPr>
        <p:blipFill>
          <a:blip r:embed="rId282"/>
          <a:stretch>
            <a:fillRect/>
          </a:stretch>
        </p:blipFill>
        <p:spPr>
          <a:xfrm>
            <a:off x="-222848" y="13065581"/>
            <a:ext cx="21085" cy="2540"/>
          </a:xfrm>
          <a:prstGeom prst="rect">
            <a:avLst/>
          </a:prstGeom>
        </p:spPr>
      </p:pic>
      <p:pic>
        <p:nvPicPr>
          <p:cNvPr id="177" name="Image 173" descr=" ">    </p:cNvPr>
          <p:cNvPicPr>
            <a:picLocks noChangeAspect="1"/>
          </p:cNvPicPr>
          <p:nvPr/>
        </p:nvPicPr>
        <p:blipFill>
          <a:blip r:embed="rId283"/>
          <a:stretch>
            <a:fillRect/>
          </a:stretch>
        </p:blipFill>
        <p:spPr>
          <a:xfrm>
            <a:off x="-361677" y="13059104"/>
            <a:ext cx="21085" cy="2667"/>
          </a:xfrm>
          <a:prstGeom prst="rect">
            <a:avLst/>
          </a:prstGeom>
        </p:spPr>
      </p:pic>
      <p:pic>
        <p:nvPicPr>
          <p:cNvPr id="178" name="Image 174" descr=" ">    </p:cNvPr>
          <p:cNvPicPr>
            <a:picLocks noChangeAspect="1"/>
          </p:cNvPicPr>
          <p:nvPr/>
        </p:nvPicPr>
        <p:blipFill>
          <a:blip r:embed="rId284">
            <a:extLst>
              <a:ext uri="{96DAC541-7B7A-43D3-8B79-37D633B846F1}">
                <asvg:svgBlip xmlns:asvg="http://schemas.microsoft.com/office/drawing/2016/SVG/main" r:embed="rId285"/>
              </a:ext>
            </a:extLst>
          </a:blip>
          <a:stretch>
            <a:fillRect/>
          </a:stretch>
        </p:blipFill>
        <p:spPr>
          <a:xfrm>
            <a:off x="201918" y="10815293"/>
            <a:ext cx="31934" cy="39517"/>
          </a:xfrm>
          <a:prstGeom prst="rect">
            <a:avLst/>
          </a:prstGeom>
        </p:spPr>
      </p:pic>
      <p:pic>
        <p:nvPicPr>
          <p:cNvPr id="179" name="Image 175" descr=" ">    </p:cNvPr>
          <p:cNvPicPr>
            <a:picLocks noChangeAspect="1"/>
          </p:cNvPicPr>
          <p:nvPr/>
        </p:nvPicPr>
        <p:blipFill>
          <a:blip r:embed="rId286">
            <a:extLst>
              <a:ext uri="{96DAC541-7B7A-43D3-8B79-37D633B846F1}">
                <asvg:svgBlip xmlns:asvg="http://schemas.microsoft.com/office/drawing/2016/SVG/main" r:embed="rId287"/>
              </a:ext>
            </a:extLst>
          </a:blip>
          <a:stretch>
            <a:fillRect/>
          </a:stretch>
        </p:blipFill>
        <p:spPr>
          <a:xfrm>
            <a:off x="0" y="11228273"/>
            <a:ext cx="4048" cy="94869"/>
          </a:xfrm>
          <a:prstGeom prst="rect">
            <a:avLst/>
          </a:prstGeom>
        </p:spPr>
      </p:pic>
      <p:pic>
        <p:nvPicPr>
          <p:cNvPr id="180" name="Image 176" descr=" ">    </p:cNvPr>
          <p:cNvPicPr>
            <a:picLocks noChangeAspect="1"/>
          </p:cNvPicPr>
          <p:nvPr/>
        </p:nvPicPr>
        <p:blipFill>
          <a:blip r:embed="rId288">
            <a:extLst>
              <a:ext uri="{96DAC541-7B7A-43D3-8B79-37D633B846F1}">
                <asvg:svgBlip xmlns:asvg="http://schemas.microsoft.com/office/drawing/2016/SVG/main" r:embed="rId289"/>
              </a:ext>
            </a:extLst>
          </a:blip>
          <a:stretch>
            <a:fillRect/>
          </a:stretch>
        </p:blipFill>
        <p:spPr>
          <a:xfrm>
            <a:off x="0" y="11356160"/>
            <a:ext cx="29320" cy="32925"/>
          </a:xfrm>
          <a:prstGeom prst="rect">
            <a:avLst/>
          </a:prstGeom>
        </p:spPr>
      </p:pic>
      <p:pic>
        <p:nvPicPr>
          <p:cNvPr id="181" name="Image 177" descr=" ">    </p:cNvPr>
          <p:cNvPicPr>
            <a:picLocks noChangeAspect="1"/>
          </p:cNvPicPr>
          <p:nvPr/>
        </p:nvPicPr>
        <p:blipFill>
          <a:blip r:embed="rId290">
            <a:extLst>
              <a:ext uri="{96DAC541-7B7A-43D3-8B79-37D633B846F1}">
                <asvg:svgBlip xmlns:asvg="http://schemas.microsoft.com/office/drawing/2016/SVG/main" r:embed="rId291"/>
              </a:ext>
            </a:extLst>
          </a:blip>
          <a:stretch>
            <a:fillRect/>
          </a:stretch>
        </p:blipFill>
        <p:spPr>
          <a:xfrm>
            <a:off x="0" y="11365303"/>
            <a:ext cx="17339" cy="24212"/>
          </a:xfrm>
          <a:prstGeom prst="rect">
            <a:avLst/>
          </a:prstGeom>
        </p:spPr>
      </p:pic>
      <p:pic>
        <p:nvPicPr>
          <p:cNvPr id="182" name="Image 178" descr=" ">    </p:cNvPr>
          <p:cNvPicPr>
            <a:picLocks noChangeAspect="1"/>
          </p:cNvPicPr>
          <p:nvPr/>
        </p:nvPicPr>
        <p:blipFill>
          <a:blip r:embed="rId292"/>
          <a:stretch>
            <a:fillRect/>
          </a:stretch>
        </p:blipFill>
        <p:spPr>
          <a:xfrm>
            <a:off x="-838936" y="9955228"/>
            <a:ext cx="244559" cy="177104"/>
          </a:xfrm>
          <a:prstGeom prst="rect">
            <a:avLst/>
          </a:prstGeom>
        </p:spPr>
      </p:pic>
      <p:pic>
        <p:nvPicPr>
          <p:cNvPr id="183" name="Image 179" descr=" ">    </p:cNvPr>
          <p:cNvPicPr>
            <a:picLocks noChangeAspect="1"/>
          </p:cNvPicPr>
          <p:nvPr/>
        </p:nvPicPr>
        <p:blipFill>
          <a:blip r:embed="rId293"/>
          <a:stretch>
            <a:fillRect/>
          </a:stretch>
        </p:blipFill>
        <p:spPr>
          <a:xfrm>
            <a:off x="-820584" y="9930200"/>
            <a:ext cx="146352" cy="96905"/>
          </a:xfrm>
          <a:prstGeom prst="rect">
            <a:avLst/>
          </a:prstGeom>
        </p:spPr>
      </p:pic>
      <p:pic>
        <p:nvPicPr>
          <p:cNvPr id="184" name="Image 180" descr=" ">    </p:cNvPr>
          <p:cNvPicPr>
            <a:picLocks noChangeAspect="1"/>
          </p:cNvPicPr>
          <p:nvPr/>
        </p:nvPicPr>
        <p:blipFill>
          <a:blip r:embed="rId294"/>
          <a:stretch>
            <a:fillRect/>
          </a:stretch>
        </p:blipFill>
        <p:spPr>
          <a:xfrm>
            <a:off x="-801659" y="10118164"/>
            <a:ext cx="21085" cy="11430"/>
          </a:xfrm>
          <a:prstGeom prst="rect">
            <a:avLst/>
          </a:prstGeom>
        </p:spPr>
      </p:pic>
      <p:pic>
        <p:nvPicPr>
          <p:cNvPr id="185" name="Image 181" descr=" ">    </p:cNvPr>
          <p:cNvPicPr>
            <a:picLocks noChangeAspect="1"/>
          </p:cNvPicPr>
          <p:nvPr/>
        </p:nvPicPr>
        <p:blipFill>
          <a:blip r:embed="rId295"/>
          <a:stretch>
            <a:fillRect/>
          </a:stretch>
        </p:blipFill>
        <p:spPr>
          <a:xfrm>
            <a:off x="3275717" y="15716256"/>
            <a:ext cx="226044" cy="440506"/>
          </a:xfrm>
          <a:prstGeom prst="rect">
            <a:avLst/>
          </a:prstGeom>
        </p:spPr>
      </p:pic>
      <p:pic>
        <p:nvPicPr>
          <p:cNvPr id="186" name="Image 182" descr=" ">    </p:cNvPr>
          <p:cNvPicPr>
            <a:picLocks noChangeAspect="1"/>
          </p:cNvPicPr>
          <p:nvPr/>
        </p:nvPicPr>
        <p:blipFill>
          <a:blip r:embed="rId296"/>
          <a:stretch>
            <a:fillRect/>
          </a:stretch>
        </p:blipFill>
        <p:spPr>
          <a:xfrm>
            <a:off x="2970415" y="15632888"/>
            <a:ext cx="297642" cy="249473"/>
          </a:xfrm>
          <a:prstGeom prst="rect">
            <a:avLst/>
          </a:prstGeom>
        </p:spPr>
      </p:pic>
      <p:pic>
        <p:nvPicPr>
          <p:cNvPr id="187" name="Image 183" descr=" ">    </p:cNvPr>
          <p:cNvPicPr>
            <a:picLocks noChangeAspect="1"/>
          </p:cNvPicPr>
          <p:nvPr/>
        </p:nvPicPr>
        <p:blipFill>
          <a:blip r:embed="rId297"/>
          <a:stretch>
            <a:fillRect/>
          </a:stretch>
        </p:blipFill>
        <p:spPr>
          <a:xfrm>
            <a:off x="2541525" y="15601907"/>
            <a:ext cx="262885" cy="154311"/>
          </a:xfrm>
          <a:prstGeom prst="rect">
            <a:avLst/>
          </a:prstGeom>
        </p:spPr>
      </p:pic>
      <p:pic>
        <p:nvPicPr>
          <p:cNvPr id="188" name="Image 184" descr=" ">    </p:cNvPr>
          <p:cNvPicPr>
            <a:picLocks noChangeAspect="1"/>
          </p:cNvPicPr>
          <p:nvPr/>
        </p:nvPicPr>
        <p:blipFill>
          <a:blip r:embed="rId298"/>
          <a:stretch>
            <a:fillRect/>
          </a:stretch>
        </p:blipFill>
        <p:spPr>
          <a:xfrm>
            <a:off x="3132856" y="15866920"/>
            <a:ext cx="222372" cy="268121"/>
          </a:xfrm>
          <a:prstGeom prst="rect">
            <a:avLst/>
          </a:prstGeom>
        </p:spPr>
      </p:pic>
      <p:pic>
        <p:nvPicPr>
          <p:cNvPr id="189" name="Image 185" descr=" ">    </p:cNvPr>
          <p:cNvPicPr>
            <a:picLocks noChangeAspect="1"/>
          </p:cNvPicPr>
          <p:nvPr/>
        </p:nvPicPr>
        <p:blipFill>
          <a:blip r:embed="rId299"/>
          <a:stretch>
            <a:fillRect/>
          </a:stretch>
        </p:blipFill>
        <p:spPr>
          <a:xfrm>
            <a:off x="3563749" y="15911829"/>
            <a:ext cx="152913" cy="114377"/>
          </a:xfrm>
          <a:prstGeom prst="rect">
            <a:avLst/>
          </a:prstGeom>
        </p:spPr>
      </p:pic>
      <p:pic>
        <p:nvPicPr>
          <p:cNvPr id="190" name="Image 186" descr=" ">    </p:cNvPr>
          <p:cNvPicPr>
            <a:picLocks noChangeAspect="1"/>
          </p:cNvPicPr>
          <p:nvPr/>
        </p:nvPicPr>
        <p:blipFill>
          <a:blip r:embed="rId300"/>
          <a:stretch>
            <a:fillRect/>
          </a:stretch>
        </p:blipFill>
        <p:spPr>
          <a:xfrm>
            <a:off x="3350075" y="15780965"/>
            <a:ext cx="138226" cy="182730"/>
          </a:xfrm>
          <a:prstGeom prst="rect">
            <a:avLst/>
          </a:prstGeom>
        </p:spPr>
      </p:pic>
      <p:pic>
        <p:nvPicPr>
          <p:cNvPr id="191" name="Image 187" descr=" ">    </p:cNvPr>
          <p:cNvPicPr>
            <a:picLocks noChangeAspect="1"/>
          </p:cNvPicPr>
          <p:nvPr/>
        </p:nvPicPr>
        <p:blipFill>
          <a:blip r:embed="rId301"/>
          <a:stretch>
            <a:fillRect/>
          </a:stretch>
        </p:blipFill>
        <p:spPr>
          <a:xfrm>
            <a:off x="3445062" y="15743362"/>
            <a:ext cx="138675" cy="117236"/>
          </a:xfrm>
          <a:prstGeom prst="rect">
            <a:avLst/>
          </a:prstGeom>
        </p:spPr>
      </p:pic>
      <p:pic>
        <p:nvPicPr>
          <p:cNvPr id="192" name="Image 188" descr=" ">    </p:cNvPr>
          <p:cNvPicPr>
            <a:picLocks noChangeAspect="1"/>
          </p:cNvPicPr>
          <p:nvPr/>
        </p:nvPicPr>
        <p:blipFill>
          <a:blip r:embed="rId302"/>
          <a:stretch>
            <a:fillRect/>
          </a:stretch>
        </p:blipFill>
        <p:spPr>
          <a:xfrm>
            <a:off x="3440417" y="15795575"/>
            <a:ext cx="51696" cy="68834"/>
          </a:xfrm>
          <a:prstGeom prst="rect">
            <a:avLst/>
          </a:prstGeom>
        </p:spPr>
      </p:pic>
      <p:pic>
        <p:nvPicPr>
          <p:cNvPr id="193" name="Image 189" descr=" ">    </p:cNvPr>
          <p:cNvPicPr>
            <a:picLocks noChangeAspect="1"/>
          </p:cNvPicPr>
          <p:nvPr/>
        </p:nvPicPr>
        <p:blipFill>
          <a:blip r:embed="rId303"/>
          <a:stretch>
            <a:fillRect/>
          </a:stretch>
        </p:blipFill>
        <p:spPr>
          <a:xfrm>
            <a:off x="2299905" y="14552535"/>
            <a:ext cx="1144445" cy="1131436"/>
          </a:xfrm>
          <a:prstGeom prst="rect">
            <a:avLst/>
          </a:prstGeom>
        </p:spPr>
      </p:pic>
      <p:pic>
        <p:nvPicPr>
          <p:cNvPr id="194" name="Image 190" descr=" ">    </p:cNvPr>
          <p:cNvPicPr>
            <a:picLocks noChangeAspect="1"/>
          </p:cNvPicPr>
          <p:nvPr/>
        </p:nvPicPr>
        <p:blipFill>
          <a:blip r:embed="rId304"/>
          <a:stretch>
            <a:fillRect/>
          </a:stretch>
        </p:blipFill>
        <p:spPr>
          <a:xfrm>
            <a:off x="1739854" y="13999877"/>
            <a:ext cx="661088" cy="715876"/>
          </a:xfrm>
          <a:prstGeom prst="rect">
            <a:avLst/>
          </a:prstGeom>
        </p:spPr>
      </p:pic>
      <p:pic>
        <p:nvPicPr>
          <p:cNvPr id="195" name="Image 191" descr=" ">    </p:cNvPr>
          <p:cNvPicPr>
            <a:picLocks noChangeAspect="1"/>
          </p:cNvPicPr>
          <p:nvPr/>
        </p:nvPicPr>
        <p:blipFill>
          <a:blip r:embed="rId305"/>
          <a:stretch>
            <a:fillRect/>
          </a:stretch>
        </p:blipFill>
        <p:spPr>
          <a:xfrm>
            <a:off x="2142568" y="14921685"/>
            <a:ext cx="338798" cy="220183"/>
          </a:xfrm>
          <a:prstGeom prst="rect">
            <a:avLst/>
          </a:prstGeom>
        </p:spPr>
      </p:pic>
      <p:pic>
        <p:nvPicPr>
          <p:cNvPr id="196" name="Image 192" descr=" ">    </p:cNvPr>
          <p:cNvPicPr>
            <a:picLocks noChangeAspect="1"/>
          </p:cNvPicPr>
          <p:nvPr/>
        </p:nvPicPr>
        <p:blipFill>
          <a:blip r:embed="rId306"/>
          <a:stretch>
            <a:fillRect/>
          </a:stretch>
        </p:blipFill>
        <p:spPr>
          <a:xfrm>
            <a:off x="2124697" y="15256204"/>
            <a:ext cx="171787" cy="117123"/>
          </a:xfrm>
          <a:prstGeom prst="rect">
            <a:avLst/>
          </a:prstGeom>
        </p:spPr>
      </p:pic>
      <p:pic>
        <p:nvPicPr>
          <p:cNvPr id="197" name="Image 193" descr=" ">    </p:cNvPr>
          <p:cNvPicPr>
            <a:picLocks noChangeAspect="1"/>
          </p:cNvPicPr>
          <p:nvPr/>
        </p:nvPicPr>
        <p:blipFill>
          <a:blip r:embed="rId307"/>
          <a:stretch>
            <a:fillRect/>
          </a:stretch>
        </p:blipFill>
        <p:spPr>
          <a:xfrm>
            <a:off x="1895950" y="14787032"/>
            <a:ext cx="117224" cy="85113"/>
          </a:xfrm>
          <a:prstGeom prst="rect">
            <a:avLst/>
          </a:prstGeom>
        </p:spPr>
      </p:pic>
      <p:pic>
        <p:nvPicPr>
          <p:cNvPr id="198" name="Image 194" descr=" ">    </p:cNvPr>
          <p:cNvPicPr>
            <a:picLocks noChangeAspect="1"/>
          </p:cNvPicPr>
          <p:nvPr/>
        </p:nvPicPr>
        <p:blipFill>
          <a:blip r:embed="rId308"/>
          <a:stretch>
            <a:fillRect/>
          </a:stretch>
        </p:blipFill>
        <p:spPr>
          <a:xfrm>
            <a:off x="1824013" y="14893590"/>
            <a:ext cx="91139" cy="62820"/>
          </a:xfrm>
          <a:prstGeom prst="rect">
            <a:avLst/>
          </a:prstGeom>
        </p:spPr>
      </p:pic>
      <p:pic>
        <p:nvPicPr>
          <p:cNvPr id="199" name="Image 195" descr=" ">    </p:cNvPr>
          <p:cNvPicPr>
            <a:picLocks noChangeAspect="1"/>
          </p:cNvPicPr>
          <p:nvPr/>
        </p:nvPicPr>
        <p:blipFill>
          <a:blip r:embed="rId309"/>
          <a:stretch>
            <a:fillRect/>
          </a:stretch>
        </p:blipFill>
        <p:spPr>
          <a:xfrm>
            <a:off x="2546605" y="15248055"/>
            <a:ext cx="483075" cy="397401"/>
          </a:xfrm>
          <a:prstGeom prst="rect">
            <a:avLst/>
          </a:prstGeom>
        </p:spPr>
      </p:pic>
      <p:pic>
        <p:nvPicPr>
          <p:cNvPr id="200" name="Image 196" descr=" ">    </p:cNvPr>
          <p:cNvPicPr>
            <a:picLocks noChangeAspect="1"/>
          </p:cNvPicPr>
          <p:nvPr/>
        </p:nvPicPr>
        <p:blipFill>
          <a:blip r:embed="rId310"/>
          <a:stretch>
            <a:fillRect/>
          </a:stretch>
        </p:blipFill>
        <p:spPr>
          <a:xfrm>
            <a:off x="2249942" y="15161766"/>
            <a:ext cx="443748" cy="392962"/>
          </a:xfrm>
          <a:prstGeom prst="rect">
            <a:avLst/>
          </a:prstGeom>
        </p:spPr>
      </p:pic>
      <p:pic>
        <p:nvPicPr>
          <p:cNvPr id="201" name="Image 197" descr=" ">    </p:cNvPr>
          <p:cNvPicPr>
            <a:picLocks noChangeAspect="1"/>
          </p:cNvPicPr>
          <p:nvPr/>
        </p:nvPicPr>
        <p:blipFill>
          <a:blip r:embed="rId311"/>
          <a:stretch>
            <a:fillRect/>
          </a:stretch>
        </p:blipFill>
        <p:spPr>
          <a:xfrm>
            <a:off x="2188771" y="15484382"/>
            <a:ext cx="163590" cy="111909"/>
          </a:xfrm>
          <a:prstGeom prst="rect">
            <a:avLst/>
          </a:prstGeom>
        </p:spPr>
      </p:pic>
      <p:pic>
        <p:nvPicPr>
          <p:cNvPr id="202" name="Image 198" descr=" ">    </p:cNvPr>
          <p:cNvPicPr>
            <a:picLocks noChangeAspect="1"/>
          </p:cNvPicPr>
          <p:nvPr/>
        </p:nvPicPr>
        <p:blipFill>
          <a:blip r:embed="rId312"/>
          <a:stretch>
            <a:fillRect/>
          </a:stretch>
        </p:blipFill>
        <p:spPr>
          <a:xfrm>
            <a:off x="2638057" y="15244136"/>
            <a:ext cx="2413" cy="21209"/>
          </a:xfrm>
          <a:prstGeom prst="rect">
            <a:avLst/>
          </a:prstGeom>
        </p:spPr>
      </p:pic>
      <p:pic>
        <p:nvPicPr>
          <p:cNvPr id="203" name="Image 199" descr=" ">    </p:cNvPr>
          <p:cNvPicPr>
            <a:picLocks noChangeAspect="1"/>
          </p:cNvPicPr>
          <p:nvPr/>
        </p:nvPicPr>
        <p:blipFill>
          <a:blip r:embed="rId313">
            <a:extLst>
              <a:ext uri="{96DAC541-7B7A-43D3-8B79-37D633B846F1}">
                <asvg:svgBlip xmlns:asvg="http://schemas.microsoft.com/office/drawing/2016/SVG/main" r:embed="rId314"/>
              </a:ext>
            </a:extLst>
          </a:blip>
          <a:stretch>
            <a:fillRect/>
          </a:stretch>
        </p:blipFill>
        <p:spPr>
          <a:xfrm>
            <a:off x="233393" y="12846363"/>
            <a:ext cx="18671" cy="17400"/>
          </a:xfrm>
          <a:prstGeom prst="rect">
            <a:avLst/>
          </a:prstGeom>
        </p:spPr>
      </p:pic>
      <p:pic>
        <p:nvPicPr>
          <p:cNvPr id="204" name="Image 200" descr=" ">    </p:cNvPr>
          <p:cNvPicPr>
            <a:picLocks noChangeAspect="1"/>
          </p:cNvPicPr>
          <p:nvPr/>
        </p:nvPicPr>
        <p:blipFill>
          <a:blip r:embed="rId315"/>
          <a:stretch>
            <a:fillRect/>
          </a:stretch>
        </p:blipFill>
        <p:spPr>
          <a:xfrm>
            <a:off x="1285211" y="13717656"/>
            <a:ext cx="339020" cy="223210"/>
          </a:xfrm>
          <a:prstGeom prst="rect">
            <a:avLst/>
          </a:prstGeom>
        </p:spPr>
      </p:pic>
      <p:pic>
        <p:nvPicPr>
          <p:cNvPr id="205" name="Image 201" descr=" ">    </p:cNvPr>
          <p:cNvPicPr>
            <a:picLocks noChangeAspect="1"/>
          </p:cNvPicPr>
          <p:nvPr/>
        </p:nvPicPr>
        <p:blipFill>
          <a:blip r:embed="rId316">
            <a:extLst>
              <a:ext uri="{96DAC541-7B7A-43D3-8B79-37D633B846F1}">
                <asvg:svgBlip xmlns:asvg="http://schemas.microsoft.com/office/drawing/2016/SVG/main" r:embed="rId317"/>
              </a:ext>
            </a:extLst>
          </a:blip>
          <a:stretch>
            <a:fillRect/>
          </a:stretch>
        </p:blipFill>
        <p:spPr>
          <a:xfrm>
            <a:off x="1104916" y="13411767"/>
            <a:ext cx="245851" cy="304233"/>
          </a:xfrm>
          <a:prstGeom prst="rect">
            <a:avLst/>
          </a:prstGeom>
        </p:spPr>
      </p:pic>
      <p:pic>
        <p:nvPicPr>
          <p:cNvPr id="206" name="Image 202" descr=" ">    </p:cNvPr>
          <p:cNvPicPr>
            <a:picLocks noChangeAspect="1"/>
          </p:cNvPicPr>
          <p:nvPr/>
        </p:nvPicPr>
        <p:blipFill>
          <a:blip r:embed="rId318">
            <a:extLst>
              <a:ext uri="{96DAC541-7B7A-43D3-8B79-37D633B846F1}">
                <asvg:svgBlip xmlns:asvg="http://schemas.microsoft.com/office/drawing/2016/SVG/main" r:embed="rId319"/>
              </a:ext>
            </a:extLst>
          </a:blip>
          <a:stretch>
            <a:fillRect/>
          </a:stretch>
        </p:blipFill>
        <p:spPr>
          <a:xfrm>
            <a:off x="1266571" y="13649821"/>
            <a:ext cx="167757" cy="66179"/>
          </a:xfrm>
          <a:prstGeom prst="rect">
            <a:avLst/>
          </a:prstGeom>
        </p:spPr>
      </p:pic>
      <p:pic>
        <p:nvPicPr>
          <p:cNvPr id="207" name="Image 203" descr=" ">    </p:cNvPr>
          <p:cNvPicPr>
            <a:picLocks noChangeAspect="1"/>
          </p:cNvPicPr>
          <p:nvPr/>
        </p:nvPicPr>
        <p:blipFill>
          <a:blip r:embed="rId320"/>
          <a:stretch>
            <a:fillRect/>
          </a:stretch>
        </p:blipFill>
        <p:spPr>
          <a:xfrm>
            <a:off x="1299818" y="13876390"/>
            <a:ext cx="328102" cy="66054"/>
          </a:xfrm>
          <a:prstGeom prst="rect">
            <a:avLst/>
          </a:prstGeom>
        </p:spPr>
      </p:pic>
      <p:pic>
        <p:nvPicPr>
          <p:cNvPr id="208" name="Image 204" descr=" ">    </p:cNvPr>
          <p:cNvPicPr>
            <a:picLocks noChangeAspect="1"/>
          </p:cNvPicPr>
          <p:nvPr/>
        </p:nvPicPr>
        <p:blipFill>
          <a:blip r:embed="rId321"/>
          <a:stretch>
            <a:fillRect/>
          </a:stretch>
        </p:blipFill>
        <p:spPr>
          <a:xfrm>
            <a:off x="1222593" y="13725345"/>
            <a:ext cx="7113" cy="4064"/>
          </a:xfrm>
          <a:prstGeom prst="rect">
            <a:avLst/>
          </a:prstGeom>
        </p:spPr>
      </p:pic>
      <p:pic>
        <p:nvPicPr>
          <p:cNvPr id="209" name="Image 205" descr=" ">    </p:cNvPr>
          <p:cNvPicPr>
            <a:picLocks noChangeAspect="1"/>
          </p:cNvPicPr>
          <p:nvPr/>
        </p:nvPicPr>
        <p:blipFill>
          <a:blip r:embed="rId322"/>
          <a:stretch>
            <a:fillRect/>
          </a:stretch>
        </p:blipFill>
        <p:spPr>
          <a:xfrm>
            <a:off x="1591955" y="13816403"/>
            <a:ext cx="374214" cy="314071"/>
          </a:xfrm>
          <a:prstGeom prst="rect">
            <a:avLst/>
          </a:prstGeom>
        </p:spPr>
      </p:pic>
      <p:pic>
        <p:nvPicPr>
          <p:cNvPr id="210" name="Image 206" descr=" ">    </p:cNvPr>
          <p:cNvPicPr>
            <a:picLocks noChangeAspect="1"/>
          </p:cNvPicPr>
          <p:nvPr/>
        </p:nvPicPr>
        <p:blipFill>
          <a:blip r:embed="rId323"/>
          <a:stretch>
            <a:fillRect/>
          </a:stretch>
        </p:blipFill>
        <p:spPr>
          <a:xfrm>
            <a:off x="1489056" y="13934260"/>
            <a:ext cx="302935" cy="422404"/>
          </a:xfrm>
          <a:prstGeom prst="rect">
            <a:avLst/>
          </a:prstGeom>
        </p:spPr>
      </p:pic>
      <p:pic>
        <p:nvPicPr>
          <p:cNvPr id="211" name="Image 207" descr=" ">    </p:cNvPr>
          <p:cNvPicPr>
            <a:picLocks noChangeAspect="1"/>
          </p:cNvPicPr>
          <p:nvPr/>
        </p:nvPicPr>
        <p:blipFill>
          <a:blip r:embed="rId324"/>
          <a:stretch>
            <a:fillRect/>
          </a:stretch>
        </p:blipFill>
        <p:spPr>
          <a:xfrm>
            <a:off x="1357630" y="13986098"/>
            <a:ext cx="120744" cy="103893"/>
          </a:xfrm>
          <a:prstGeom prst="rect">
            <a:avLst/>
          </a:prstGeom>
        </p:spPr>
      </p:pic>
      <p:pic>
        <p:nvPicPr>
          <p:cNvPr id="212" name="Image 208" descr=" ">    </p:cNvPr>
          <p:cNvPicPr>
            <a:picLocks noChangeAspect="1"/>
          </p:cNvPicPr>
          <p:nvPr/>
        </p:nvPicPr>
        <p:blipFill>
          <a:blip r:embed="rId325"/>
          <a:stretch>
            <a:fillRect/>
          </a:stretch>
        </p:blipFill>
        <p:spPr>
          <a:xfrm>
            <a:off x="1695091" y="13936421"/>
            <a:ext cx="2286" cy="21082"/>
          </a:xfrm>
          <a:prstGeom prst="rect">
            <a:avLst/>
          </a:prstGeom>
        </p:spPr>
      </p:pic>
      <p:pic>
        <p:nvPicPr>
          <p:cNvPr id="213" name="Image 209" descr=" ">    </p:cNvPr>
          <p:cNvPicPr>
            <a:picLocks noChangeAspect="1"/>
          </p:cNvPicPr>
          <p:nvPr/>
        </p:nvPicPr>
        <p:blipFill>
          <a:blip r:embed="rId326"/>
          <a:stretch>
            <a:fillRect/>
          </a:stretch>
        </p:blipFill>
        <p:spPr>
          <a:xfrm>
            <a:off x="1561344" y="13908860"/>
            <a:ext cx="21211" cy="2921"/>
          </a:xfrm>
          <a:prstGeom prst="rect">
            <a:avLst/>
          </a:prstGeom>
        </p:spPr>
      </p:pic>
      <p:pic>
        <p:nvPicPr>
          <p:cNvPr id="214" name="Image 210" descr=" ">    </p:cNvPr>
          <p:cNvPicPr>
            <a:picLocks noChangeAspect="1"/>
          </p:cNvPicPr>
          <p:nvPr/>
        </p:nvPicPr>
        <p:blipFill>
          <a:blip r:embed="rId327"/>
          <a:stretch>
            <a:fillRect/>
          </a:stretch>
        </p:blipFill>
        <p:spPr>
          <a:xfrm>
            <a:off x="1612745" y="14212391"/>
            <a:ext cx="445105" cy="480827"/>
          </a:xfrm>
          <a:prstGeom prst="rect">
            <a:avLst/>
          </a:prstGeom>
        </p:spPr>
      </p:pic>
      <p:pic>
        <p:nvPicPr>
          <p:cNvPr id="215" name="Image 211" descr=" ">    </p:cNvPr>
          <p:cNvPicPr>
            <a:picLocks noChangeAspect="1"/>
          </p:cNvPicPr>
          <p:nvPr/>
        </p:nvPicPr>
        <p:blipFill>
          <a:blip r:embed="rId328"/>
          <a:stretch>
            <a:fillRect/>
          </a:stretch>
        </p:blipFill>
        <p:spPr>
          <a:xfrm>
            <a:off x="1735229" y="14670478"/>
            <a:ext cx="21085" cy="2794"/>
          </a:xfrm>
          <a:prstGeom prst="rect">
            <a:avLst/>
          </a:prstGeom>
        </p:spPr>
      </p:pic>
      <p:pic>
        <p:nvPicPr>
          <p:cNvPr id="216" name="Image 212" descr=" ">    </p:cNvPr>
          <p:cNvPicPr>
            <a:picLocks noChangeAspect="1"/>
          </p:cNvPicPr>
          <p:nvPr/>
        </p:nvPicPr>
        <p:blipFill>
          <a:blip r:embed="rId329"/>
          <a:stretch>
            <a:fillRect/>
          </a:stretch>
        </p:blipFill>
        <p:spPr>
          <a:xfrm>
            <a:off x="4093806" y="14497596"/>
            <a:ext cx="862046" cy="576131"/>
          </a:xfrm>
          <a:prstGeom prst="rect">
            <a:avLst/>
          </a:prstGeom>
        </p:spPr>
      </p:pic>
      <p:pic>
        <p:nvPicPr>
          <p:cNvPr id="217" name="Image 213" descr=" ">    </p:cNvPr>
          <p:cNvPicPr>
            <a:picLocks noChangeAspect="1"/>
          </p:cNvPicPr>
          <p:nvPr/>
        </p:nvPicPr>
        <p:blipFill>
          <a:blip r:embed="rId330"/>
          <a:stretch>
            <a:fillRect/>
          </a:stretch>
        </p:blipFill>
        <p:spPr>
          <a:xfrm>
            <a:off x="4240508" y="14698166"/>
            <a:ext cx="597280" cy="608753"/>
          </a:xfrm>
          <a:prstGeom prst="rect">
            <a:avLst/>
          </a:prstGeom>
        </p:spPr>
      </p:pic>
      <p:pic>
        <p:nvPicPr>
          <p:cNvPr id="218" name="Image 214" descr=" ">    </p:cNvPr>
          <p:cNvPicPr>
            <a:picLocks noChangeAspect="1"/>
          </p:cNvPicPr>
          <p:nvPr/>
        </p:nvPicPr>
        <p:blipFill>
          <a:blip r:embed="rId331"/>
          <a:stretch>
            <a:fillRect/>
          </a:stretch>
        </p:blipFill>
        <p:spPr>
          <a:xfrm>
            <a:off x="3832642" y="15363137"/>
            <a:ext cx="295312" cy="323221"/>
          </a:xfrm>
          <a:prstGeom prst="rect">
            <a:avLst/>
          </a:prstGeom>
        </p:spPr>
      </p:pic>
      <p:pic>
        <p:nvPicPr>
          <p:cNvPr id="219" name="Image 215" descr=" ">    </p:cNvPr>
          <p:cNvPicPr>
            <a:picLocks noChangeAspect="1"/>
          </p:cNvPicPr>
          <p:nvPr/>
        </p:nvPicPr>
        <p:blipFill>
          <a:blip r:embed="rId332">
            <a:extLst>
              <a:ext uri="{96DAC541-7B7A-43D3-8B79-37D633B846F1}">
                <asvg:svgBlip xmlns:asvg="http://schemas.microsoft.com/office/drawing/2016/SVG/main" r:embed="rId333"/>
              </a:ext>
            </a:extLst>
          </a:blip>
          <a:stretch>
            <a:fillRect/>
          </a:stretch>
        </p:blipFill>
        <p:spPr>
          <a:xfrm>
            <a:off x="4529578" y="13661337"/>
            <a:ext cx="505542" cy="54663"/>
          </a:xfrm>
          <a:prstGeom prst="rect">
            <a:avLst/>
          </a:prstGeom>
        </p:spPr>
      </p:pic>
      <p:pic>
        <p:nvPicPr>
          <p:cNvPr id="220" name="Image 216" descr=" ">    </p:cNvPr>
          <p:cNvPicPr>
            <a:picLocks noChangeAspect="1"/>
          </p:cNvPicPr>
          <p:nvPr/>
        </p:nvPicPr>
        <p:blipFill>
          <a:blip r:embed="rId334"/>
          <a:stretch>
            <a:fillRect/>
          </a:stretch>
        </p:blipFill>
        <p:spPr>
          <a:xfrm>
            <a:off x="4037111" y="15270869"/>
            <a:ext cx="466565" cy="148725"/>
          </a:xfrm>
          <a:prstGeom prst="rect">
            <a:avLst/>
          </a:prstGeom>
        </p:spPr>
      </p:pic>
      <p:pic>
        <p:nvPicPr>
          <p:cNvPr id="221" name="Image 217" descr=" ">    </p:cNvPr>
          <p:cNvPicPr>
            <a:picLocks noChangeAspect="1"/>
          </p:cNvPicPr>
          <p:nvPr/>
        </p:nvPicPr>
        <p:blipFill>
          <a:blip r:embed="rId335"/>
          <a:stretch>
            <a:fillRect/>
          </a:stretch>
        </p:blipFill>
        <p:spPr>
          <a:xfrm>
            <a:off x="4468991" y="14625014"/>
            <a:ext cx="340403" cy="105918"/>
          </a:xfrm>
          <a:prstGeom prst="rect">
            <a:avLst/>
          </a:prstGeom>
        </p:spPr>
      </p:pic>
      <p:pic>
        <p:nvPicPr>
          <p:cNvPr id="222" name="Image 218" descr=" ">    </p:cNvPr>
          <p:cNvPicPr>
            <a:picLocks noChangeAspect="1"/>
          </p:cNvPicPr>
          <p:nvPr/>
        </p:nvPicPr>
        <p:blipFill>
          <a:blip r:embed="rId336"/>
          <a:stretch>
            <a:fillRect/>
          </a:stretch>
        </p:blipFill>
        <p:spPr>
          <a:xfrm>
            <a:off x="4492743" y="15248322"/>
            <a:ext cx="349371" cy="137200"/>
          </a:xfrm>
          <a:prstGeom prst="rect">
            <a:avLst/>
          </a:prstGeom>
        </p:spPr>
      </p:pic>
      <p:pic>
        <p:nvPicPr>
          <p:cNvPr id="223" name="Image 219" descr=" ">    </p:cNvPr>
          <p:cNvPicPr>
            <a:picLocks noChangeAspect="1"/>
          </p:cNvPicPr>
          <p:nvPr/>
        </p:nvPicPr>
        <p:blipFill>
          <a:blip r:embed="rId337"/>
          <a:stretch>
            <a:fillRect/>
          </a:stretch>
        </p:blipFill>
        <p:spPr>
          <a:xfrm>
            <a:off x="4849912" y="14535398"/>
            <a:ext cx="173503" cy="114819"/>
          </a:xfrm>
          <a:prstGeom prst="rect">
            <a:avLst/>
          </a:prstGeom>
        </p:spPr>
      </p:pic>
      <p:pic>
        <p:nvPicPr>
          <p:cNvPr id="224" name="Image 220" descr=" ">    </p:cNvPr>
          <p:cNvPicPr>
            <a:picLocks noChangeAspect="1"/>
          </p:cNvPicPr>
          <p:nvPr/>
        </p:nvPicPr>
        <p:blipFill>
          <a:blip r:embed="rId338"/>
          <a:stretch>
            <a:fillRect/>
          </a:stretch>
        </p:blipFill>
        <p:spPr>
          <a:xfrm>
            <a:off x="4774915" y="15317415"/>
            <a:ext cx="12251" cy="19939"/>
          </a:xfrm>
          <a:prstGeom prst="rect">
            <a:avLst/>
          </a:prstGeom>
        </p:spPr>
      </p:pic>
      <p:pic>
        <p:nvPicPr>
          <p:cNvPr id="225" name="Image 221" descr=" ">    </p:cNvPr>
          <p:cNvPicPr>
            <a:picLocks noChangeAspect="1"/>
          </p:cNvPicPr>
          <p:nvPr/>
        </p:nvPicPr>
        <p:blipFill>
          <a:blip r:embed="rId339"/>
          <a:stretch>
            <a:fillRect/>
          </a:stretch>
        </p:blipFill>
        <p:spPr>
          <a:xfrm>
            <a:off x="4116014" y="15352216"/>
            <a:ext cx="11940" cy="20828"/>
          </a:xfrm>
          <a:prstGeom prst="rect">
            <a:avLst/>
          </a:prstGeom>
        </p:spPr>
      </p:pic>
      <p:pic>
        <p:nvPicPr>
          <p:cNvPr id="226" name="Image 222" descr=" ">    </p:cNvPr>
          <p:cNvPicPr>
            <a:picLocks noChangeAspect="1"/>
          </p:cNvPicPr>
          <p:nvPr/>
        </p:nvPicPr>
        <p:blipFill>
          <a:blip r:embed="rId340">
            <a:extLst>
              <a:ext uri="{96DAC541-7B7A-43D3-8B79-37D633B846F1}">
                <asvg:svgBlip xmlns:asvg="http://schemas.microsoft.com/office/drawing/2016/SVG/main" r:embed="rId341"/>
              </a:ext>
            </a:extLst>
          </a:blip>
          <a:stretch>
            <a:fillRect/>
          </a:stretch>
        </p:blipFill>
        <p:spPr>
          <a:xfrm>
            <a:off x="3145772" y="12353677"/>
            <a:ext cx="471160" cy="721451"/>
          </a:xfrm>
          <a:prstGeom prst="rect">
            <a:avLst/>
          </a:prstGeom>
        </p:spPr>
      </p:pic>
      <p:pic>
        <p:nvPicPr>
          <p:cNvPr id="227" name="Image 223" descr=" ">    </p:cNvPr>
          <p:cNvPicPr>
            <a:picLocks noChangeAspect="1"/>
          </p:cNvPicPr>
          <p:nvPr/>
        </p:nvPicPr>
        <p:blipFill>
          <a:blip r:embed="rId342">
            <a:extLst>
              <a:ext uri="{96DAC541-7B7A-43D3-8B79-37D633B846F1}">
                <asvg:svgBlip xmlns:asvg="http://schemas.microsoft.com/office/drawing/2016/SVG/main" r:embed="rId343"/>
              </a:ext>
            </a:extLst>
          </a:blip>
          <a:stretch>
            <a:fillRect/>
          </a:stretch>
        </p:blipFill>
        <p:spPr>
          <a:xfrm>
            <a:off x="3556787" y="12729539"/>
            <a:ext cx="340759" cy="408031"/>
          </a:xfrm>
          <a:prstGeom prst="rect">
            <a:avLst/>
          </a:prstGeom>
        </p:spPr>
      </p:pic>
      <p:pic>
        <p:nvPicPr>
          <p:cNvPr id="228" name="Image 224" descr=" ">    </p:cNvPr>
          <p:cNvPicPr>
            <a:picLocks noChangeAspect="1"/>
          </p:cNvPicPr>
          <p:nvPr/>
        </p:nvPicPr>
        <p:blipFill>
          <a:blip r:embed="rId344">
            <a:extLst>
              <a:ext uri="{96DAC541-7B7A-43D3-8B79-37D633B846F1}">
                <asvg:svgBlip xmlns:asvg="http://schemas.microsoft.com/office/drawing/2016/SVG/main" r:embed="rId345"/>
              </a:ext>
            </a:extLst>
          </a:blip>
          <a:stretch>
            <a:fillRect/>
          </a:stretch>
        </p:blipFill>
        <p:spPr>
          <a:xfrm>
            <a:off x="4008304" y="13165801"/>
            <a:ext cx="190778" cy="427887"/>
          </a:xfrm>
          <a:prstGeom prst="rect">
            <a:avLst/>
          </a:prstGeom>
        </p:spPr>
      </p:pic>
      <p:pic>
        <p:nvPicPr>
          <p:cNvPr id="229" name="Image 225" descr=" ">    </p:cNvPr>
          <p:cNvPicPr>
            <a:picLocks noChangeAspect="1"/>
          </p:cNvPicPr>
          <p:nvPr/>
        </p:nvPicPr>
        <p:blipFill>
          <a:blip r:embed="rId346">
            <a:extLst>
              <a:ext uri="{96DAC541-7B7A-43D3-8B79-37D633B846F1}">
                <asvg:svgBlip xmlns:asvg="http://schemas.microsoft.com/office/drawing/2016/SVG/main" r:embed="rId347"/>
              </a:ext>
            </a:extLst>
          </a:blip>
          <a:stretch>
            <a:fillRect/>
          </a:stretch>
        </p:blipFill>
        <p:spPr>
          <a:xfrm>
            <a:off x="3890559" y="13101141"/>
            <a:ext cx="305475" cy="177673"/>
          </a:xfrm>
          <a:prstGeom prst="rect">
            <a:avLst/>
          </a:prstGeom>
        </p:spPr>
      </p:pic>
      <p:pic>
        <p:nvPicPr>
          <p:cNvPr id="230" name="Image 226" descr=" ">    </p:cNvPr>
          <p:cNvPicPr>
            <a:picLocks noChangeAspect="1"/>
          </p:cNvPicPr>
          <p:nvPr/>
        </p:nvPicPr>
        <p:blipFill>
          <a:blip r:embed="rId348">
            <a:extLst>
              <a:ext uri="{96DAC541-7B7A-43D3-8B79-37D633B846F1}">
                <asvg:svgBlip xmlns:asvg="http://schemas.microsoft.com/office/drawing/2016/SVG/main" r:embed="rId349"/>
              </a:ext>
            </a:extLst>
          </a:blip>
          <a:stretch>
            <a:fillRect/>
          </a:stretch>
        </p:blipFill>
        <p:spPr>
          <a:xfrm>
            <a:off x="3893609" y="13101777"/>
            <a:ext cx="21593" cy="3302"/>
          </a:xfrm>
          <a:prstGeom prst="rect">
            <a:avLst/>
          </a:prstGeom>
        </p:spPr>
      </p:pic>
      <p:pic>
        <p:nvPicPr>
          <p:cNvPr id="231" name="Image 227" descr=" ">    </p:cNvPr>
          <p:cNvPicPr>
            <a:picLocks noChangeAspect="1"/>
          </p:cNvPicPr>
          <p:nvPr/>
        </p:nvPicPr>
        <p:blipFill>
          <a:blip r:embed="rId350">
            <a:extLst>
              <a:ext uri="{96DAC541-7B7A-43D3-8B79-37D633B846F1}">
                <asvg:svgBlip xmlns:asvg="http://schemas.microsoft.com/office/drawing/2016/SVG/main" r:embed="rId351"/>
              </a:ext>
            </a:extLst>
          </a:blip>
          <a:stretch>
            <a:fillRect/>
          </a:stretch>
        </p:blipFill>
        <p:spPr>
          <a:xfrm>
            <a:off x="4183968" y="13256971"/>
            <a:ext cx="2413" cy="21717"/>
          </a:xfrm>
          <a:prstGeom prst="rect">
            <a:avLst/>
          </a:prstGeom>
        </p:spPr>
      </p:pic>
      <p:pic>
        <p:nvPicPr>
          <p:cNvPr id="232" name="Image 228" descr=" ">    </p:cNvPr>
          <p:cNvPicPr>
            <a:picLocks noChangeAspect="1"/>
          </p:cNvPicPr>
          <p:nvPr/>
        </p:nvPicPr>
        <p:blipFill>
          <a:blip r:embed="rId352">
            <a:extLst>
              <a:ext uri="{96DAC541-7B7A-43D3-8B79-37D633B846F1}">
                <asvg:svgBlip xmlns:asvg="http://schemas.microsoft.com/office/drawing/2016/SVG/main" r:embed="rId353"/>
              </a:ext>
            </a:extLst>
          </a:blip>
          <a:stretch>
            <a:fillRect/>
          </a:stretch>
        </p:blipFill>
        <p:spPr>
          <a:xfrm>
            <a:off x="4069400" y="13155625"/>
            <a:ext cx="21592" cy="3811"/>
          </a:xfrm>
          <a:prstGeom prst="rect">
            <a:avLst/>
          </a:prstGeom>
        </p:spPr>
      </p:pic>
      <p:pic>
        <p:nvPicPr>
          <p:cNvPr id="233" name="Image 229" descr=" ">    </p:cNvPr>
          <p:cNvPicPr>
            <a:picLocks noChangeAspect="1"/>
          </p:cNvPicPr>
          <p:nvPr/>
        </p:nvPicPr>
        <p:blipFill>
          <a:blip r:embed="rId354">
            <a:extLst>
              <a:ext uri="{96DAC541-7B7A-43D3-8B79-37D633B846F1}">
                <asvg:svgBlip xmlns:asvg="http://schemas.microsoft.com/office/drawing/2016/SVG/main" r:embed="rId355"/>
              </a:ext>
            </a:extLst>
          </a:blip>
          <a:stretch>
            <a:fillRect/>
          </a:stretch>
        </p:blipFill>
        <p:spPr>
          <a:xfrm>
            <a:off x="4394306" y="13696342"/>
            <a:ext cx="186520" cy="19658"/>
          </a:xfrm>
          <a:prstGeom prst="rect">
            <a:avLst/>
          </a:prstGeom>
        </p:spPr>
      </p:pic>
      <p:pic>
        <p:nvPicPr>
          <p:cNvPr id="234" name="Image 230" descr=" ">    </p:cNvPr>
          <p:cNvPicPr>
            <a:picLocks noChangeAspect="1"/>
          </p:cNvPicPr>
          <p:nvPr/>
        </p:nvPicPr>
        <p:blipFill>
          <a:blip r:embed="rId356">
            <a:extLst>
              <a:ext uri="{96DAC541-7B7A-43D3-8B79-37D633B846F1}">
                <asvg:svgBlip xmlns:asvg="http://schemas.microsoft.com/office/drawing/2016/SVG/main" r:embed="rId357"/>
              </a:ext>
            </a:extLst>
          </a:blip>
          <a:stretch>
            <a:fillRect/>
          </a:stretch>
        </p:blipFill>
        <p:spPr>
          <a:xfrm>
            <a:off x="1241772" y="12592252"/>
            <a:ext cx="21084" cy="2667"/>
          </a:xfrm>
          <a:prstGeom prst="rect">
            <a:avLst/>
          </a:prstGeom>
        </p:spPr>
      </p:pic>
      <p:pic>
        <p:nvPicPr>
          <p:cNvPr id="235" name="Image 231" descr=" ">    </p:cNvPr>
          <p:cNvPicPr>
            <a:picLocks noChangeAspect="1"/>
          </p:cNvPicPr>
          <p:nvPr/>
        </p:nvPicPr>
        <p:blipFill>
          <a:blip r:embed="rId358">
            <a:extLst>
              <a:ext uri="{96DAC541-7B7A-43D3-8B79-37D633B846F1}">
                <asvg:svgBlip xmlns:asvg="http://schemas.microsoft.com/office/drawing/2016/SVG/main" r:embed="rId359"/>
              </a:ext>
            </a:extLst>
          </a:blip>
          <a:stretch>
            <a:fillRect/>
          </a:stretch>
        </p:blipFill>
        <p:spPr>
          <a:xfrm>
            <a:off x="102886" y="12171012"/>
            <a:ext cx="23863" cy="34308"/>
          </a:xfrm>
          <a:prstGeom prst="rect">
            <a:avLst/>
          </a:prstGeom>
        </p:spPr>
      </p:pic>
      <p:pic>
        <p:nvPicPr>
          <p:cNvPr id="236" name="Image 232" descr=" ">    </p:cNvPr>
          <p:cNvPicPr>
            <a:picLocks noChangeAspect="1"/>
          </p:cNvPicPr>
          <p:nvPr/>
        </p:nvPicPr>
        <p:blipFill>
          <a:blip r:embed="rId360">
            <a:extLst>
              <a:ext uri="{96DAC541-7B7A-43D3-8B79-37D633B846F1}">
                <asvg:svgBlip xmlns:asvg="http://schemas.microsoft.com/office/drawing/2016/SVG/main" r:embed="rId361"/>
              </a:ext>
            </a:extLst>
          </a:blip>
          <a:stretch>
            <a:fillRect/>
          </a:stretch>
        </p:blipFill>
        <p:spPr>
          <a:xfrm>
            <a:off x="336657" y="12352855"/>
            <a:ext cx="11812" cy="21081"/>
          </a:xfrm>
          <a:prstGeom prst="rect">
            <a:avLst/>
          </a:prstGeom>
        </p:spPr>
      </p:pic>
      <p:pic>
        <p:nvPicPr>
          <p:cNvPr id="237" name="Image 233" descr=" ">    </p:cNvPr>
          <p:cNvPicPr>
            <a:picLocks noChangeAspect="1"/>
          </p:cNvPicPr>
          <p:nvPr/>
        </p:nvPicPr>
        <p:blipFill>
          <a:blip r:embed="rId362">
            <a:extLst>
              <a:ext uri="{96DAC541-7B7A-43D3-8B79-37D633B846F1}">
                <asvg:svgBlip xmlns:asvg="http://schemas.microsoft.com/office/drawing/2016/SVG/main" r:embed="rId363"/>
              </a:ext>
            </a:extLst>
          </a:blip>
          <a:stretch>
            <a:fillRect/>
          </a:stretch>
        </p:blipFill>
        <p:spPr>
          <a:xfrm>
            <a:off x="1399780" y="13336798"/>
            <a:ext cx="769716" cy="379202"/>
          </a:xfrm>
          <a:prstGeom prst="rect">
            <a:avLst/>
          </a:prstGeom>
        </p:spPr>
      </p:pic>
      <p:pic>
        <p:nvPicPr>
          <p:cNvPr id="238" name="Image 234" descr=" ">    </p:cNvPr>
          <p:cNvPicPr>
            <a:picLocks noChangeAspect="1"/>
          </p:cNvPicPr>
          <p:nvPr/>
        </p:nvPicPr>
        <p:blipFill>
          <a:blip r:embed="rId364">
            <a:extLst>
              <a:ext uri="{96DAC541-7B7A-43D3-8B79-37D633B846F1}">
                <asvg:svgBlip xmlns:asvg="http://schemas.microsoft.com/office/drawing/2016/SVG/main" r:embed="rId365"/>
              </a:ext>
            </a:extLst>
          </a:blip>
          <a:stretch>
            <a:fillRect/>
          </a:stretch>
        </p:blipFill>
        <p:spPr>
          <a:xfrm>
            <a:off x="1384671" y="13586123"/>
            <a:ext cx="295560" cy="129877"/>
          </a:xfrm>
          <a:prstGeom prst="rect">
            <a:avLst/>
          </a:prstGeom>
        </p:spPr>
      </p:pic>
      <p:pic>
        <p:nvPicPr>
          <p:cNvPr id="239" name="Image 235" descr=" ">    </p:cNvPr>
          <p:cNvPicPr>
            <a:picLocks noChangeAspect="1"/>
          </p:cNvPicPr>
          <p:nvPr/>
        </p:nvPicPr>
        <p:blipFill>
          <a:blip r:embed="rId366">
            <a:extLst>
              <a:ext uri="{96DAC541-7B7A-43D3-8B79-37D633B846F1}">
                <asvg:svgBlip xmlns:asvg="http://schemas.microsoft.com/office/drawing/2016/SVG/main" r:embed="rId367"/>
              </a:ext>
            </a:extLst>
          </a:blip>
          <a:stretch>
            <a:fillRect/>
          </a:stretch>
        </p:blipFill>
        <p:spPr>
          <a:xfrm>
            <a:off x="1319957" y="12675236"/>
            <a:ext cx="7804" cy="4087"/>
          </a:xfrm>
          <a:prstGeom prst="rect">
            <a:avLst/>
          </a:prstGeom>
        </p:spPr>
      </p:pic>
      <p:pic>
        <p:nvPicPr>
          <p:cNvPr id="240" name="Image 236" descr=" ">    </p:cNvPr>
          <p:cNvPicPr>
            <a:picLocks noChangeAspect="1"/>
          </p:cNvPicPr>
          <p:nvPr/>
        </p:nvPicPr>
        <p:blipFill>
          <a:blip r:embed="rId368"/>
          <a:stretch>
            <a:fillRect/>
          </a:stretch>
        </p:blipFill>
        <p:spPr>
          <a:xfrm>
            <a:off x="2026507" y="14114853"/>
            <a:ext cx="1188680" cy="764160"/>
          </a:xfrm>
          <a:prstGeom prst="rect">
            <a:avLst/>
          </a:prstGeom>
        </p:spPr>
      </p:pic>
      <p:pic>
        <p:nvPicPr>
          <p:cNvPr id="241" name="Image 237" descr=" ">    </p:cNvPr>
          <p:cNvPicPr>
            <a:picLocks noChangeAspect="1"/>
          </p:cNvPicPr>
          <p:nvPr/>
        </p:nvPicPr>
        <p:blipFill>
          <a:blip r:embed="rId369"/>
          <a:stretch>
            <a:fillRect/>
          </a:stretch>
        </p:blipFill>
        <p:spPr>
          <a:xfrm>
            <a:off x="2582933" y="14137249"/>
            <a:ext cx="1096311" cy="1164908"/>
          </a:xfrm>
          <a:prstGeom prst="rect">
            <a:avLst/>
          </a:prstGeom>
        </p:spPr>
      </p:pic>
      <p:pic>
        <p:nvPicPr>
          <p:cNvPr id="242" name="Image 238" descr=" ">    </p:cNvPr>
          <p:cNvPicPr>
            <a:picLocks noChangeAspect="1"/>
          </p:cNvPicPr>
          <p:nvPr/>
        </p:nvPicPr>
        <p:blipFill>
          <a:blip r:embed="rId370">
            <a:extLst>
              <a:ext uri="{96DAC541-7B7A-43D3-8B79-37D633B846F1}">
                <asvg:svgBlip xmlns:asvg="http://schemas.microsoft.com/office/drawing/2016/SVG/main" r:embed="rId371"/>
              </a:ext>
            </a:extLst>
          </a:blip>
          <a:stretch>
            <a:fillRect/>
          </a:stretch>
        </p:blipFill>
        <p:spPr>
          <a:xfrm>
            <a:off x="2692039" y="13609895"/>
            <a:ext cx="1000186" cy="106105"/>
          </a:xfrm>
          <a:prstGeom prst="rect">
            <a:avLst/>
          </a:prstGeom>
        </p:spPr>
      </p:pic>
      <p:pic>
        <p:nvPicPr>
          <p:cNvPr id="243" name="Image 239" descr=" ">    </p:cNvPr>
          <p:cNvPicPr>
            <a:picLocks noChangeAspect="1"/>
          </p:cNvPicPr>
          <p:nvPr/>
        </p:nvPicPr>
        <p:blipFill>
          <a:blip r:embed="rId372">
            <a:extLst>
              <a:ext uri="{96DAC541-7B7A-43D3-8B79-37D633B846F1}">
                <asvg:svgBlip xmlns:asvg="http://schemas.microsoft.com/office/drawing/2016/SVG/main" r:embed="rId373"/>
              </a:ext>
            </a:extLst>
          </a:blip>
          <a:stretch>
            <a:fillRect/>
          </a:stretch>
        </p:blipFill>
        <p:spPr>
          <a:xfrm>
            <a:off x="1378896" y="12528624"/>
            <a:ext cx="506847" cy="364362"/>
          </a:xfrm>
          <a:prstGeom prst="rect">
            <a:avLst/>
          </a:prstGeom>
        </p:spPr>
      </p:pic>
      <p:pic>
        <p:nvPicPr>
          <p:cNvPr id="244" name="Image 240" descr=" ">    </p:cNvPr>
          <p:cNvPicPr>
            <a:picLocks noChangeAspect="1"/>
          </p:cNvPicPr>
          <p:nvPr/>
        </p:nvPicPr>
        <p:blipFill>
          <a:blip r:embed="rId374">
            <a:extLst>
              <a:ext uri="{96DAC541-7B7A-43D3-8B79-37D633B846F1}">
                <asvg:svgBlip xmlns:asvg="http://schemas.microsoft.com/office/drawing/2016/SVG/main" r:embed="rId375"/>
              </a:ext>
            </a:extLst>
          </a:blip>
          <a:stretch>
            <a:fillRect/>
          </a:stretch>
        </p:blipFill>
        <p:spPr>
          <a:xfrm>
            <a:off x="2027432" y="12739920"/>
            <a:ext cx="552618" cy="728504"/>
          </a:xfrm>
          <a:prstGeom prst="rect">
            <a:avLst/>
          </a:prstGeom>
        </p:spPr>
      </p:pic>
      <p:pic>
        <p:nvPicPr>
          <p:cNvPr id="245" name="Image 241" descr=" ">    </p:cNvPr>
          <p:cNvPicPr>
            <a:picLocks noChangeAspect="1"/>
          </p:cNvPicPr>
          <p:nvPr/>
        </p:nvPicPr>
        <p:blipFill>
          <a:blip r:embed="rId376"/>
          <a:stretch>
            <a:fillRect/>
          </a:stretch>
        </p:blipFill>
        <p:spPr>
          <a:xfrm>
            <a:off x="2728526" y="13832154"/>
            <a:ext cx="409906" cy="460926"/>
          </a:xfrm>
          <a:prstGeom prst="rect">
            <a:avLst/>
          </a:prstGeom>
        </p:spPr>
      </p:pic>
      <p:pic>
        <p:nvPicPr>
          <p:cNvPr id="246" name="Image 242" descr=" ">    </p:cNvPr>
          <p:cNvPicPr>
            <a:picLocks noChangeAspect="1"/>
          </p:cNvPicPr>
          <p:nvPr/>
        </p:nvPicPr>
        <p:blipFill>
          <a:blip r:embed="rId377">
            <a:extLst>
              <a:ext uri="{96DAC541-7B7A-43D3-8B79-37D633B846F1}">
                <asvg:svgBlip xmlns:asvg="http://schemas.microsoft.com/office/drawing/2016/SVG/main" r:embed="rId378"/>
              </a:ext>
            </a:extLst>
          </a:blip>
          <a:stretch>
            <a:fillRect/>
          </a:stretch>
        </p:blipFill>
        <p:spPr>
          <a:xfrm>
            <a:off x="2570428" y="13389812"/>
            <a:ext cx="393933" cy="326188"/>
          </a:xfrm>
          <a:prstGeom prst="rect">
            <a:avLst/>
          </a:prstGeom>
        </p:spPr>
      </p:pic>
      <p:pic>
        <p:nvPicPr>
          <p:cNvPr id="247" name="Image 243" descr=" ">    </p:cNvPr>
          <p:cNvPicPr>
            <a:picLocks noChangeAspect="1"/>
          </p:cNvPicPr>
          <p:nvPr/>
        </p:nvPicPr>
        <p:blipFill>
          <a:blip r:embed="rId379">
            <a:extLst>
              <a:ext uri="{96DAC541-7B7A-43D3-8B79-37D633B846F1}">
                <asvg:svgBlip xmlns:asvg="http://schemas.microsoft.com/office/drawing/2016/SVG/main" r:embed="rId380"/>
              </a:ext>
            </a:extLst>
          </a:blip>
          <a:stretch>
            <a:fillRect/>
          </a:stretch>
        </p:blipFill>
        <p:spPr>
          <a:xfrm>
            <a:off x="2200234" y="12548819"/>
            <a:ext cx="312936" cy="310028"/>
          </a:xfrm>
          <a:prstGeom prst="rect">
            <a:avLst/>
          </a:prstGeom>
        </p:spPr>
      </p:pic>
      <p:pic>
        <p:nvPicPr>
          <p:cNvPr id="248" name="Image 244" descr=" ">    </p:cNvPr>
          <p:cNvPicPr>
            <a:picLocks noChangeAspect="1"/>
          </p:cNvPicPr>
          <p:nvPr/>
        </p:nvPicPr>
        <p:blipFill>
          <a:blip r:embed="rId381">
            <a:extLst>
              <a:ext uri="{96DAC541-7B7A-43D3-8B79-37D633B846F1}">
                <asvg:svgBlip xmlns:asvg="http://schemas.microsoft.com/office/drawing/2016/SVG/main" r:embed="rId382"/>
              </a:ext>
            </a:extLst>
          </a:blip>
          <a:stretch>
            <a:fillRect/>
          </a:stretch>
        </p:blipFill>
        <p:spPr>
          <a:xfrm>
            <a:off x="1424802" y="13162204"/>
            <a:ext cx="264193" cy="183924"/>
          </a:xfrm>
          <a:prstGeom prst="rect">
            <a:avLst/>
          </a:prstGeom>
        </p:spPr>
      </p:pic>
      <p:pic>
        <p:nvPicPr>
          <p:cNvPr id="249" name="Image 245" descr=" ">    </p:cNvPr>
          <p:cNvPicPr>
            <a:picLocks noChangeAspect="1"/>
          </p:cNvPicPr>
          <p:nvPr/>
        </p:nvPicPr>
        <p:blipFill>
          <a:blip r:embed="rId383"/>
          <a:stretch>
            <a:fillRect/>
          </a:stretch>
        </p:blipFill>
        <p:spPr>
          <a:xfrm>
            <a:off x="2279450" y="13737527"/>
            <a:ext cx="183634" cy="204735"/>
          </a:xfrm>
          <a:prstGeom prst="rect">
            <a:avLst/>
          </a:prstGeom>
        </p:spPr>
      </p:pic>
      <p:pic>
        <p:nvPicPr>
          <p:cNvPr id="250" name="Image 246" descr=" ">    </p:cNvPr>
          <p:cNvPicPr>
            <a:picLocks noChangeAspect="1"/>
          </p:cNvPicPr>
          <p:nvPr/>
        </p:nvPicPr>
        <p:blipFill>
          <a:blip r:embed="rId384">
            <a:extLst>
              <a:ext uri="{96DAC541-7B7A-43D3-8B79-37D633B846F1}">
                <asvg:svgBlip xmlns:asvg="http://schemas.microsoft.com/office/drawing/2016/SVG/main" r:embed="rId385"/>
              </a:ext>
            </a:extLst>
          </a:blip>
          <a:stretch>
            <a:fillRect/>
          </a:stretch>
        </p:blipFill>
        <p:spPr>
          <a:xfrm>
            <a:off x="2530221" y="13509954"/>
            <a:ext cx="182316" cy="206046"/>
          </a:xfrm>
          <a:prstGeom prst="rect">
            <a:avLst/>
          </a:prstGeom>
        </p:spPr>
      </p:pic>
      <p:pic>
        <p:nvPicPr>
          <p:cNvPr id="251" name="Image 247" descr=" ">    </p:cNvPr>
          <p:cNvPicPr>
            <a:picLocks noChangeAspect="1"/>
          </p:cNvPicPr>
          <p:nvPr/>
        </p:nvPicPr>
        <p:blipFill>
          <a:blip r:embed="rId386"/>
          <a:stretch>
            <a:fillRect/>
          </a:stretch>
        </p:blipFill>
        <p:spPr>
          <a:xfrm>
            <a:off x="2766597" y="14202172"/>
            <a:ext cx="108217" cy="48390"/>
          </a:xfrm>
          <a:prstGeom prst="rect">
            <a:avLst/>
          </a:prstGeom>
        </p:spPr>
      </p:pic>
      <p:pic>
        <p:nvPicPr>
          <p:cNvPr id="252" name="Image 248" descr=" ">    </p:cNvPr>
          <p:cNvPicPr>
            <a:picLocks noChangeAspect="1"/>
          </p:cNvPicPr>
          <p:nvPr/>
        </p:nvPicPr>
        <p:blipFill>
          <a:blip r:embed="rId387">
            <a:extLst>
              <a:ext uri="{96DAC541-7B7A-43D3-8B79-37D633B846F1}">
                <asvg:svgBlip xmlns:asvg="http://schemas.microsoft.com/office/drawing/2016/SVG/main" r:embed="rId388"/>
              </a:ext>
            </a:extLst>
          </a:blip>
          <a:stretch>
            <a:fillRect/>
          </a:stretch>
        </p:blipFill>
        <p:spPr>
          <a:xfrm>
            <a:off x="2237957" y="12513670"/>
            <a:ext cx="30776" cy="23679"/>
          </a:xfrm>
          <a:prstGeom prst="rect">
            <a:avLst/>
          </a:prstGeom>
        </p:spPr>
      </p:pic>
      <p:pic>
        <p:nvPicPr>
          <p:cNvPr id="253" name="Image 249" descr=" ">    </p:cNvPr>
          <p:cNvPicPr>
            <a:picLocks noChangeAspect="1"/>
          </p:cNvPicPr>
          <p:nvPr/>
        </p:nvPicPr>
        <p:blipFill>
          <a:blip r:embed="rId389">
            <a:extLst>
              <a:ext uri="{96DAC541-7B7A-43D3-8B79-37D633B846F1}">
                <asvg:svgBlip xmlns:asvg="http://schemas.microsoft.com/office/drawing/2016/SVG/main" r:embed="rId390"/>
              </a:ext>
            </a:extLst>
          </a:blip>
          <a:stretch>
            <a:fillRect/>
          </a:stretch>
        </p:blipFill>
        <p:spPr>
          <a:xfrm>
            <a:off x="1862118" y="12199441"/>
            <a:ext cx="13337" cy="17906"/>
          </a:xfrm>
          <a:prstGeom prst="rect">
            <a:avLst/>
          </a:prstGeom>
        </p:spPr>
      </p:pic>
      <p:pic>
        <p:nvPicPr>
          <p:cNvPr id="254" name="Image 250" descr=" ">    </p:cNvPr>
          <p:cNvPicPr>
            <a:picLocks noChangeAspect="1"/>
          </p:cNvPicPr>
          <p:nvPr/>
        </p:nvPicPr>
        <p:blipFill>
          <a:blip r:embed="rId391">
            <a:extLst>
              <a:ext uri="{96DAC541-7B7A-43D3-8B79-37D633B846F1}">
                <asvg:svgBlip xmlns:asvg="http://schemas.microsoft.com/office/drawing/2016/SVG/main" r:embed="rId392"/>
              </a:ext>
            </a:extLst>
          </a:blip>
          <a:stretch>
            <a:fillRect/>
          </a:stretch>
        </p:blipFill>
        <p:spPr>
          <a:xfrm>
            <a:off x="1874819" y="13220647"/>
            <a:ext cx="13844" cy="17779"/>
          </a:xfrm>
          <a:prstGeom prst="rect">
            <a:avLst/>
          </a:prstGeom>
        </p:spPr>
      </p:pic>
      <p:pic>
        <p:nvPicPr>
          <p:cNvPr id="255" name="Image 251" descr=" ">    </p:cNvPr>
          <p:cNvPicPr>
            <a:picLocks noChangeAspect="1"/>
          </p:cNvPicPr>
          <p:nvPr/>
        </p:nvPicPr>
        <p:blipFill>
          <a:blip r:embed="rId393"/>
          <a:stretch>
            <a:fillRect/>
          </a:stretch>
        </p:blipFill>
        <p:spPr>
          <a:xfrm>
            <a:off x="2501007" y="14207096"/>
            <a:ext cx="30357" cy="15414"/>
          </a:xfrm>
          <a:prstGeom prst="rect">
            <a:avLst/>
          </a:prstGeom>
        </p:spPr>
      </p:pic>
      <p:pic>
        <p:nvPicPr>
          <p:cNvPr id="256" name="Image 252" descr=" ">    </p:cNvPr>
          <p:cNvPicPr>
            <a:picLocks noChangeAspect="1"/>
          </p:cNvPicPr>
          <p:nvPr/>
        </p:nvPicPr>
        <p:blipFill>
          <a:blip r:embed="rId394"/>
          <a:stretch>
            <a:fillRect/>
          </a:stretch>
        </p:blipFill>
        <p:spPr>
          <a:xfrm>
            <a:off x="2351161" y="13902510"/>
            <a:ext cx="26885" cy="39624"/>
          </a:xfrm>
          <a:prstGeom prst="rect">
            <a:avLst/>
          </a:prstGeom>
        </p:spPr>
      </p:pic>
      <p:pic>
        <p:nvPicPr>
          <p:cNvPr id="257" name="Image 253" descr=" ">    </p:cNvPr>
          <p:cNvPicPr>
            <a:picLocks noChangeAspect="1"/>
          </p:cNvPicPr>
          <p:nvPr/>
        </p:nvPicPr>
        <p:blipFill>
          <a:blip r:embed="rId395"/>
          <a:stretch>
            <a:fillRect/>
          </a:stretch>
        </p:blipFill>
        <p:spPr>
          <a:xfrm>
            <a:off x="2377126" y="13890947"/>
            <a:ext cx="12615" cy="11690"/>
          </a:xfrm>
          <a:prstGeom prst="rect">
            <a:avLst/>
          </a:prstGeom>
        </p:spPr>
      </p:pic>
      <p:pic>
        <p:nvPicPr>
          <p:cNvPr id="258" name="Image 254" descr=" ">    </p:cNvPr>
          <p:cNvPicPr>
            <a:picLocks noChangeAspect="1"/>
          </p:cNvPicPr>
          <p:nvPr/>
        </p:nvPicPr>
        <p:blipFill>
          <a:blip r:embed="rId396">
            <a:extLst>
              <a:ext uri="{96DAC541-7B7A-43D3-8B79-37D633B846F1}">
                <asvg:svgBlip xmlns:asvg="http://schemas.microsoft.com/office/drawing/2016/SVG/main" r:embed="rId397"/>
              </a:ext>
            </a:extLst>
          </a:blip>
          <a:stretch>
            <a:fillRect/>
          </a:stretch>
        </p:blipFill>
        <p:spPr>
          <a:xfrm>
            <a:off x="1583572" y="12103869"/>
            <a:ext cx="130315" cy="166563"/>
          </a:xfrm>
          <a:prstGeom prst="rect">
            <a:avLst/>
          </a:prstGeom>
        </p:spPr>
      </p:pic>
      <p:pic>
        <p:nvPicPr>
          <p:cNvPr id="259" name="Image 255" descr=" ">    </p:cNvPr>
          <p:cNvPicPr>
            <a:picLocks noChangeAspect="1"/>
          </p:cNvPicPr>
          <p:nvPr/>
        </p:nvPicPr>
        <p:blipFill>
          <a:blip r:embed="rId398">
            <a:extLst>
              <a:ext uri="{96DAC541-7B7A-43D3-8B79-37D633B846F1}">
                <asvg:svgBlip xmlns:asvg="http://schemas.microsoft.com/office/drawing/2016/SVG/main" r:embed="rId399"/>
              </a:ext>
            </a:extLst>
          </a:blip>
          <a:stretch>
            <a:fillRect/>
          </a:stretch>
        </p:blipFill>
        <p:spPr>
          <a:xfrm>
            <a:off x="1526922" y="12146862"/>
            <a:ext cx="41117" cy="54580"/>
          </a:xfrm>
          <a:prstGeom prst="rect">
            <a:avLst/>
          </a:prstGeom>
        </p:spPr>
      </p:pic>
      <p:pic>
        <p:nvPicPr>
          <p:cNvPr id="260" name="Image 256" descr=" ">    </p:cNvPr>
          <p:cNvPicPr>
            <a:picLocks noChangeAspect="1"/>
          </p:cNvPicPr>
          <p:nvPr/>
        </p:nvPicPr>
        <p:blipFill>
          <a:blip r:embed="rId400">
            <a:extLst>
              <a:ext uri="{96DAC541-7B7A-43D3-8B79-37D633B846F1}">
                <asvg:svgBlip xmlns:asvg="http://schemas.microsoft.com/office/drawing/2016/SVG/main" r:embed="rId401"/>
              </a:ext>
            </a:extLst>
          </a:blip>
          <a:stretch>
            <a:fillRect/>
          </a:stretch>
        </p:blipFill>
        <p:spPr>
          <a:xfrm>
            <a:off x="1542799" y="12139625"/>
            <a:ext cx="3937" cy="7113"/>
          </a:xfrm>
          <a:prstGeom prst="rect">
            <a:avLst/>
          </a:prstGeom>
        </p:spPr>
      </p:pic>
      <p:pic>
        <p:nvPicPr>
          <p:cNvPr id="261" name="Image 257" descr=" ">    </p:cNvPr>
          <p:cNvPicPr>
            <a:picLocks noChangeAspect="1"/>
          </p:cNvPicPr>
          <p:nvPr/>
        </p:nvPicPr>
        <p:blipFill>
          <a:blip r:embed="rId402">
            <a:extLst>
              <a:ext uri="{96DAC541-7B7A-43D3-8B79-37D633B846F1}">
                <asvg:svgBlip xmlns:asvg="http://schemas.microsoft.com/office/drawing/2016/SVG/main" r:embed="rId403"/>
              </a:ext>
            </a:extLst>
          </a:blip>
          <a:stretch>
            <a:fillRect/>
          </a:stretch>
        </p:blipFill>
        <p:spPr>
          <a:xfrm>
            <a:off x="2449406" y="12823264"/>
            <a:ext cx="1181086" cy="892736"/>
          </a:xfrm>
          <a:prstGeom prst="rect">
            <a:avLst/>
          </a:prstGeom>
        </p:spPr>
      </p:pic>
      <p:pic>
        <p:nvPicPr>
          <p:cNvPr id="262" name="Image 258" descr=" ">    </p:cNvPr>
          <p:cNvPicPr>
            <a:picLocks noChangeAspect="1"/>
          </p:cNvPicPr>
          <p:nvPr/>
        </p:nvPicPr>
        <p:blipFill>
          <a:blip r:embed="rId404">
            <a:extLst>
              <a:ext uri="{96DAC541-7B7A-43D3-8B79-37D633B846F1}">
                <asvg:svgBlip xmlns:asvg="http://schemas.microsoft.com/office/drawing/2016/SVG/main" r:embed="rId405"/>
              </a:ext>
            </a:extLst>
          </a:blip>
          <a:stretch>
            <a:fillRect/>
          </a:stretch>
        </p:blipFill>
        <p:spPr>
          <a:xfrm>
            <a:off x="2434770" y="12238295"/>
            <a:ext cx="11621" cy="17704"/>
          </a:xfrm>
          <a:prstGeom prst="rect">
            <a:avLst/>
          </a:prstGeom>
        </p:spPr>
      </p:pic>
      <p:pic>
        <p:nvPicPr>
          <p:cNvPr id="263" name="Image 259" descr=" ">    </p:cNvPr>
          <p:cNvPicPr>
            <a:picLocks noChangeAspect="1"/>
          </p:cNvPicPr>
          <p:nvPr/>
        </p:nvPicPr>
        <p:blipFill>
          <a:blip r:embed="rId406">
            <a:extLst>
              <a:ext uri="{96DAC541-7B7A-43D3-8B79-37D633B846F1}">
                <asvg:svgBlip xmlns:asvg="http://schemas.microsoft.com/office/drawing/2016/SVG/main" r:embed="rId407"/>
              </a:ext>
            </a:extLst>
          </a:blip>
          <a:stretch>
            <a:fillRect/>
          </a:stretch>
        </p:blipFill>
        <p:spPr>
          <a:xfrm>
            <a:off x="2121992" y="12012498"/>
            <a:ext cx="7113" cy="3938"/>
          </a:xfrm>
          <a:prstGeom prst="rect">
            <a:avLst/>
          </a:prstGeom>
        </p:spPr>
      </p:pic>
      <p:pic>
        <p:nvPicPr>
          <p:cNvPr id="264" name="Image 260" descr=" ">    </p:cNvPr>
          <p:cNvPicPr>
            <a:picLocks noChangeAspect="1"/>
          </p:cNvPicPr>
          <p:nvPr/>
        </p:nvPicPr>
        <p:blipFill>
          <a:blip r:embed="rId408">
            <a:extLst>
              <a:ext uri="{96DAC541-7B7A-43D3-8B79-37D633B846F1}">
                <asvg:svgBlip xmlns:asvg="http://schemas.microsoft.com/office/drawing/2016/SVG/main" r:embed="rId409"/>
              </a:ext>
            </a:extLst>
          </a:blip>
          <a:stretch>
            <a:fillRect/>
          </a:stretch>
        </p:blipFill>
        <p:spPr>
          <a:xfrm>
            <a:off x="2721507" y="12582727"/>
            <a:ext cx="2540" cy="21081"/>
          </a:xfrm>
          <a:prstGeom prst="rect">
            <a:avLst/>
          </a:prstGeom>
        </p:spPr>
      </p:pic>
      <p:pic>
        <p:nvPicPr>
          <p:cNvPr id="265" name="Image 261" descr=" ">    </p:cNvPr>
          <p:cNvPicPr>
            <a:picLocks noChangeAspect="1"/>
          </p:cNvPicPr>
          <p:nvPr/>
        </p:nvPicPr>
        <p:blipFill>
          <a:blip r:embed="rId410">
            <a:extLst>
              <a:ext uri="{96DAC541-7B7A-43D3-8B79-37D633B846F1}">
                <asvg:svgBlip xmlns:asvg="http://schemas.microsoft.com/office/drawing/2016/SVG/main" r:embed="rId411"/>
              </a:ext>
            </a:extLst>
          </a:blip>
          <a:stretch>
            <a:fillRect/>
          </a:stretch>
        </p:blipFill>
        <p:spPr>
          <a:xfrm>
            <a:off x="2956358" y="12707696"/>
            <a:ext cx="968388" cy="998829"/>
          </a:xfrm>
          <a:prstGeom prst="rect">
            <a:avLst/>
          </a:prstGeom>
        </p:spPr>
      </p:pic>
      <p:pic>
        <p:nvPicPr>
          <p:cNvPr id="266" name="Image 262" descr=" ">    </p:cNvPr>
          <p:cNvPicPr>
            <a:picLocks noChangeAspect="1"/>
          </p:cNvPicPr>
          <p:nvPr/>
        </p:nvPicPr>
        <p:blipFill>
          <a:blip r:embed="rId412">
            <a:extLst>
              <a:ext uri="{96DAC541-7B7A-43D3-8B79-37D633B846F1}">
                <asvg:svgBlip xmlns:asvg="http://schemas.microsoft.com/office/drawing/2016/SVG/main" r:embed="rId413"/>
              </a:ext>
            </a:extLst>
          </a:blip>
          <a:stretch>
            <a:fillRect/>
          </a:stretch>
        </p:blipFill>
        <p:spPr>
          <a:xfrm>
            <a:off x="2782516" y="12668579"/>
            <a:ext cx="287670" cy="114960"/>
          </a:xfrm>
          <a:prstGeom prst="rect">
            <a:avLst/>
          </a:prstGeom>
        </p:spPr>
      </p:pic>
      <p:pic>
        <p:nvPicPr>
          <p:cNvPr id="267" name="Image 263" descr=" ">    </p:cNvPr>
          <p:cNvPicPr>
            <a:picLocks noChangeAspect="1"/>
          </p:cNvPicPr>
          <p:nvPr/>
        </p:nvPicPr>
        <p:blipFill>
          <a:blip r:embed="rId414">
            <a:extLst>
              <a:ext uri="{96DAC541-7B7A-43D3-8B79-37D633B846F1}">
                <asvg:svgBlip xmlns:asvg="http://schemas.microsoft.com/office/drawing/2016/SVG/main" r:embed="rId415"/>
              </a:ext>
            </a:extLst>
          </a:blip>
          <a:stretch>
            <a:fillRect/>
          </a:stretch>
        </p:blipFill>
        <p:spPr>
          <a:xfrm>
            <a:off x="3010976" y="12750831"/>
            <a:ext cx="82426" cy="109488"/>
          </a:xfrm>
          <a:prstGeom prst="rect">
            <a:avLst/>
          </a:prstGeom>
        </p:spPr>
      </p:pic>
      <p:pic>
        <p:nvPicPr>
          <p:cNvPr id="268" name="Image 264" descr=" ">    </p:cNvPr>
          <p:cNvPicPr>
            <a:picLocks noChangeAspect="1"/>
          </p:cNvPicPr>
          <p:nvPr/>
        </p:nvPicPr>
        <p:blipFill>
          <a:blip r:embed="rId416"/>
          <a:stretch>
            <a:fillRect/>
          </a:stretch>
        </p:blipFill>
        <p:spPr>
          <a:xfrm>
            <a:off x="-1250407" y="11098349"/>
            <a:ext cx="135204" cy="268597"/>
          </a:xfrm>
          <a:prstGeom prst="rect">
            <a:avLst/>
          </a:prstGeom>
        </p:spPr>
      </p:pic>
      <p:pic>
        <p:nvPicPr>
          <p:cNvPr id="269" name="Image 265" descr=" ">    </p:cNvPr>
          <p:cNvPicPr>
            <a:picLocks noChangeAspect="1"/>
          </p:cNvPicPr>
          <p:nvPr/>
        </p:nvPicPr>
        <p:blipFill>
          <a:blip r:embed="rId417"/>
          <a:stretch>
            <a:fillRect/>
          </a:stretch>
        </p:blipFill>
        <p:spPr>
          <a:xfrm>
            <a:off x="-1479670" y="11238812"/>
            <a:ext cx="39783" cy="32132"/>
          </a:xfrm>
          <a:prstGeom prst="rect">
            <a:avLst/>
          </a:prstGeom>
        </p:spPr>
      </p:pic>
      <p:pic>
        <p:nvPicPr>
          <p:cNvPr id="270" name="Image 266" descr=" ">    </p:cNvPr>
          <p:cNvPicPr>
            <a:picLocks noChangeAspect="1"/>
          </p:cNvPicPr>
          <p:nvPr/>
        </p:nvPicPr>
        <p:blipFill>
          <a:blip r:embed="rId418"/>
          <a:stretch>
            <a:fillRect/>
          </a:stretch>
        </p:blipFill>
        <p:spPr>
          <a:xfrm>
            <a:off x="-921464" y="10340541"/>
            <a:ext cx="108373" cy="132730"/>
          </a:xfrm>
          <a:prstGeom prst="rect">
            <a:avLst/>
          </a:prstGeom>
        </p:spPr>
      </p:pic>
      <p:pic>
        <p:nvPicPr>
          <p:cNvPr id="271" name="Image 267" descr=" ">    </p:cNvPr>
          <p:cNvPicPr>
            <a:picLocks noChangeAspect="1"/>
          </p:cNvPicPr>
          <p:nvPr/>
        </p:nvPicPr>
        <p:blipFill>
          <a:blip r:embed="rId419"/>
          <a:stretch>
            <a:fillRect/>
          </a:stretch>
        </p:blipFill>
        <p:spPr>
          <a:xfrm>
            <a:off x="-835616" y="10766627"/>
            <a:ext cx="25307" cy="27423"/>
          </a:xfrm>
          <a:prstGeom prst="rect">
            <a:avLst/>
          </a:prstGeom>
        </p:spPr>
      </p:pic>
      <p:pic>
        <p:nvPicPr>
          <p:cNvPr id="272" name="Image 268" descr=" ">    </p:cNvPr>
          <p:cNvPicPr>
            <a:picLocks noChangeAspect="1"/>
          </p:cNvPicPr>
          <p:nvPr/>
        </p:nvPicPr>
        <p:blipFill>
          <a:blip r:embed="rId420"/>
          <a:stretch>
            <a:fillRect/>
          </a:stretch>
        </p:blipFill>
        <p:spPr>
          <a:xfrm>
            <a:off x="-780321" y="10819504"/>
            <a:ext cx="7748" cy="8718"/>
          </a:xfrm>
          <a:prstGeom prst="rect">
            <a:avLst/>
          </a:prstGeom>
        </p:spPr>
      </p:pic>
      <p:pic>
        <p:nvPicPr>
          <p:cNvPr id="273" name="Image 269" descr=" ">    </p:cNvPr>
          <p:cNvPicPr>
            <a:picLocks noChangeAspect="1"/>
          </p:cNvPicPr>
          <p:nvPr/>
        </p:nvPicPr>
        <p:blipFill>
          <a:blip r:embed="rId421"/>
          <a:stretch>
            <a:fillRect/>
          </a:stretch>
        </p:blipFill>
        <p:spPr>
          <a:xfrm>
            <a:off x="-810297" y="10791899"/>
            <a:ext cx="7113" cy="3937"/>
          </a:xfrm>
          <a:prstGeom prst="rect">
            <a:avLst/>
          </a:prstGeom>
        </p:spPr>
      </p:pic>
      <p:pic>
        <p:nvPicPr>
          <p:cNvPr id="274" name="Image 270" descr=" ">    </p:cNvPr>
          <p:cNvPicPr>
            <a:picLocks noChangeAspect="1"/>
          </p:cNvPicPr>
          <p:nvPr/>
        </p:nvPicPr>
        <p:blipFill>
          <a:blip r:embed="rId422"/>
          <a:stretch>
            <a:fillRect/>
          </a:stretch>
        </p:blipFill>
        <p:spPr>
          <a:xfrm>
            <a:off x="-942901" y="10304348"/>
            <a:ext cx="21212" cy="2540"/>
          </a:xfrm>
          <a:prstGeom prst="rect">
            <a:avLst/>
          </a:prstGeom>
        </p:spPr>
      </p:pic>
      <p:pic>
        <p:nvPicPr>
          <p:cNvPr id="275" name="Image 271" descr=" ">    </p:cNvPr>
          <p:cNvPicPr>
            <a:picLocks noChangeAspect="1"/>
          </p:cNvPicPr>
          <p:nvPr/>
        </p:nvPicPr>
        <p:blipFill>
          <a:blip r:embed="rId423">
            <a:extLst>
              <a:ext uri="{96DAC541-7B7A-43D3-8B79-37D633B846F1}">
                <asvg:svgBlip xmlns:asvg="http://schemas.microsoft.com/office/drawing/2016/SVG/main" r:embed="rId424"/>
              </a:ext>
            </a:extLst>
          </a:blip>
          <a:stretch>
            <a:fillRect/>
          </a:stretch>
        </p:blipFill>
        <p:spPr>
          <a:xfrm>
            <a:off x="17339" y="11379783"/>
            <a:ext cx="12512" cy="11624"/>
          </a:xfrm>
          <a:prstGeom prst="rect">
            <a:avLst/>
          </a:prstGeom>
        </p:spPr>
      </p:pic>
      <p:pic>
        <p:nvPicPr>
          <p:cNvPr id="276" name="Image 272" descr=" ">    </p:cNvPr>
          <p:cNvPicPr>
            <a:picLocks noChangeAspect="1"/>
          </p:cNvPicPr>
          <p:nvPr/>
        </p:nvPicPr>
        <p:blipFill>
          <a:blip r:embed="rId425">
            <a:extLst>
              <a:ext uri="{96DAC541-7B7A-43D3-8B79-37D633B846F1}">
                <asvg:svgBlip xmlns:asvg="http://schemas.microsoft.com/office/drawing/2016/SVG/main" r:embed="rId426"/>
              </a:ext>
            </a:extLst>
          </a:blip>
          <a:stretch>
            <a:fillRect/>
          </a:stretch>
        </p:blipFill>
        <p:spPr>
          <a:xfrm>
            <a:off x="300431" y="12229412"/>
            <a:ext cx="40926" cy="46227"/>
          </a:xfrm>
          <a:prstGeom prst="rect">
            <a:avLst/>
          </a:prstGeom>
        </p:spPr>
      </p:pic>
      <p:pic>
        <p:nvPicPr>
          <p:cNvPr id="277" name="Image 273" descr=" ">    </p:cNvPr>
          <p:cNvPicPr>
            <a:picLocks noChangeAspect="1"/>
          </p:cNvPicPr>
          <p:nvPr/>
        </p:nvPicPr>
        <p:blipFill>
          <a:blip r:embed="rId427">
            <a:extLst>
              <a:ext uri="{96DAC541-7B7A-43D3-8B79-37D633B846F1}">
                <asvg:svgBlip xmlns:asvg="http://schemas.microsoft.com/office/drawing/2016/SVG/main" r:embed="rId428"/>
              </a:ext>
            </a:extLst>
          </a:blip>
          <a:stretch>
            <a:fillRect/>
          </a:stretch>
        </p:blipFill>
        <p:spPr>
          <a:xfrm>
            <a:off x="228324" y="12273735"/>
            <a:ext cx="38642" cy="62864"/>
          </a:xfrm>
          <a:prstGeom prst="rect">
            <a:avLst/>
          </a:prstGeom>
        </p:spPr>
      </p:pic>
      <p:pic>
        <p:nvPicPr>
          <p:cNvPr id="278" name="Image 274" descr=" ">    </p:cNvPr>
          <p:cNvPicPr>
            <a:picLocks noChangeAspect="1"/>
          </p:cNvPicPr>
          <p:nvPr/>
        </p:nvPicPr>
        <p:blipFill>
          <a:blip r:embed="rId429"/>
          <a:stretch>
            <a:fillRect/>
          </a:stretch>
        </p:blipFill>
        <p:spPr>
          <a:xfrm>
            <a:off x="-719862" y="9978082"/>
            <a:ext cx="21085" cy="2159"/>
          </a:xfrm>
          <a:prstGeom prst="rect">
            <a:avLst/>
          </a:prstGeom>
        </p:spPr>
      </p:pic>
      <p:pic>
        <p:nvPicPr>
          <p:cNvPr id="279" name="Image 275" descr=" ">    </p:cNvPr>
          <p:cNvPicPr>
            <a:picLocks noChangeAspect="1"/>
          </p:cNvPicPr>
          <p:nvPr/>
        </p:nvPicPr>
        <p:blipFill>
          <a:blip r:embed="rId430"/>
          <a:stretch>
            <a:fillRect/>
          </a:stretch>
        </p:blipFill>
        <p:spPr>
          <a:xfrm>
            <a:off x="3359426" y="15599928"/>
            <a:ext cx="442353" cy="188973"/>
          </a:xfrm>
          <a:prstGeom prst="rect">
            <a:avLst/>
          </a:prstGeom>
        </p:spPr>
      </p:pic>
      <p:pic>
        <p:nvPicPr>
          <p:cNvPr id="280" name="Image 276" descr=" ">    </p:cNvPr>
          <p:cNvPicPr>
            <a:picLocks noChangeAspect="1"/>
          </p:cNvPicPr>
          <p:nvPr/>
        </p:nvPicPr>
        <p:blipFill>
          <a:blip r:embed="rId431"/>
          <a:stretch>
            <a:fillRect/>
          </a:stretch>
        </p:blipFill>
        <p:spPr>
          <a:xfrm>
            <a:off x="3659772" y="15798440"/>
            <a:ext cx="224205" cy="126711"/>
          </a:xfrm>
          <a:prstGeom prst="rect">
            <a:avLst/>
          </a:prstGeom>
        </p:spPr>
      </p:pic>
      <p:pic>
        <p:nvPicPr>
          <p:cNvPr id="281" name="Image 277" descr=" ">    </p:cNvPr>
          <p:cNvPicPr>
            <a:picLocks noChangeAspect="1"/>
          </p:cNvPicPr>
          <p:nvPr/>
        </p:nvPicPr>
        <p:blipFill>
          <a:blip r:embed="rId432"/>
          <a:stretch>
            <a:fillRect/>
          </a:stretch>
        </p:blipFill>
        <p:spPr>
          <a:xfrm>
            <a:off x="3509320" y="15669816"/>
            <a:ext cx="143467" cy="68732"/>
          </a:xfrm>
          <a:prstGeom prst="rect">
            <a:avLst/>
          </a:prstGeom>
        </p:spPr>
      </p:pic>
      <p:pic>
        <p:nvPicPr>
          <p:cNvPr id="282" name="Image 278" descr=" ">    </p:cNvPr>
          <p:cNvPicPr>
            <a:picLocks noChangeAspect="1"/>
          </p:cNvPicPr>
          <p:nvPr/>
        </p:nvPicPr>
        <p:blipFill>
          <a:blip r:embed="rId433"/>
          <a:stretch>
            <a:fillRect/>
          </a:stretch>
        </p:blipFill>
        <p:spPr>
          <a:xfrm>
            <a:off x="3286092" y="15663577"/>
            <a:ext cx="168176" cy="76852"/>
          </a:xfrm>
          <a:prstGeom prst="rect">
            <a:avLst/>
          </a:prstGeom>
        </p:spPr>
      </p:pic>
      <p:pic>
        <p:nvPicPr>
          <p:cNvPr id="283" name="Image 279" descr=" ">    </p:cNvPr>
          <p:cNvPicPr>
            <a:picLocks noChangeAspect="1"/>
          </p:cNvPicPr>
          <p:nvPr/>
        </p:nvPicPr>
        <p:blipFill>
          <a:blip r:embed="rId434"/>
          <a:stretch>
            <a:fillRect/>
          </a:stretch>
        </p:blipFill>
        <p:spPr>
          <a:xfrm>
            <a:off x="3790628" y="15583843"/>
            <a:ext cx="112312" cy="93749"/>
          </a:xfrm>
          <a:prstGeom prst="rect">
            <a:avLst/>
          </a:prstGeom>
        </p:spPr>
      </p:pic>
      <p:pic>
        <p:nvPicPr>
          <p:cNvPr id="284" name="Image 280" descr=" ">    </p:cNvPr>
          <p:cNvPicPr>
            <a:picLocks noChangeAspect="1"/>
          </p:cNvPicPr>
          <p:nvPr/>
        </p:nvPicPr>
        <p:blipFill>
          <a:blip r:embed="rId435"/>
          <a:stretch>
            <a:fillRect/>
          </a:stretch>
        </p:blipFill>
        <p:spPr>
          <a:xfrm>
            <a:off x="3342742" y="15720653"/>
            <a:ext cx="75955" cy="34868"/>
          </a:xfrm>
          <a:prstGeom prst="rect">
            <a:avLst/>
          </a:prstGeom>
        </p:spPr>
      </p:pic>
      <p:pic>
        <p:nvPicPr>
          <p:cNvPr id="285" name="Image 281" descr=" ">    </p:cNvPr>
          <p:cNvPicPr>
            <a:picLocks noChangeAspect="1"/>
          </p:cNvPicPr>
          <p:nvPr/>
        </p:nvPicPr>
        <p:blipFill>
          <a:blip r:embed="rId436"/>
          <a:stretch>
            <a:fillRect/>
          </a:stretch>
        </p:blipFill>
        <p:spPr>
          <a:xfrm>
            <a:off x="3114841" y="15452558"/>
            <a:ext cx="259206" cy="275962"/>
          </a:xfrm>
          <a:prstGeom prst="rect">
            <a:avLst/>
          </a:prstGeom>
        </p:spPr>
      </p:pic>
      <p:pic>
        <p:nvPicPr>
          <p:cNvPr id="286" name="Image 282" descr=" ">    </p:cNvPr>
          <p:cNvPicPr>
            <a:picLocks noChangeAspect="1"/>
          </p:cNvPicPr>
          <p:nvPr/>
        </p:nvPicPr>
        <p:blipFill>
          <a:blip r:embed="rId437"/>
          <a:stretch>
            <a:fillRect/>
          </a:stretch>
        </p:blipFill>
        <p:spPr>
          <a:xfrm>
            <a:off x="3032589" y="15421744"/>
            <a:ext cx="171070" cy="291025"/>
          </a:xfrm>
          <a:prstGeom prst="rect">
            <a:avLst/>
          </a:prstGeom>
        </p:spPr>
      </p:pic>
      <p:pic>
        <p:nvPicPr>
          <p:cNvPr id="287" name="Image 283" descr=" ">    </p:cNvPr>
          <p:cNvPicPr>
            <a:picLocks noChangeAspect="1"/>
          </p:cNvPicPr>
          <p:nvPr/>
        </p:nvPicPr>
        <p:blipFill>
          <a:blip r:embed="rId438"/>
          <a:stretch>
            <a:fillRect/>
          </a:stretch>
        </p:blipFill>
        <p:spPr>
          <a:xfrm>
            <a:off x="2981172" y="15555671"/>
            <a:ext cx="135662" cy="138430"/>
          </a:xfrm>
          <a:prstGeom prst="rect">
            <a:avLst/>
          </a:prstGeom>
        </p:spPr>
      </p:pic>
      <p:pic>
        <p:nvPicPr>
          <p:cNvPr id="288" name="Image 284" descr=" ">    </p:cNvPr>
          <p:cNvPicPr>
            <a:picLocks noChangeAspect="1"/>
          </p:cNvPicPr>
          <p:nvPr/>
        </p:nvPicPr>
        <p:blipFill>
          <a:blip r:embed="rId439"/>
          <a:stretch>
            <a:fillRect/>
          </a:stretch>
        </p:blipFill>
        <p:spPr>
          <a:xfrm>
            <a:off x="2962202" y="15681145"/>
            <a:ext cx="21085" cy="2667"/>
          </a:xfrm>
          <a:prstGeom prst="rect">
            <a:avLst/>
          </a:prstGeom>
        </p:spPr>
      </p:pic>
      <p:pic>
        <p:nvPicPr>
          <p:cNvPr id="289" name="Image 285" descr=" ">    </p:cNvPr>
          <p:cNvPicPr>
            <a:picLocks noChangeAspect="1"/>
          </p:cNvPicPr>
          <p:nvPr/>
        </p:nvPicPr>
        <p:blipFill>
          <a:blip r:embed="rId440"/>
          <a:stretch>
            <a:fillRect/>
          </a:stretch>
        </p:blipFill>
        <p:spPr>
          <a:xfrm>
            <a:off x="2983287" y="15674541"/>
            <a:ext cx="21085" cy="11811"/>
          </a:xfrm>
          <a:prstGeom prst="rect">
            <a:avLst/>
          </a:prstGeom>
        </p:spPr>
      </p:pic>
      <p:pic>
        <p:nvPicPr>
          <p:cNvPr id="290" name="Image 286" descr=" ">    </p:cNvPr>
          <p:cNvPicPr>
            <a:picLocks noChangeAspect="1"/>
          </p:cNvPicPr>
          <p:nvPr/>
        </p:nvPicPr>
        <p:blipFill>
          <a:blip r:embed="rId441"/>
          <a:stretch>
            <a:fillRect/>
          </a:stretch>
        </p:blipFill>
        <p:spPr>
          <a:xfrm>
            <a:off x="3004498" y="15686354"/>
            <a:ext cx="21085" cy="2667"/>
          </a:xfrm>
          <a:prstGeom prst="rect">
            <a:avLst/>
          </a:prstGeom>
        </p:spPr>
      </p:pic>
      <p:pic>
        <p:nvPicPr>
          <p:cNvPr id="291" name="Image 287" descr=" ">    </p:cNvPr>
          <p:cNvPicPr>
            <a:picLocks noChangeAspect="1"/>
          </p:cNvPicPr>
          <p:nvPr/>
        </p:nvPicPr>
        <p:blipFill>
          <a:blip r:embed="rId442"/>
          <a:stretch>
            <a:fillRect/>
          </a:stretch>
        </p:blipFill>
        <p:spPr>
          <a:xfrm>
            <a:off x="3025583" y="15689021"/>
            <a:ext cx="21211" cy="2286"/>
          </a:xfrm>
          <a:prstGeom prst="rect">
            <a:avLst/>
          </a:prstGeom>
        </p:spPr>
      </p:pic>
      <p:pic>
        <p:nvPicPr>
          <p:cNvPr id="292" name="Image 288" descr=" ">    </p:cNvPr>
          <p:cNvPicPr>
            <a:picLocks noChangeAspect="1"/>
          </p:cNvPicPr>
          <p:nvPr/>
        </p:nvPicPr>
        <p:blipFill>
          <a:blip r:embed="rId443"/>
          <a:stretch>
            <a:fillRect/>
          </a:stretch>
        </p:blipFill>
        <p:spPr>
          <a:xfrm>
            <a:off x="2288763" y="14289860"/>
            <a:ext cx="890135" cy="745143"/>
          </a:xfrm>
          <a:prstGeom prst="rect">
            <a:avLst/>
          </a:prstGeom>
        </p:spPr>
      </p:pic>
      <p:pic>
        <p:nvPicPr>
          <p:cNvPr id="293" name="Image 289" descr=" ">    </p:cNvPr>
          <p:cNvPicPr>
            <a:picLocks noChangeAspect="1"/>
          </p:cNvPicPr>
          <p:nvPr/>
        </p:nvPicPr>
        <p:blipFill>
          <a:blip r:embed="rId444"/>
          <a:stretch>
            <a:fillRect/>
          </a:stretch>
        </p:blipFill>
        <p:spPr>
          <a:xfrm>
            <a:off x="3066228" y="15183845"/>
            <a:ext cx="517590" cy="461683"/>
          </a:xfrm>
          <a:prstGeom prst="rect">
            <a:avLst/>
          </a:prstGeom>
        </p:spPr>
      </p:pic>
      <p:pic>
        <p:nvPicPr>
          <p:cNvPr id="294" name="Image 290" descr=" ">    </p:cNvPr>
          <p:cNvPicPr>
            <a:picLocks noChangeAspect="1"/>
          </p:cNvPicPr>
          <p:nvPr/>
        </p:nvPicPr>
        <p:blipFill>
          <a:blip r:embed="rId445"/>
          <a:stretch>
            <a:fillRect/>
          </a:stretch>
        </p:blipFill>
        <p:spPr>
          <a:xfrm>
            <a:off x="3135852" y="14438198"/>
            <a:ext cx="402748" cy="461870"/>
          </a:xfrm>
          <a:prstGeom prst="rect">
            <a:avLst/>
          </a:prstGeom>
        </p:spPr>
      </p:pic>
      <p:pic>
        <p:nvPicPr>
          <p:cNvPr id="295" name="Image 291" descr=" ">    </p:cNvPr>
          <p:cNvPicPr>
            <a:picLocks noChangeAspect="1"/>
          </p:cNvPicPr>
          <p:nvPr/>
        </p:nvPicPr>
        <p:blipFill>
          <a:blip r:embed="rId446"/>
          <a:stretch>
            <a:fillRect/>
          </a:stretch>
        </p:blipFill>
        <p:spPr>
          <a:xfrm>
            <a:off x="3104661" y="14859202"/>
            <a:ext cx="314417" cy="347250"/>
          </a:xfrm>
          <a:prstGeom prst="rect">
            <a:avLst/>
          </a:prstGeom>
        </p:spPr>
      </p:pic>
      <p:pic>
        <p:nvPicPr>
          <p:cNvPr id="296" name="Image 292" descr=" ">    </p:cNvPr>
          <p:cNvPicPr>
            <a:picLocks noChangeAspect="1"/>
          </p:cNvPicPr>
          <p:nvPr/>
        </p:nvPicPr>
        <p:blipFill>
          <a:blip r:embed="rId447"/>
          <a:stretch>
            <a:fillRect/>
          </a:stretch>
        </p:blipFill>
        <p:spPr>
          <a:xfrm>
            <a:off x="3090735" y="14749729"/>
            <a:ext cx="121516" cy="114935"/>
          </a:xfrm>
          <a:prstGeom prst="rect">
            <a:avLst/>
          </a:prstGeom>
        </p:spPr>
      </p:pic>
      <p:pic>
        <p:nvPicPr>
          <p:cNvPr id="297" name="Image 293" descr=" ">    </p:cNvPr>
          <p:cNvPicPr>
            <a:picLocks noChangeAspect="1"/>
          </p:cNvPicPr>
          <p:nvPr/>
        </p:nvPicPr>
        <p:blipFill>
          <a:blip r:embed="rId448"/>
          <a:stretch>
            <a:fillRect/>
          </a:stretch>
        </p:blipFill>
        <p:spPr>
          <a:xfrm>
            <a:off x="1869230" y="13914438"/>
            <a:ext cx="151006" cy="209181"/>
          </a:xfrm>
          <a:prstGeom prst="rect">
            <a:avLst/>
          </a:prstGeom>
        </p:spPr>
      </p:pic>
      <p:pic>
        <p:nvPicPr>
          <p:cNvPr id="298" name="Image 294" descr=" ">    </p:cNvPr>
          <p:cNvPicPr>
            <a:picLocks noChangeAspect="1"/>
          </p:cNvPicPr>
          <p:nvPr/>
        </p:nvPicPr>
        <p:blipFill>
          <a:blip r:embed="rId449"/>
          <a:stretch>
            <a:fillRect/>
          </a:stretch>
        </p:blipFill>
        <p:spPr>
          <a:xfrm>
            <a:off x="1920164" y="14142160"/>
            <a:ext cx="93611" cy="84838"/>
          </a:xfrm>
          <a:prstGeom prst="rect">
            <a:avLst/>
          </a:prstGeom>
        </p:spPr>
      </p:pic>
      <p:pic>
        <p:nvPicPr>
          <p:cNvPr id="299" name="Image 295" descr=" ">    </p:cNvPr>
          <p:cNvPicPr>
            <a:picLocks noChangeAspect="1"/>
          </p:cNvPicPr>
          <p:nvPr/>
        </p:nvPicPr>
        <p:blipFill>
          <a:blip r:embed="rId450"/>
          <a:stretch>
            <a:fillRect/>
          </a:stretch>
        </p:blipFill>
        <p:spPr>
          <a:xfrm>
            <a:off x="1920330" y="13965504"/>
            <a:ext cx="58642" cy="56515"/>
          </a:xfrm>
          <a:prstGeom prst="rect">
            <a:avLst/>
          </a:prstGeom>
        </p:spPr>
      </p:pic>
      <p:pic>
        <p:nvPicPr>
          <p:cNvPr id="300" name="Image 296" descr=" ">    </p:cNvPr>
          <p:cNvPicPr>
            <a:picLocks noChangeAspect="1"/>
          </p:cNvPicPr>
          <p:nvPr/>
        </p:nvPicPr>
        <p:blipFill>
          <a:blip r:embed="rId451"/>
          <a:stretch>
            <a:fillRect/>
          </a:stretch>
        </p:blipFill>
        <p:spPr>
          <a:xfrm>
            <a:off x="2047353" y="14100969"/>
            <a:ext cx="44875" cy="45000"/>
          </a:xfrm>
          <a:prstGeom prst="rect">
            <a:avLst/>
          </a:prstGeom>
        </p:spPr>
      </p:pic>
      <p:pic>
        <p:nvPicPr>
          <p:cNvPr id="301" name="Image 297" descr=" ">    </p:cNvPr>
          <p:cNvPicPr>
            <a:picLocks noChangeAspect="1"/>
          </p:cNvPicPr>
          <p:nvPr/>
        </p:nvPicPr>
        <p:blipFill>
          <a:blip r:embed="rId452"/>
          <a:stretch>
            <a:fillRect/>
          </a:stretch>
        </p:blipFill>
        <p:spPr>
          <a:xfrm>
            <a:off x="1985490" y="14124195"/>
            <a:ext cx="16420" cy="29144"/>
          </a:xfrm>
          <a:prstGeom prst="rect">
            <a:avLst/>
          </a:prstGeom>
        </p:spPr>
      </p:pic>
      <p:pic>
        <p:nvPicPr>
          <p:cNvPr id="302" name="Image 298" descr=" ">    </p:cNvPr>
          <p:cNvPicPr>
            <a:picLocks noChangeAspect="1"/>
          </p:cNvPicPr>
          <p:nvPr/>
        </p:nvPicPr>
        <p:blipFill>
          <a:blip r:embed="rId453"/>
          <a:stretch>
            <a:fillRect/>
          </a:stretch>
        </p:blipFill>
        <p:spPr>
          <a:xfrm>
            <a:off x="2068301" y="14324744"/>
            <a:ext cx="28885" cy="15841"/>
          </a:xfrm>
          <a:prstGeom prst="rect">
            <a:avLst/>
          </a:prstGeom>
        </p:spPr>
      </p:pic>
      <p:pic>
        <p:nvPicPr>
          <p:cNvPr id="303" name="Image 299" descr=" ">    </p:cNvPr>
          <p:cNvPicPr>
            <a:picLocks noChangeAspect="1"/>
          </p:cNvPicPr>
          <p:nvPr/>
        </p:nvPicPr>
        <p:blipFill>
          <a:blip r:embed="rId454"/>
          <a:stretch>
            <a:fillRect/>
          </a:stretch>
        </p:blipFill>
        <p:spPr>
          <a:xfrm>
            <a:off x="2140929" y="14529637"/>
            <a:ext cx="27646" cy="19821"/>
          </a:xfrm>
          <a:prstGeom prst="rect">
            <a:avLst/>
          </a:prstGeom>
        </p:spPr>
      </p:pic>
      <p:pic>
        <p:nvPicPr>
          <p:cNvPr id="304" name="Image 300" descr=" ">    </p:cNvPr>
          <p:cNvPicPr>
            <a:picLocks noChangeAspect="1"/>
          </p:cNvPicPr>
          <p:nvPr/>
        </p:nvPicPr>
        <p:blipFill>
          <a:blip r:embed="rId455"/>
          <a:stretch>
            <a:fillRect/>
          </a:stretch>
        </p:blipFill>
        <p:spPr>
          <a:xfrm>
            <a:off x="1911527" y="14223185"/>
            <a:ext cx="13845" cy="17780"/>
          </a:xfrm>
          <a:prstGeom prst="rect">
            <a:avLst/>
          </a:prstGeom>
        </p:spPr>
      </p:pic>
      <p:pic>
        <p:nvPicPr>
          <p:cNvPr id="305" name="Image 301" descr=" ">    </p:cNvPr>
          <p:cNvPicPr>
            <a:picLocks noChangeAspect="1"/>
          </p:cNvPicPr>
          <p:nvPr/>
        </p:nvPicPr>
        <p:blipFill>
          <a:blip r:embed="rId456"/>
          <a:stretch>
            <a:fillRect/>
          </a:stretch>
        </p:blipFill>
        <p:spPr>
          <a:xfrm>
            <a:off x="1956617" y="14097202"/>
            <a:ext cx="21085" cy="11938"/>
          </a:xfrm>
          <a:prstGeom prst="rect">
            <a:avLst/>
          </a:prstGeom>
        </p:spPr>
      </p:pic>
      <p:pic>
        <p:nvPicPr>
          <p:cNvPr id="306" name="Image 302" descr=" ">    </p:cNvPr>
          <p:cNvPicPr>
            <a:picLocks noChangeAspect="1"/>
          </p:cNvPicPr>
          <p:nvPr/>
        </p:nvPicPr>
        <p:blipFill>
          <a:blip r:embed="rId457"/>
          <a:stretch>
            <a:fillRect/>
          </a:stretch>
        </p:blipFill>
        <p:spPr>
          <a:xfrm>
            <a:off x="2008186" y="14105077"/>
            <a:ext cx="12500" cy="11623"/>
          </a:xfrm>
          <a:prstGeom prst="rect">
            <a:avLst/>
          </a:prstGeom>
        </p:spPr>
      </p:pic>
      <p:pic>
        <p:nvPicPr>
          <p:cNvPr id="307" name="Image 303" descr=" ">    </p:cNvPr>
          <p:cNvPicPr>
            <a:picLocks noChangeAspect="1"/>
          </p:cNvPicPr>
          <p:nvPr/>
        </p:nvPicPr>
        <p:blipFill>
          <a:blip r:embed="rId458"/>
          <a:stretch>
            <a:fillRect/>
          </a:stretch>
        </p:blipFill>
        <p:spPr>
          <a:xfrm>
            <a:off x="2047688" y="14140635"/>
            <a:ext cx="21212" cy="2667"/>
          </a:xfrm>
          <a:prstGeom prst="rect">
            <a:avLst/>
          </a:prstGeom>
        </p:spPr>
      </p:pic>
      <p:pic>
        <p:nvPicPr>
          <p:cNvPr id="308" name="Image 304" descr=" ">    </p:cNvPr>
          <p:cNvPicPr>
            <a:picLocks noChangeAspect="1"/>
          </p:cNvPicPr>
          <p:nvPr/>
        </p:nvPicPr>
        <p:blipFill>
          <a:blip r:embed="rId459"/>
          <a:stretch>
            <a:fillRect/>
          </a:stretch>
        </p:blipFill>
        <p:spPr>
          <a:xfrm>
            <a:off x="2061619" y="14098715"/>
            <a:ext cx="12615" cy="11567"/>
          </a:xfrm>
          <a:prstGeom prst="rect">
            <a:avLst/>
          </a:prstGeom>
        </p:spPr>
      </p:pic>
      <p:pic>
        <p:nvPicPr>
          <p:cNvPr id="309" name="Image 305" descr=" ">    </p:cNvPr>
          <p:cNvPicPr>
            <a:picLocks noChangeAspect="1"/>
          </p:cNvPicPr>
          <p:nvPr/>
        </p:nvPicPr>
        <p:blipFill>
          <a:blip r:embed="rId460"/>
          <a:stretch>
            <a:fillRect/>
          </a:stretch>
        </p:blipFill>
        <p:spPr>
          <a:xfrm>
            <a:off x="2674638" y="15423338"/>
            <a:ext cx="14607" cy="17145"/>
          </a:xfrm>
          <a:prstGeom prst="rect">
            <a:avLst/>
          </a:prstGeom>
        </p:spPr>
      </p:pic>
      <p:pic>
        <p:nvPicPr>
          <p:cNvPr id="310" name="Image 306" descr=" ">    </p:cNvPr>
          <p:cNvPicPr>
            <a:picLocks noChangeAspect="1"/>
          </p:cNvPicPr>
          <p:nvPr/>
        </p:nvPicPr>
        <p:blipFill>
          <a:blip r:embed="rId461"/>
          <a:stretch>
            <a:fillRect/>
          </a:stretch>
        </p:blipFill>
        <p:spPr>
          <a:xfrm>
            <a:off x="1597163" y="13881047"/>
            <a:ext cx="21085" cy="2667"/>
          </a:xfrm>
          <a:prstGeom prst="rect">
            <a:avLst/>
          </a:prstGeom>
        </p:spPr>
      </p:pic>
      <p:pic>
        <p:nvPicPr>
          <p:cNvPr id="311" name="Image 307" descr=" ">    </p:cNvPr>
          <p:cNvPicPr>
            <a:picLocks noChangeAspect="1"/>
          </p:cNvPicPr>
          <p:nvPr/>
        </p:nvPicPr>
        <p:blipFill>
          <a:blip r:embed="rId462"/>
          <a:stretch>
            <a:fillRect/>
          </a:stretch>
        </p:blipFill>
        <p:spPr>
          <a:xfrm>
            <a:off x="1749073" y="13953564"/>
            <a:ext cx="90152" cy="107400"/>
          </a:xfrm>
          <a:prstGeom prst="rect">
            <a:avLst/>
          </a:prstGeom>
        </p:spPr>
      </p:pic>
      <p:pic>
        <p:nvPicPr>
          <p:cNvPr id="312" name="Image 308" descr=" ">    </p:cNvPr>
          <p:cNvPicPr>
            <a:picLocks noChangeAspect="1"/>
          </p:cNvPicPr>
          <p:nvPr/>
        </p:nvPicPr>
        <p:blipFill>
          <a:blip r:embed="rId463"/>
          <a:stretch>
            <a:fillRect/>
          </a:stretch>
        </p:blipFill>
        <p:spPr>
          <a:xfrm>
            <a:off x="1900828" y="14026083"/>
            <a:ext cx="46517" cy="59309"/>
          </a:xfrm>
          <a:prstGeom prst="rect">
            <a:avLst/>
          </a:prstGeom>
        </p:spPr>
      </p:pic>
      <p:pic>
        <p:nvPicPr>
          <p:cNvPr id="313" name="Image 309" descr=" ">    </p:cNvPr>
          <p:cNvPicPr>
            <a:picLocks noChangeAspect="1"/>
          </p:cNvPicPr>
          <p:nvPr/>
        </p:nvPicPr>
        <p:blipFill>
          <a:blip r:embed="rId464"/>
          <a:stretch>
            <a:fillRect/>
          </a:stretch>
        </p:blipFill>
        <p:spPr>
          <a:xfrm>
            <a:off x="3846184" y="14081671"/>
            <a:ext cx="1067736" cy="616179"/>
          </a:xfrm>
          <a:prstGeom prst="rect">
            <a:avLst/>
          </a:prstGeom>
        </p:spPr>
      </p:pic>
      <p:pic>
        <p:nvPicPr>
          <p:cNvPr id="314" name="Image 310" descr=" ">    </p:cNvPr>
          <p:cNvPicPr>
            <a:picLocks noChangeAspect="1"/>
          </p:cNvPicPr>
          <p:nvPr/>
        </p:nvPicPr>
        <p:blipFill>
          <a:blip r:embed="rId465"/>
          <a:stretch>
            <a:fillRect/>
          </a:stretch>
        </p:blipFill>
        <p:spPr>
          <a:xfrm>
            <a:off x="3978560" y="14873427"/>
            <a:ext cx="827421" cy="512283"/>
          </a:xfrm>
          <a:prstGeom prst="rect">
            <a:avLst/>
          </a:prstGeom>
        </p:spPr>
      </p:pic>
      <p:pic>
        <p:nvPicPr>
          <p:cNvPr id="315" name="Image 311" descr=" ">    </p:cNvPr>
          <p:cNvPicPr>
            <a:picLocks noChangeAspect="1"/>
          </p:cNvPicPr>
          <p:nvPr/>
        </p:nvPicPr>
        <p:blipFill>
          <a:blip r:embed="rId466"/>
          <a:stretch>
            <a:fillRect/>
          </a:stretch>
        </p:blipFill>
        <p:spPr>
          <a:xfrm>
            <a:off x="3671006" y="14320806"/>
            <a:ext cx="607334" cy="556176"/>
          </a:xfrm>
          <a:prstGeom prst="rect">
            <a:avLst/>
          </a:prstGeom>
        </p:spPr>
      </p:pic>
      <p:pic>
        <p:nvPicPr>
          <p:cNvPr id="316" name="Image 312" descr=" ">    </p:cNvPr>
          <p:cNvPicPr>
            <a:picLocks noChangeAspect="1"/>
          </p:cNvPicPr>
          <p:nvPr/>
        </p:nvPicPr>
        <p:blipFill>
          <a:blip r:embed="rId467"/>
          <a:stretch>
            <a:fillRect/>
          </a:stretch>
        </p:blipFill>
        <p:spPr>
          <a:xfrm>
            <a:off x="4741024" y="14077262"/>
            <a:ext cx="252034" cy="549529"/>
          </a:xfrm>
          <a:prstGeom prst="rect">
            <a:avLst/>
          </a:prstGeom>
        </p:spPr>
      </p:pic>
      <p:pic>
        <p:nvPicPr>
          <p:cNvPr id="317" name="Image 313" descr=" ">    </p:cNvPr>
          <p:cNvPicPr>
            <a:picLocks noChangeAspect="1"/>
          </p:cNvPicPr>
          <p:nvPr/>
        </p:nvPicPr>
        <p:blipFill>
          <a:blip r:embed="rId468"/>
          <a:stretch>
            <a:fillRect/>
          </a:stretch>
        </p:blipFill>
        <p:spPr>
          <a:xfrm>
            <a:off x="4480677" y="14670546"/>
            <a:ext cx="44837" cy="20341"/>
          </a:xfrm>
          <a:prstGeom prst="rect">
            <a:avLst/>
          </a:prstGeom>
        </p:spPr>
      </p:pic>
      <p:pic>
        <p:nvPicPr>
          <p:cNvPr id="318" name="Image 314" descr=" ">    </p:cNvPr>
          <p:cNvPicPr>
            <a:picLocks noChangeAspect="1"/>
          </p:cNvPicPr>
          <p:nvPr/>
        </p:nvPicPr>
        <p:blipFill>
          <a:blip r:embed="rId469"/>
          <a:stretch>
            <a:fillRect/>
          </a:stretch>
        </p:blipFill>
        <p:spPr>
          <a:xfrm>
            <a:off x="4194129" y="14827607"/>
            <a:ext cx="19934" cy="10894"/>
          </a:xfrm>
          <a:prstGeom prst="rect">
            <a:avLst/>
          </a:prstGeom>
        </p:spPr>
      </p:pic>
      <p:pic>
        <p:nvPicPr>
          <p:cNvPr id="319" name="Image 315" descr=" ">    </p:cNvPr>
          <p:cNvPicPr>
            <a:picLocks noChangeAspect="1"/>
          </p:cNvPicPr>
          <p:nvPr/>
        </p:nvPicPr>
        <p:blipFill>
          <a:blip r:embed="rId470"/>
          <a:stretch>
            <a:fillRect/>
          </a:stretch>
        </p:blipFill>
        <p:spPr>
          <a:xfrm>
            <a:off x="4426696" y="15035764"/>
            <a:ext cx="40010" cy="26656"/>
          </a:xfrm>
          <a:prstGeom prst="rect">
            <a:avLst/>
          </a:prstGeom>
        </p:spPr>
      </p:pic>
      <p:pic>
        <p:nvPicPr>
          <p:cNvPr id="320" name="Image 316" descr=" ">    </p:cNvPr>
          <p:cNvPicPr>
            <a:picLocks noChangeAspect="1"/>
          </p:cNvPicPr>
          <p:nvPr/>
        </p:nvPicPr>
        <p:blipFill>
          <a:blip r:embed="rId471"/>
          <a:stretch>
            <a:fillRect/>
          </a:stretch>
        </p:blipFill>
        <p:spPr>
          <a:xfrm>
            <a:off x="3678713" y="15236534"/>
            <a:ext cx="371634" cy="419534"/>
          </a:xfrm>
          <a:prstGeom prst="rect">
            <a:avLst/>
          </a:prstGeom>
        </p:spPr>
      </p:pic>
      <p:pic>
        <p:nvPicPr>
          <p:cNvPr id="321" name="Image 317" descr=" ">    </p:cNvPr>
          <p:cNvPicPr>
            <a:picLocks noChangeAspect="1"/>
          </p:cNvPicPr>
          <p:nvPr/>
        </p:nvPicPr>
        <p:blipFill>
          <a:blip r:embed="rId472"/>
          <a:stretch>
            <a:fillRect/>
          </a:stretch>
        </p:blipFill>
        <p:spPr>
          <a:xfrm>
            <a:off x="4050475" y="15386633"/>
            <a:ext cx="21211" cy="2286"/>
          </a:xfrm>
          <a:prstGeom prst="rect">
            <a:avLst/>
          </a:prstGeom>
        </p:spPr>
      </p:pic>
      <p:pic>
        <p:nvPicPr>
          <p:cNvPr id="322" name="Image 318" descr=" ">    </p:cNvPr>
          <p:cNvPicPr>
            <a:picLocks noChangeAspect="1"/>
          </p:cNvPicPr>
          <p:nvPr/>
        </p:nvPicPr>
        <p:blipFill>
          <a:blip r:embed="rId473"/>
          <a:stretch>
            <a:fillRect/>
          </a:stretch>
        </p:blipFill>
        <p:spPr>
          <a:xfrm>
            <a:off x="4083498" y="15380159"/>
            <a:ext cx="21085" cy="1778"/>
          </a:xfrm>
          <a:prstGeom prst="rect">
            <a:avLst/>
          </a:prstGeom>
        </p:spPr>
      </p:pic>
      <p:pic>
        <p:nvPicPr>
          <p:cNvPr id="323" name="Image 319" descr=" ">    </p:cNvPr>
          <p:cNvPicPr>
            <a:picLocks noChangeAspect="1"/>
          </p:cNvPicPr>
          <p:nvPr/>
        </p:nvPicPr>
        <p:blipFill>
          <a:blip r:embed="rId474">
            <a:extLst>
              <a:ext uri="{96DAC541-7B7A-43D3-8B79-37D633B846F1}">
                <asvg:svgBlip xmlns:asvg="http://schemas.microsoft.com/office/drawing/2016/SVG/main" r:embed="rId475"/>
              </a:ext>
            </a:extLst>
          </a:blip>
          <a:stretch>
            <a:fillRect/>
          </a:stretch>
        </p:blipFill>
        <p:spPr>
          <a:xfrm>
            <a:off x="4547387" y="13714171"/>
            <a:ext cx="276614" cy="1829"/>
          </a:xfrm>
          <a:prstGeom prst="rect">
            <a:avLst/>
          </a:prstGeom>
        </p:spPr>
      </p:pic>
      <p:pic>
        <p:nvPicPr>
          <p:cNvPr id="324" name="Image 320" descr=" ">    </p:cNvPr>
          <p:cNvPicPr>
            <a:picLocks noChangeAspect="1"/>
          </p:cNvPicPr>
          <p:nvPr/>
        </p:nvPicPr>
        <p:blipFill>
          <a:blip r:embed="rId476"/>
          <a:stretch>
            <a:fillRect/>
          </a:stretch>
        </p:blipFill>
        <p:spPr>
          <a:xfrm>
            <a:off x="4963030" y="14480360"/>
            <a:ext cx="51528" cy="60198"/>
          </a:xfrm>
          <a:prstGeom prst="rect">
            <a:avLst/>
          </a:prstGeom>
        </p:spPr>
      </p:pic>
      <p:pic>
        <p:nvPicPr>
          <p:cNvPr id="325" name="Image 321" descr=" ">    </p:cNvPr>
          <p:cNvPicPr>
            <a:picLocks noChangeAspect="1"/>
          </p:cNvPicPr>
          <p:nvPr/>
        </p:nvPicPr>
        <p:blipFill>
          <a:blip r:embed="rId477">
            <a:extLst>
              <a:ext uri="{96DAC541-7B7A-43D3-8B79-37D633B846F1}">
                <asvg:svgBlip xmlns:asvg="http://schemas.microsoft.com/office/drawing/2016/SVG/main" r:embed="rId478"/>
              </a:ext>
            </a:extLst>
          </a:blip>
          <a:stretch>
            <a:fillRect/>
          </a:stretch>
        </p:blipFill>
        <p:spPr>
          <a:xfrm>
            <a:off x="3189672" y="12382447"/>
            <a:ext cx="302949" cy="305848"/>
          </a:xfrm>
          <a:prstGeom prst="rect">
            <a:avLst/>
          </a:prstGeom>
        </p:spPr>
      </p:pic>
      <p:pic>
        <p:nvPicPr>
          <p:cNvPr id="326" name="Image 322" descr=" ">    </p:cNvPr>
          <p:cNvPicPr>
            <a:picLocks noChangeAspect="1"/>
          </p:cNvPicPr>
          <p:nvPr/>
        </p:nvPicPr>
        <p:blipFill>
          <a:blip r:embed="rId479">
            <a:extLst>
              <a:ext uri="{96DAC541-7B7A-43D3-8B79-37D633B846F1}">
                <asvg:svgBlip xmlns:asvg="http://schemas.microsoft.com/office/drawing/2016/SVG/main" r:embed="rId480"/>
              </a:ext>
            </a:extLst>
          </a:blip>
          <a:stretch>
            <a:fillRect/>
          </a:stretch>
        </p:blipFill>
        <p:spPr>
          <a:xfrm>
            <a:off x="3251831" y="12888153"/>
            <a:ext cx="189348" cy="373934"/>
          </a:xfrm>
          <a:prstGeom prst="rect">
            <a:avLst/>
          </a:prstGeom>
        </p:spPr>
      </p:pic>
      <p:pic>
        <p:nvPicPr>
          <p:cNvPr id="327" name="Image 323" descr=" ">    </p:cNvPr>
          <p:cNvPicPr>
            <a:picLocks noChangeAspect="1"/>
          </p:cNvPicPr>
          <p:nvPr/>
        </p:nvPicPr>
        <p:blipFill>
          <a:blip r:embed="rId481">
            <a:extLst>
              <a:ext uri="{96DAC541-7B7A-43D3-8B79-37D633B846F1}">
                <asvg:svgBlip xmlns:asvg="http://schemas.microsoft.com/office/drawing/2016/SVG/main" r:embed="rId482"/>
              </a:ext>
            </a:extLst>
          </a:blip>
          <a:stretch>
            <a:fillRect/>
          </a:stretch>
        </p:blipFill>
        <p:spPr>
          <a:xfrm>
            <a:off x="3252687" y="12609903"/>
            <a:ext cx="257658" cy="176355"/>
          </a:xfrm>
          <a:prstGeom prst="rect">
            <a:avLst/>
          </a:prstGeom>
        </p:spPr>
      </p:pic>
      <p:pic>
        <p:nvPicPr>
          <p:cNvPr id="328" name="Image 324" descr=" ">    </p:cNvPr>
          <p:cNvPicPr>
            <a:picLocks noChangeAspect="1"/>
          </p:cNvPicPr>
          <p:nvPr/>
        </p:nvPicPr>
        <p:blipFill>
          <a:blip r:embed="rId483">
            <a:extLst>
              <a:ext uri="{96DAC541-7B7A-43D3-8B79-37D633B846F1}">
                <asvg:svgBlip xmlns:asvg="http://schemas.microsoft.com/office/drawing/2016/SVG/main" r:embed="rId484"/>
              </a:ext>
            </a:extLst>
          </a:blip>
          <a:stretch>
            <a:fillRect/>
          </a:stretch>
        </p:blipFill>
        <p:spPr>
          <a:xfrm>
            <a:off x="3327627" y="12896035"/>
            <a:ext cx="194588" cy="134888"/>
          </a:xfrm>
          <a:prstGeom prst="rect">
            <a:avLst/>
          </a:prstGeom>
        </p:spPr>
      </p:pic>
      <p:pic>
        <p:nvPicPr>
          <p:cNvPr id="329" name="Image 325" descr=" ">    </p:cNvPr>
          <p:cNvPicPr>
            <a:picLocks noChangeAspect="1"/>
          </p:cNvPicPr>
          <p:nvPr/>
        </p:nvPicPr>
        <p:blipFill>
          <a:blip r:embed="rId485">
            <a:extLst>
              <a:ext uri="{96DAC541-7B7A-43D3-8B79-37D633B846F1}">
                <asvg:svgBlip xmlns:asvg="http://schemas.microsoft.com/office/drawing/2016/SVG/main" r:embed="rId486"/>
              </a:ext>
            </a:extLst>
          </a:blip>
          <a:stretch>
            <a:fillRect/>
          </a:stretch>
        </p:blipFill>
        <p:spPr>
          <a:xfrm>
            <a:off x="3146570" y="12670464"/>
            <a:ext cx="118056" cy="212747"/>
          </a:xfrm>
          <a:prstGeom prst="rect">
            <a:avLst/>
          </a:prstGeom>
        </p:spPr>
      </p:pic>
      <p:pic>
        <p:nvPicPr>
          <p:cNvPr id="330" name="Image 326" descr=" ">    </p:cNvPr>
          <p:cNvPicPr>
            <a:picLocks noChangeAspect="1"/>
          </p:cNvPicPr>
          <p:nvPr/>
        </p:nvPicPr>
        <p:blipFill>
          <a:blip r:embed="rId487">
            <a:extLst>
              <a:ext uri="{96DAC541-7B7A-43D3-8B79-37D633B846F1}">
                <asvg:svgBlip xmlns:asvg="http://schemas.microsoft.com/office/drawing/2016/SVG/main" r:embed="rId488"/>
              </a:ext>
            </a:extLst>
          </a:blip>
          <a:stretch>
            <a:fillRect/>
          </a:stretch>
        </p:blipFill>
        <p:spPr>
          <a:xfrm>
            <a:off x="3517650" y="12845281"/>
            <a:ext cx="188983" cy="229065"/>
          </a:xfrm>
          <a:prstGeom prst="rect">
            <a:avLst/>
          </a:prstGeom>
        </p:spPr>
      </p:pic>
      <p:pic>
        <p:nvPicPr>
          <p:cNvPr id="331" name="Image 327" descr=" ">    </p:cNvPr>
          <p:cNvPicPr>
            <a:picLocks noChangeAspect="1"/>
          </p:cNvPicPr>
          <p:nvPr/>
        </p:nvPicPr>
        <p:blipFill>
          <a:blip r:embed="rId489">
            <a:extLst>
              <a:ext uri="{96DAC541-7B7A-43D3-8B79-37D633B846F1}">
                <asvg:svgBlip xmlns:asvg="http://schemas.microsoft.com/office/drawing/2016/SVG/main" r:embed="rId490"/>
              </a:ext>
            </a:extLst>
          </a:blip>
          <a:stretch>
            <a:fillRect/>
          </a:stretch>
        </p:blipFill>
        <p:spPr>
          <a:xfrm>
            <a:off x="3274788" y="12380792"/>
            <a:ext cx="120414" cy="101984"/>
          </a:xfrm>
          <a:prstGeom prst="rect">
            <a:avLst/>
          </a:prstGeom>
        </p:spPr>
      </p:pic>
      <p:pic>
        <p:nvPicPr>
          <p:cNvPr id="332" name="Image 328" descr=" ">    </p:cNvPr>
          <p:cNvPicPr>
            <a:picLocks noChangeAspect="1"/>
          </p:cNvPicPr>
          <p:nvPr/>
        </p:nvPicPr>
        <p:blipFill>
          <a:blip r:embed="rId491">
            <a:extLst>
              <a:ext uri="{96DAC541-7B7A-43D3-8B79-37D633B846F1}">
                <asvg:svgBlip xmlns:asvg="http://schemas.microsoft.com/office/drawing/2016/SVG/main" r:embed="rId492"/>
              </a:ext>
            </a:extLst>
          </a:blip>
          <a:stretch>
            <a:fillRect/>
          </a:stretch>
        </p:blipFill>
        <p:spPr>
          <a:xfrm>
            <a:off x="3144089" y="12624891"/>
            <a:ext cx="39515" cy="64136"/>
          </a:xfrm>
          <a:prstGeom prst="rect">
            <a:avLst/>
          </a:prstGeom>
        </p:spPr>
      </p:pic>
      <p:pic>
        <p:nvPicPr>
          <p:cNvPr id="333" name="Image 329" descr=" ">    </p:cNvPr>
          <p:cNvPicPr>
            <a:picLocks noChangeAspect="1"/>
          </p:cNvPicPr>
          <p:nvPr/>
        </p:nvPicPr>
        <p:blipFill>
          <a:blip r:embed="rId493">
            <a:extLst>
              <a:ext uri="{96DAC541-7B7A-43D3-8B79-37D633B846F1}">
                <asvg:svgBlip xmlns:asvg="http://schemas.microsoft.com/office/drawing/2016/SVG/main" r:embed="rId494"/>
              </a:ext>
            </a:extLst>
          </a:blip>
          <a:stretch>
            <a:fillRect/>
          </a:stretch>
        </p:blipFill>
        <p:spPr>
          <a:xfrm>
            <a:off x="3390963" y="12482776"/>
            <a:ext cx="58218" cy="50986"/>
          </a:xfrm>
          <a:prstGeom prst="rect">
            <a:avLst/>
          </a:prstGeom>
        </p:spPr>
      </p:pic>
      <p:pic>
        <p:nvPicPr>
          <p:cNvPr id="334" name="Image 330" descr=" ">    </p:cNvPr>
          <p:cNvPicPr>
            <a:picLocks noChangeAspect="1"/>
          </p:cNvPicPr>
          <p:nvPr/>
        </p:nvPicPr>
        <p:blipFill>
          <a:blip r:embed="rId495">
            <a:extLst>
              <a:ext uri="{96DAC541-7B7A-43D3-8B79-37D633B846F1}">
                <asvg:svgBlip xmlns:asvg="http://schemas.microsoft.com/office/drawing/2016/SVG/main" r:embed="rId496"/>
              </a:ext>
            </a:extLst>
          </a:blip>
          <a:stretch>
            <a:fillRect/>
          </a:stretch>
        </p:blipFill>
        <p:spPr>
          <a:xfrm>
            <a:off x="3240649" y="12810437"/>
            <a:ext cx="30776" cy="25171"/>
          </a:xfrm>
          <a:prstGeom prst="rect">
            <a:avLst/>
          </a:prstGeom>
        </p:spPr>
      </p:pic>
      <p:pic>
        <p:nvPicPr>
          <p:cNvPr id="335" name="Image 331" descr=" ">    </p:cNvPr>
          <p:cNvPicPr>
            <a:picLocks noChangeAspect="1"/>
          </p:cNvPicPr>
          <p:nvPr/>
        </p:nvPicPr>
        <p:blipFill>
          <a:blip r:embed="rId497">
            <a:extLst>
              <a:ext uri="{96DAC541-7B7A-43D3-8B79-37D633B846F1}">
                <asvg:svgBlip xmlns:asvg="http://schemas.microsoft.com/office/drawing/2016/SVG/main" r:embed="rId498"/>
              </a:ext>
            </a:extLst>
          </a:blip>
          <a:stretch>
            <a:fillRect/>
          </a:stretch>
        </p:blipFill>
        <p:spPr>
          <a:xfrm>
            <a:off x="3564639" y="12720650"/>
            <a:ext cx="21045" cy="32640"/>
          </a:xfrm>
          <a:prstGeom prst="rect">
            <a:avLst/>
          </a:prstGeom>
        </p:spPr>
      </p:pic>
      <p:pic>
        <p:nvPicPr>
          <p:cNvPr id="336" name="Image 332" descr=" ">    </p:cNvPr>
          <p:cNvPicPr>
            <a:picLocks noChangeAspect="1"/>
          </p:cNvPicPr>
          <p:nvPr/>
        </p:nvPicPr>
        <p:blipFill>
          <a:blip r:embed="rId499">
            <a:extLst>
              <a:ext uri="{96DAC541-7B7A-43D3-8B79-37D633B846F1}">
                <asvg:svgBlip xmlns:asvg="http://schemas.microsoft.com/office/drawing/2016/SVG/main" r:embed="rId500"/>
              </a:ext>
            </a:extLst>
          </a:blip>
          <a:stretch>
            <a:fillRect/>
          </a:stretch>
        </p:blipFill>
        <p:spPr>
          <a:xfrm>
            <a:off x="3393040" y="13054785"/>
            <a:ext cx="23840" cy="20681"/>
          </a:xfrm>
          <a:prstGeom prst="rect">
            <a:avLst/>
          </a:prstGeom>
        </p:spPr>
      </p:pic>
      <p:pic>
        <p:nvPicPr>
          <p:cNvPr id="337" name="Image 333" descr=" ">    </p:cNvPr>
          <p:cNvPicPr>
            <a:picLocks noChangeAspect="1"/>
          </p:cNvPicPr>
          <p:nvPr/>
        </p:nvPicPr>
        <p:blipFill>
          <a:blip r:embed="rId501">
            <a:extLst>
              <a:ext uri="{96DAC541-7B7A-43D3-8B79-37D633B846F1}">
                <asvg:svgBlip xmlns:asvg="http://schemas.microsoft.com/office/drawing/2016/SVG/main" r:embed="rId502"/>
              </a:ext>
            </a:extLst>
          </a:blip>
          <a:stretch>
            <a:fillRect/>
          </a:stretch>
        </p:blipFill>
        <p:spPr>
          <a:xfrm>
            <a:off x="3465439" y="12556564"/>
            <a:ext cx="2287" cy="21081"/>
          </a:xfrm>
          <a:prstGeom prst="rect">
            <a:avLst/>
          </a:prstGeom>
        </p:spPr>
      </p:pic>
      <p:pic>
        <p:nvPicPr>
          <p:cNvPr id="338" name="Image 334" descr=" ">    </p:cNvPr>
          <p:cNvPicPr>
            <a:picLocks noChangeAspect="1"/>
          </p:cNvPicPr>
          <p:nvPr/>
        </p:nvPicPr>
        <p:blipFill>
          <a:blip r:embed="rId503"/>
          <a:stretch>
            <a:fillRect/>
          </a:stretch>
        </p:blipFill>
        <p:spPr>
          <a:xfrm>
            <a:off x="3522342" y="12874954"/>
            <a:ext cx="2667" cy="21082"/>
          </a:xfrm>
          <a:prstGeom prst="rect">
            <a:avLst/>
          </a:prstGeom>
        </p:spPr>
      </p:pic>
      <p:pic>
        <p:nvPicPr>
          <p:cNvPr id="339" name="Image 335" descr=" ">    </p:cNvPr>
          <p:cNvPicPr>
            <a:picLocks noChangeAspect="1"/>
          </p:cNvPicPr>
          <p:nvPr/>
        </p:nvPicPr>
        <p:blipFill>
          <a:blip r:embed="rId504">
            <a:extLst>
              <a:ext uri="{96DAC541-7B7A-43D3-8B79-37D633B846F1}">
                <asvg:svgBlip xmlns:asvg="http://schemas.microsoft.com/office/drawing/2016/SVG/main" r:embed="rId505"/>
              </a:ext>
            </a:extLst>
          </a:blip>
          <a:stretch>
            <a:fillRect/>
          </a:stretch>
        </p:blipFill>
        <p:spPr>
          <a:xfrm>
            <a:off x="3183972" y="12681793"/>
            <a:ext cx="11568" cy="12567"/>
          </a:xfrm>
          <a:prstGeom prst="rect">
            <a:avLst/>
          </a:prstGeom>
        </p:spPr>
      </p:pic>
      <p:pic>
        <p:nvPicPr>
          <p:cNvPr id="340" name="Image 336" descr=" ">    </p:cNvPr>
          <p:cNvPicPr>
            <a:picLocks noChangeAspect="1"/>
          </p:cNvPicPr>
          <p:nvPr/>
        </p:nvPicPr>
        <p:blipFill>
          <a:blip r:embed="rId506">
            <a:extLst>
              <a:ext uri="{96DAC541-7B7A-43D3-8B79-37D633B846F1}">
                <asvg:svgBlip xmlns:asvg="http://schemas.microsoft.com/office/drawing/2016/SVG/main" r:embed="rId507"/>
              </a:ext>
            </a:extLst>
          </a:blip>
          <a:stretch>
            <a:fillRect/>
          </a:stretch>
        </p:blipFill>
        <p:spPr>
          <a:xfrm>
            <a:off x="3995469" y="13429655"/>
            <a:ext cx="721968" cy="286345"/>
          </a:xfrm>
          <a:prstGeom prst="rect">
            <a:avLst/>
          </a:prstGeom>
        </p:spPr>
      </p:pic>
      <p:pic>
        <p:nvPicPr>
          <p:cNvPr id="341" name="Image 337" descr=" ">    </p:cNvPr>
          <p:cNvPicPr>
            <a:picLocks noChangeAspect="1"/>
          </p:cNvPicPr>
          <p:nvPr/>
        </p:nvPicPr>
        <p:blipFill>
          <a:blip r:embed="rId508">
            <a:extLst>
              <a:ext uri="{96DAC541-7B7A-43D3-8B79-37D633B846F1}">
                <asvg:svgBlip xmlns:asvg="http://schemas.microsoft.com/office/drawing/2016/SVG/main" r:embed="rId509"/>
              </a:ext>
            </a:extLst>
          </a:blip>
          <a:stretch>
            <a:fillRect/>
          </a:stretch>
        </p:blipFill>
        <p:spPr>
          <a:xfrm>
            <a:off x="4165169" y="13598727"/>
            <a:ext cx="243357" cy="117273"/>
          </a:xfrm>
          <a:prstGeom prst="rect">
            <a:avLst/>
          </a:prstGeom>
        </p:spPr>
      </p:pic>
      <p:pic>
        <p:nvPicPr>
          <p:cNvPr id="342" name="Image 338" descr=" ">    </p:cNvPr>
          <p:cNvPicPr>
            <a:picLocks noChangeAspect="1"/>
          </p:cNvPicPr>
          <p:nvPr/>
        </p:nvPicPr>
        <p:blipFill>
          <a:blip r:embed="rId510">
            <a:extLst>
              <a:ext uri="{96DAC541-7B7A-43D3-8B79-37D633B846F1}">
                <asvg:svgBlip xmlns:asvg="http://schemas.microsoft.com/office/drawing/2016/SVG/main" r:embed="rId511"/>
              </a:ext>
            </a:extLst>
          </a:blip>
          <a:stretch>
            <a:fillRect/>
          </a:stretch>
        </p:blipFill>
        <p:spPr>
          <a:xfrm>
            <a:off x="3793774" y="13124253"/>
            <a:ext cx="335322" cy="283288"/>
          </a:xfrm>
          <a:prstGeom prst="rect">
            <a:avLst/>
          </a:prstGeom>
        </p:spPr>
      </p:pic>
      <p:pic>
        <p:nvPicPr>
          <p:cNvPr id="343" name="Image 339" descr=" ">    </p:cNvPr>
          <p:cNvPicPr>
            <a:picLocks noChangeAspect="1"/>
          </p:cNvPicPr>
          <p:nvPr/>
        </p:nvPicPr>
        <p:blipFill>
          <a:blip r:embed="rId512">
            <a:extLst>
              <a:ext uri="{96DAC541-7B7A-43D3-8B79-37D633B846F1}">
                <asvg:svgBlip xmlns:asvg="http://schemas.microsoft.com/office/drawing/2016/SVG/main" r:embed="rId513"/>
              </a:ext>
            </a:extLst>
          </a:blip>
          <a:stretch>
            <a:fillRect/>
          </a:stretch>
        </p:blipFill>
        <p:spPr>
          <a:xfrm>
            <a:off x="3721757" y="13090854"/>
            <a:ext cx="192119" cy="193455"/>
          </a:xfrm>
          <a:prstGeom prst="rect">
            <a:avLst/>
          </a:prstGeom>
        </p:spPr>
      </p:pic>
      <p:pic>
        <p:nvPicPr>
          <p:cNvPr id="344" name="Image 340" descr=" ">    </p:cNvPr>
          <p:cNvPicPr>
            <a:picLocks noChangeAspect="1"/>
          </p:cNvPicPr>
          <p:nvPr/>
        </p:nvPicPr>
        <p:blipFill>
          <a:blip r:embed="rId514">
            <a:extLst>
              <a:ext uri="{96DAC541-7B7A-43D3-8B79-37D633B846F1}">
                <asvg:svgBlip xmlns:asvg="http://schemas.microsoft.com/office/drawing/2016/SVG/main" r:embed="rId515"/>
              </a:ext>
            </a:extLst>
          </a:blip>
          <a:stretch>
            <a:fillRect/>
          </a:stretch>
        </p:blipFill>
        <p:spPr>
          <a:xfrm>
            <a:off x="3661171" y="13055547"/>
            <a:ext cx="109742" cy="85892"/>
          </a:xfrm>
          <a:prstGeom prst="rect">
            <a:avLst/>
          </a:prstGeom>
        </p:spPr>
      </p:pic>
      <p:pic>
        <p:nvPicPr>
          <p:cNvPr id="345" name="Image 341" descr=" ">    </p:cNvPr>
          <p:cNvPicPr>
            <a:picLocks noChangeAspect="1"/>
          </p:cNvPicPr>
          <p:nvPr/>
        </p:nvPicPr>
        <p:blipFill>
          <a:blip r:embed="rId516">
            <a:extLst>
              <a:ext uri="{96DAC541-7B7A-43D3-8B79-37D633B846F1}">
                <asvg:svgBlip xmlns:asvg="http://schemas.microsoft.com/office/drawing/2016/SVG/main" r:embed="rId517"/>
              </a:ext>
            </a:extLst>
          </a:blip>
          <a:stretch>
            <a:fillRect/>
          </a:stretch>
        </p:blipFill>
        <p:spPr>
          <a:xfrm>
            <a:off x="3743470" y="13034544"/>
            <a:ext cx="45873" cy="56437"/>
          </a:xfrm>
          <a:prstGeom prst="rect">
            <a:avLst/>
          </a:prstGeom>
        </p:spPr>
      </p:pic>
      <p:pic>
        <p:nvPicPr>
          <p:cNvPr id="346" name="Image 342" descr=" ">    </p:cNvPr>
          <p:cNvPicPr>
            <a:picLocks noChangeAspect="1"/>
          </p:cNvPicPr>
          <p:nvPr/>
        </p:nvPicPr>
        <p:blipFill>
          <a:blip r:embed="rId518">
            <a:extLst>
              <a:ext uri="{96DAC541-7B7A-43D3-8B79-37D633B846F1}">
                <asvg:svgBlip xmlns:asvg="http://schemas.microsoft.com/office/drawing/2016/SVG/main" r:embed="rId519"/>
              </a:ext>
            </a:extLst>
          </a:blip>
          <a:stretch>
            <a:fillRect/>
          </a:stretch>
        </p:blipFill>
        <p:spPr>
          <a:xfrm>
            <a:off x="3848900" y="13118446"/>
            <a:ext cx="30484" cy="15255"/>
          </a:xfrm>
          <a:prstGeom prst="rect">
            <a:avLst/>
          </a:prstGeom>
        </p:spPr>
      </p:pic>
      <p:pic>
        <p:nvPicPr>
          <p:cNvPr id="347" name="Image 343" descr=" ">    </p:cNvPr>
          <p:cNvPicPr>
            <a:picLocks noChangeAspect="1"/>
          </p:cNvPicPr>
          <p:nvPr/>
        </p:nvPicPr>
        <p:blipFill>
          <a:blip r:embed="rId520">
            <a:extLst>
              <a:ext uri="{96DAC541-7B7A-43D3-8B79-37D633B846F1}">
                <asvg:svgBlip xmlns:asvg="http://schemas.microsoft.com/office/drawing/2016/SVG/main" r:embed="rId521"/>
              </a:ext>
            </a:extLst>
          </a:blip>
          <a:stretch>
            <a:fillRect/>
          </a:stretch>
        </p:blipFill>
        <p:spPr>
          <a:xfrm>
            <a:off x="3627511" y="13240969"/>
            <a:ext cx="782417" cy="475031"/>
          </a:xfrm>
          <a:prstGeom prst="rect">
            <a:avLst/>
          </a:prstGeom>
        </p:spPr>
      </p:pic>
      <p:pic>
        <p:nvPicPr>
          <p:cNvPr id="348" name="Image 344" descr=" ">    </p:cNvPr>
          <p:cNvPicPr>
            <a:picLocks noChangeAspect="1"/>
          </p:cNvPicPr>
          <p:nvPr/>
        </p:nvPicPr>
        <p:blipFill>
          <a:blip r:embed="rId522">
            <a:extLst>
              <a:ext uri="{96DAC541-7B7A-43D3-8B79-37D633B846F1}">
                <asvg:svgBlip xmlns:asvg="http://schemas.microsoft.com/office/drawing/2016/SVG/main" r:embed="rId523"/>
              </a:ext>
            </a:extLst>
          </a:blip>
          <a:stretch>
            <a:fillRect/>
          </a:stretch>
        </p:blipFill>
        <p:spPr>
          <a:xfrm>
            <a:off x="3929264" y="13183437"/>
            <a:ext cx="80819" cy="94283"/>
          </a:xfrm>
          <a:prstGeom prst="rect">
            <a:avLst/>
          </a:prstGeom>
        </p:spPr>
      </p:pic>
      <p:pic>
        <p:nvPicPr>
          <p:cNvPr id="349" name="Image 345" descr=" ">    </p:cNvPr>
          <p:cNvPicPr>
            <a:picLocks noChangeAspect="1"/>
          </p:cNvPicPr>
          <p:nvPr/>
        </p:nvPicPr>
        <p:blipFill>
          <a:blip r:embed="rId524"/>
          <a:stretch>
            <a:fillRect/>
          </a:stretch>
        </p:blipFill>
        <p:spPr>
          <a:xfrm>
            <a:off x="4437084" y="13729283"/>
            <a:ext cx="10950" cy="11357"/>
          </a:xfrm>
          <a:prstGeom prst="rect">
            <a:avLst/>
          </a:prstGeom>
        </p:spPr>
      </p:pic>
      <p:pic>
        <p:nvPicPr>
          <p:cNvPr id="350" name="Image 346" descr=" ">    </p:cNvPr>
          <p:cNvPicPr>
            <a:picLocks noChangeAspect="1"/>
          </p:cNvPicPr>
          <p:nvPr/>
        </p:nvPicPr>
        <p:blipFill>
          <a:blip r:embed="rId525"/>
          <a:stretch>
            <a:fillRect/>
          </a:stretch>
        </p:blipFill>
        <p:spPr>
          <a:xfrm>
            <a:off x="2171426" y="14286204"/>
            <a:ext cx="112684" cy="128557"/>
          </a:xfrm>
          <a:prstGeom prst="rect">
            <a:avLst/>
          </a:prstGeom>
        </p:spPr>
      </p:pic>
      <p:pic>
        <p:nvPicPr>
          <p:cNvPr id="351" name="Image 347" descr=" ">    </p:cNvPr>
          <p:cNvPicPr>
            <a:picLocks noChangeAspect="1"/>
          </p:cNvPicPr>
          <p:nvPr/>
        </p:nvPicPr>
        <p:blipFill>
          <a:blip r:embed="rId526"/>
          <a:stretch>
            <a:fillRect/>
          </a:stretch>
        </p:blipFill>
        <p:spPr>
          <a:xfrm>
            <a:off x="3049047" y="14315641"/>
            <a:ext cx="73701" cy="93034"/>
          </a:xfrm>
          <a:prstGeom prst="rect">
            <a:avLst/>
          </a:prstGeom>
        </p:spPr>
      </p:pic>
      <p:pic>
        <p:nvPicPr>
          <p:cNvPr id="352" name="Image 348" descr=" ">    </p:cNvPr>
          <p:cNvPicPr>
            <a:picLocks noChangeAspect="1"/>
          </p:cNvPicPr>
          <p:nvPr/>
        </p:nvPicPr>
        <p:blipFill>
          <a:blip r:embed="rId527"/>
          <a:stretch>
            <a:fillRect/>
          </a:stretch>
        </p:blipFill>
        <p:spPr>
          <a:xfrm>
            <a:off x="2264123" y="14308398"/>
            <a:ext cx="7748" cy="8894"/>
          </a:xfrm>
          <a:prstGeom prst="rect">
            <a:avLst/>
          </a:prstGeom>
        </p:spPr>
      </p:pic>
      <p:pic>
        <p:nvPicPr>
          <p:cNvPr id="353" name="Image 349" descr=" ">    </p:cNvPr>
          <p:cNvPicPr>
            <a:picLocks noChangeAspect="1"/>
          </p:cNvPicPr>
          <p:nvPr/>
        </p:nvPicPr>
        <p:blipFill>
          <a:blip r:embed="rId528"/>
          <a:stretch>
            <a:fillRect/>
          </a:stretch>
        </p:blipFill>
        <p:spPr>
          <a:xfrm>
            <a:off x="3166373" y="14093689"/>
            <a:ext cx="1112451" cy="1215137"/>
          </a:xfrm>
          <a:prstGeom prst="rect">
            <a:avLst/>
          </a:prstGeom>
        </p:spPr>
      </p:pic>
      <p:pic>
        <p:nvPicPr>
          <p:cNvPr id="354" name="Image 350" descr=" ">    </p:cNvPr>
          <p:cNvPicPr>
            <a:picLocks noChangeAspect="1"/>
          </p:cNvPicPr>
          <p:nvPr/>
        </p:nvPicPr>
        <p:blipFill>
          <a:blip r:embed="rId529"/>
          <a:stretch>
            <a:fillRect/>
          </a:stretch>
        </p:blipFill>
        <p:spPr>
          <a:xfrm>
            <a:off x="3332961" y="15253791"/>
            <a:ext cx="570792" cy="406618"/>
          </a:xfrm>
          <a:prstGeom prst="rect">
            <a:avLst/>
          </a:prstGeom>
        </p:spPr>
      </p:pic>
      <p:pic>
        <p:nvPicPr>
          <p:cNvPr id="355" name="Image 351" descr=" ">    </p:cNvPr>
          <p:cNvPicPr>
            <a:picLocks noChangeAspect="1"/>
          </p:cNvPicPr>
          <p:nvPr/>
        </p:nvPicPr>
        <p:blipFill>
          <a:blip r:embed="rId530"/>
          <a:stretch>
            <a:fillRect/>
          </a:stretch>
        </p:blipFill>
        <p:spPr>
          <a:xfrm>
            <a:off x="3562642" y="14964739"/>
            <a:ext cx="425721" cy="553847"/>
          </a:xfrm>
          <a:prstGeom prst="rect">
            <a:avLst/>
          </a:prstGeom>
        </p:spPr>
      </p:pic>
      <p:pic>
        <p:nvPicPr>
          <p:cNvPr id="356" name="Image 352" descr=" ">    </p:cNvPr>
          <p:cNvPicPr>
            <a:picLocks noChangeAspect="1"/>
          </p:cNvPicPr>
          <p:nvPr/>
        </p:nvPicPr>
        <p:blipFill>
          <a:blip r:embed="rId531"/>
          <a:stretch>
            <a:fillRect/>
          </a:stretch>
        </p:blipFill>
        <p:spPr>
          <a:xfrm>
            <a:off x="2845009" y="13776480"/>
            <a:ext cx="428653" cy="537130"/>
          </a:xfrm>
          <a:prstGeom prst="rect">
            <a:avLst/>
          </a:prstGeom>
        </p:spPr>
      </p:pic>
      <p:pic>
        <p:nvPicPr>
          <p:cNvPr id="357" name="Image 353" descr=" ">    </p:cNvPr>
          <p:cNvPicPr>
            <a:picLocks noChangeAspect="1"/>
          </p:cNvPicPr>
          <p:nvPr/>
        </p:nvPicPr>
        <p:blipFill>
          <a:blip r:embed="rId532"/>
          <a:stretch>
            <a:fillRect/>
          </a:stretch>
        </p:blipFill>
        <p:spPr>
          <a:xfrm>
            <a:off x="3242899" y="14349552"/>
            <a:ext cx="165891" cy="164072"/>
          </a:xfrm>
          <a:prstGeom prst="rect">
            <a:avLst/>
          </a:prstGeom>
        </p:spPr>
      </p:pic>
      <p:pic>
        <p:nvPicPr>
          <p:cNvPr id="358" name="Image 354" descr=" ">    </p:cNvPr>
          <p:cNvPicPr>
            <a:picLocks noChangeAspect="1"/>
          </p:cNvPicPr>
          <p:nvPr/>
        </p:nvPicPr>
        <p:blipFill>
          <a:blip r:embed="rId533"/>
          <a:stretch>
            <a:fillRect/>
          </a:stretch>
        </p:blipFill>
        <p:spPr>
          <a:xfrm>
            <a:off x="3120938" y="14201595"/>
            <a:ext cx="141149" cy="113501"/>
          </a:xfrm>
          <a:prstGeom prst="rect">
            <a:avLst/>
          </a:prstGeom>
        </p:spPr>
      </p:pic>
      <p:pic>
        <p:nvPicPr>
          <p:cNvPr id="359" name="Image 355" descr=" ">    </p:cNvPr>
          <p:cNvPicPr>
            <a:picLocks noChangeAspect="1"/>
          </p:cNvPicPr>
          <p:nvPr/>
        </p:nvPicPr>
        <p:blipFill>
          <a:blip r:embed="rId534"/>
          <a:stretch>
            <a:fillRect/>
          </a:stretch>
        </p:blipFill>
        <p:spPr>
          <a:xfrm>
            <a:off x="3477562" y="14551081"/>
            <a:ext cx="100286" cy="143141"/>
          </a:xfrm>
          <a:prstGeom prst="rect">
            <a:avLst/>
          </a:prstGeom>
        </p:spPr>
      </p:pic>
      <p:pic>
        <p:nvPicPr>
          <p:cNvPr id="360" name="Image 356" descr=" ">    </p:cNvPr>
          <p:cNvPicPr>
            <a:picLocks noChangeAspect="1"/>
          </p:cNvPicPr>
          <p:nvPr/>
        </p:nvPicPr>
        <p:blipFill>
          <a:blip r:embed="rId535"/>
          <a:stretch>
            <a:fillRect/>
          </a:stretch>
        </p:blipFill>
        <p:spPr>
          <a:xfrm>
            <a:off x="3568137" y="15015921"/>
            <a:ext cx="58038" cy="139954"/>
          </a:xfrm>
          <a:prstGeom prst="rect">
            <a:avLst/>
          </a:prstGeom>
        </p:spPr>
      </p:pic>
      <p:pic>
        <p:nvPicPr>
          <p:cNvPr id="361" name="Image 357" descr=" ">    </p:cNvPr>
          <p:cNvPicPr>
            <a:picLocks noChangeAspect="1"/>
          </p:cNvPicPr>
          <p:nvPr/>
        </p:nvPicPr>
        <p:blipFill>
          <a:blip r:embed="rId536"/>
          <a:stretch>
            <a:fillRect/>
          </a:stretch>
        </p:blipFill>
        <p:spPr>
          <a:xfrm>
            <a:off x="3399137" y="15072308"/>
            <a:ext cx="42550" cy="109093"/>
          </a:xfrm>
          <a:prstGeom prst="rect">
            <a:avLst/>
          </a:prstGeom>
        </p:spPr>
      </p:pic>
      <p:pic>
        <p:nvPicPr>
          <p:cNvPr id="362" name="Image 358" descr=" ">    </p:cNvPr>
          <p:cNvPicPr>
            <a:picLocks noChangeAspect="1"/>
          </p:cNvPicPr>
          <p:nvPr/>
        </p:nvPicPr>
        <p:blipFill>
          <a:blip r:embed="rId537"/>
          <a:stretch>
            <a:fillRect/>
          </a:stretch>
        </p:blipFill>
        <p:spPr>
          <a:xfrm>
            <a:off x="3601430" y="14978962"/>
            <a:ext cx="59486" cy="81407"/>
          </a:xfrm>
          <a:prstGeom prst="rect">
            <a:avLst/>
          </a:prstGeom>
        </p:spPr>
      </p:pic>
      <p:pic>
        <p:nvPicPr>
          <p:cNvPr id="363" name="Image 359" descr=" ">    </p:cNvPr>
          <p:cNvPicPr>
            <a:picLocks noChangeAspect="1"/>
          </p:cNvPicPr>
          <p:nvPr/>
        </p:nvPicPr>
        <p:blipFill>
          <a:blip r:embed="rId538"/>
          <a:stretch>
            <a:fillRect/>
          </a:stretch>
        </p:blipFill>
        <p:spPr>
          <a:xfrm>
            <a:off x="3525514" y="14778447"/>
            <a:ext cx="56525" cy="59406"/>
          </a:xfrm>
          <a:prstGeom prst="rect">
            <a:avLst/>
          </a:prstGeom>
        </p:spPr>
      </p:pic>
      <p:pic>
        <p:nvPicPr>
          <p:cNvPr id="364" name="Image 360" descr=" ">    </p:cNvPr>
          <p:cNvPicPr>
            <a:picLocks noChangeAspect="1"/>
          </p:cNvPicPr>
          <p:nvPr/>
        </p:nvPicPr>
        <p:blipFill>
          <a:blip r:embed="rId539"/>
          <a:stretch>
            <a:fillRect/>
          </a:stretch>
        </p:blipFill>
        <p:spPr>
          <a:xfrm>
            <a:off x="3386497" y="14416150"/>
            <a:ext cx="44012" cy="42367"/>
          </a:xfrm>
          <a:prstGeom prst="rect">
            <a:avLst/>
          </a:prstGeom>
        </p:spPr>
      </p:pic>
      <p:pic>
        <p:nvPicPr>
          <p:cNvPr id="365" name="Image 361" descr=" ">    </p:cNvPr>
          <p:cNvPicPr>
            <a:picLocks noChangeAspect="1"/>
          </p:cNvPicPr>
          <p:nvPr/>
        </p:nvPicPr>
        <p:blipFill>
          <a:blip r:embed="rId540"/>
          <a:stretch>
            <a:fillRect/>
          </a:stretch>
        </p:blipFill>
        <p:spPr>
          <a:xfrm>
            <a:off x="3544977" y="14951983"/>
            <a:ext cx="42778" cy="64064"/>
          </a:xfrm>
          <a:prstGeom prst="rect">
            <a:avLst/>
          </a:prstGeom>
        </p:spPr>
      </p:pic>
      <p:pic>
        <p:nvPicPr>
          <p:cNvPr id="366" name="Image 362" descr=" ">    </p:cNvPr>
          <p:cNvPicPr>
            <a:picLocks noChangeAspect="1"/>
          </p:cNvPicPr>
          <p:nvPr/>
        </p:nvPicPr>
        <p:blipFill>
          <a:blip r:embed="rId541"/>
          <a:stretch>
            <a:fillRect/>
          </a:stretch>
        </p:blipFill>
        <p:spPr>
          <a:xfrm>
            <a:off x="3438568" y="14536241"/>
            <a:ext cx="31107" cy="35175"/>
          </a:xfrm>
          <a:prstGeom prst="rect">
            <a:avLst/>
          </a:prstGeom>
        </p:spPr>
      </p:pic>
      <p:pic>
        <p:nvPicPr>
          <p:cNvPr id="367" name="Image 363" descr=" ">    </p:cNvPr>
          <p:cNvPicPr>
            <a:picLocks noChangeAspect="1"/>
          </p:cNvPicPr>
          <p:nvPr/>
        </p:nvPicPr>
        <p:blipFill>
          <a:blip r:embed="rId542"/>
          <a:stretch>
            <a:fillRect/>
          </a:stretch>
        </p:blipFill>
        <p:spPr>
          <a:xfrm>
            <a:off x="2902001" y="14248079"/>
            <a:ext cx="28856" cy="35525"/>
          </a:xfrm>
          <a:prstGeom prst="rect">
            <a:avLst/>
          </a:prstGeom>
        </p:spPr>
      </p:pic>
      <p:pic>
        <p:nvPicPr>
          <p:cNvPr id="368" name="Image 364" descr=" ">    </p:cNvPr>
          <p:cNvPicPr>
            <a:picLocks noChangeAspect="1"/>
          </p:cNvPicPr>
          <p:nvPr/>
        </p:nvPicPr>
        <p:blipFill>
          <a:blip r:embed="rId543"/>
          <a:stretch>
            <a:fillRect/>
          </a:stretch>
        </p:blipFill>
        <p:spPr>
          <a:xfrm>
            <a:off x="3507944" y="14996151"/>
            <a:ext cx="23419" cy="23578"/>
          </a:xfrm>
          <a:prstGeom prst="rect">
            <a:avLst/>
          </a:prstGeom>
        </p:spPr>
      </p:pic>
      <p:pic>
        <p:nvPicPr>
          <p:cNvPr id="369" name="Image 365" descr=" ">    </p:cNvPr>
          <p:cNvPicPr>
            <a:picLocks noChangeAspect="1"/>
          </p:cNvPicPr>
          <p:nvPr/>
        </p:nvPicPr>
        <p:blipFill>
          <a:blip r:embed="rId544"/>
          <a:stretch>
            <a:fillRect/>
          </a:stretch>
        </p:blipFill>
        <p:spPr>
          <a:xfrm>
            <a:off x="3461551" y="15124503"/>
            <a:ext cx="27953" cy="21470"/>
          </a:xfrm>
          <a:prstGeom prst="rect">
            <a:avLst/>
          </a:prstGeom>
        </p:spPr>
      </p:pic>
      <p:pic>
        <p:nvPicPr>
          <p:cNvPr id="370" name="Image 366" descr=" ">    </p:cNvPr>
          <p:cNvPicPr>
            <a:picLocks noChangeAspect="1"/>
          </p:cNvPicPr>
          <p:nvPr/>
        </p:nvPicPr>
        <p:blipFill>
          <a:blip r:embed="rId545"/>
          <a:stretch>
            <a:fillRect/>
          </a:stretch>
        </p:blipFill>
        <p:spPr>
          <a:xfrm>
            <a:off x="3022662" y="14349933"/>
            <a:ext cx="13972" cy="17907"/>
          </a:xfrm>
          <a:prstGeom prst="rect">
            <a:avLst/>
          </a:prstGeom>
        </p:spPr>
      </p:pic>
      <p:pic>
        <p:nvPicPr>
          <p:cNvPr id="371" name="Image 367" descr=" ">    </p:cNvPr>
          <p:cNvPicPr>
            <a:picLocks noChangeAspect="1"/>
          </p:cNvPicPr>
          <p:nvPr/>
        </p:nvPicPr>
        <p:blipFill>
          <a:blip r:embed="rId546"/>
          <a:stretch>
            <a:fillRect/>
          </a:stretch>
        </p:blipFill>
        <p:spPr>
          <a:xfrm>
            <a:off x="2741686" y="14251378"/>
            <a:ext cx="12980" cy="18063"/>
          </a:xfrm>
          <a:prstGeom prst="rect">
            <a:avLst/>
          </a:prstGeom>
        </p:spPr>
      </p:pic>
      <p:pic>
        <p:nvPicPr>
          <p:cNvPr id="372" name="Image 368" descr=" ">    </p:cNvPr>
          <p:cNvPicPr>
            <a:picLocks noChangeAspect="1"/>
          </p:cNvPicPr>
          <p:nvPr/>
        </p:nvPicPr>
        <p:blipFill>
          <a:blip r:embed="rId547"/>
          <a:stretch>
            <a:fillRect/>
          </a:stretch>
        </p:blipFill>
        <p:spPr>
          <a:xfrm>
            <a:off x="2827438" y="14237664"/>
            <a:ext cx="10902" cy="20154"/>
          </a:xfrm>
          <a:prstGeom prst="rect">
            <a:avLst/>
          </a:prstGeom>
        </p:spPr>
      </p:pic>
      <p:pic>
        <p:nvPicPr>
          <p:cNvPr id="373" name="Image 369" descr=" ">    </p:cNvPr>
          <p:cNvPicPr>
            <a:picLocks noChangeAspect="1"/>
          </p:cNvPicPr>
          <p:nvPr/>
        </p:nvPicPr>
        <p:blipFill>
          <a:blip r:embed="rId548"/>
          <a:stretch>
            <a:fillRect/>
          </a:stretch>
        </p:blipFill>
        <p:spPr>
          <a:xfrm>
            <a:off x="2718458" y="14279194"/>
            <a:ext cx="7748" cy="8255"/>
          </a:xfrm>
          <a:prstGeom prst="rect">
            <a:avLst/>
          </a:prstGeom>
        </p:spPr>
      </p:pic>
      <p:pic>
        <p:nvPicPr>
          <p:cNvPr id="374" name="Image 370" descr=" ">    </p:cNvPr>
          <p:cNvPicPr>
            <a:picLocks noChangeAspect="1"/>
          </p:cNvPicPr>
          <p:nvPr/>
        </p:nvPicPr>
        <p:blipFill>
          <a:blip r:embed="rId549"/>
          <a:stretch>
            <a:fillRect/>
          </a:stretch>
        </p:blipFill>
        <p:spPr>
          <a:xfrm>
            <a:off x="3562046" y="15067797"/>
            <a:ext cx="12626" cy="11623"/>
          </a:xfrm>
          <a:prstGeom prst="rect">
            <a:avLst/>
          </a:prstGeom>
        </p:spPr>
      </p:pic>
      <p:pic>
        <p:nvPicPr>
          <p:cNvPr id="375" name="Image 371" descr=" ">    </p:cNvPr>
          <p:cNvPicPr>
            <a:picLocks noChangeAspect="1"/>
          </p:cNvPicPr>
          <p:nvPr/>
        </p:nvPicPr>
        <p:blipFill>
          <a:blip r:embed="rId550"/>
          <a:stretch>
            <a:fillRect/>
          </a:stretch>
        </p:blipFill>
        <p:spPr>
          <a:xfrm>
            <a:off x="3471789" y="14454578"/>
            <a:ext cx="7113" cy="3937"/>
          </a:xfrm>
          <a:prstGeom prst="rect">
            <a:avLst/>
          </a:prstGeom>
        </p:spPr>
      </p:pic>
      <p:pic>
        <p:nvPicPr>
          <p:cNvPr id="376" name="Image 372" descr=" ">    </p:cNvPr>
          <p:cNvPicPr>
            <a:picLocks noChangeAspect="1"/>
          </p:cNvPicPr>
          <p:nvPr/>
        </p:nvPicPr>
        <p:blipFill>
          <a:blip r:embed="rId551">
            <a:extLst>
              <a:ext uri="{96DAC541-7B7A-43D3-8B79-37D633B846F1}">
                <asvg:svgBlip xmlns:asvg="http://schemas.microsoft.com/office/drawing/2016/SVG/main" r:embed="rId552"/>
              </a:ext>
            </a:extLst>
          </a:blip>
          <a:stretch>
            <a:fillRect/>
          </a:stretch>
        </p:blipFill>
        <p:spPr>
          <a:xfrm>
            <a:off x="3457018" y="13101492"/>
            <a:ext cx="529440" cy="614508"/>
          </a:xfrm>
          <a:prstGeom prst="rect">
            <a:avLst/>
          </a:prstGeom>
        </p:spPr>
      </p:pic>
      <p:pic>
        <p:nvPicPr>
          <p:cNvPr id="377" name="Image 373" descr=" ">    </p:cNvPr>
          <p:cNvPicPr>
            <a:picLocks noChangeAspect="1"/>
          </p:cNvPicPr>
          <p:nvPr/>
        </p:nvPicPr>
        <p:blipFill>
          <a:blip r:embed="rId553">
            <a:extLst>
              <a:ext uri="{96DAC541-7B7A-43D3-8B79-37D633B846F1}">
                <asvg:svgBlip xmlns:asvg="http://schemas.microsoft.com/office/drawing/2016/SVG/main" r:embed="rId554"/>
              </a:ext>
            </a:extLst>
          </a:blip>
          <a:stretch>
            <a:fillRect/>
          </a:stretch>
        </p:blipFill>
        <p:spPr>
          <a:xfrm>
            <a:off x="2766979" y="13356661"/>
            <a:ext cx="664277" cy="359339"/>
          </a:xfrm>
          <a:prstGeom prst="rect">
            <a:avLst/>
          </a:prstGeom>
        </p:spPr>
      </p:pic>
      <p:pic>
        <p:nvPicPr>
          <p:cNvPr id="378" name="Image 374" descr=" ">    </p:cNvPr>
          <p:cNvPicPr>
            <a:picLocks noChangeAspect="1"/>
          </p:cNvPicPr>
          <p:nvPr/>
        </p:nvPicPr>
        <p:blipFill>
          <a:blip r:embed="rId555"/>
          <a:stretch>
            <a:fillRect/>
          </a:stretch>
        </p:blipFill>
        <p:spPr>
          <a:xfrm>
            <a:off x="3440163" y="13910512"/>
            <a:ext cx="269337" cy="278384"/>
          </a:xfrm>
          <a:prstGeom prst="rect">
            <a:avLst/>
          </a:prstGeom>
        </p:spPr>
      </p:pic>
      <p:pic>
        <p:nvPicPr>
          <p:cNvPr id="379" name="Image 375" descr=" ">    </p:cNvPr>
          <p:cNvPicPr>
            <a:picLocks noChangeAspect="1"/>
          </p:cNvPicPr>
          <p:nvPr/>
        </p:nvPicPr>
        <p:blipFill>
          <a:blip r:embed="rId556"/>
          <a:stretch>
            <a:fillRect/>
          </a:stretch>
        </p:blipFill>
        <p:spPr>
          <a:xfrm>
            <a:off x="2780696" y="13844116"/>
            <a:ext cx="264574" cy="345669"/>
          </a:xfrm>
          <a:prstGeom prst="rect">
            <a:avLst/>
          </a:prstGeom>
        </p:spPr>
      </p:pic>
      <p:pic>
        <p:nvPicPr>
          <p:cNvPr id="380" name="Image 376" descr=" ">    </p:cNvPr>
          <p:cNvPicPr>
            <a:picLocks noChangeAspect="1"/>
          </p:cNvPicPr>
          <p:nvPr/>
        </p:nvPicPr>
        <p:blipFill>
          <a:blip r:embed="rId557"/>
          <a:stretch>
            <a:fillRect/>
          </a:stretch>
        </p:blipFill>
        <p:spPr>
          <a:xfrm>
            <a:off x="3652124" y="14255062"/>
            <a:ext cx="136694" cy="100330"/>
          </a:xfrm>
          <a:prstGeom prst="rect">
            <a:avLst/>
          </a:prstGeom>
        </p:spPr>
      </p:pic>
      <p:pic>
        <p:nvPicPr>
          <p:cNvPr id="381" name="Image 377" descr=" ">    </p:cNvPr>
          <p:cNvPicPr>
            <a:picLocks noChangeAspect="1"/>
          </p:cNvPicPr>
          <p:nvPr/>
        </p:nvPicPr>
        <p:blipFill>
          <a:blip r:embed="rId558"/>
          <a:stretch>
            <a:fillRect/>
          </a:stretch>
        </p:blipFill>
        <p:spPr>
          <a:xfrm>
            <a:off x="3419840" y="13979599"/>
            <a:ext cx="19814" cy="10922"/>
          </a:xfrm>
          <a:prstGeom prst="rect">
            <a:avLst/>
          </a:prstGeom>
        </p:spPr>
      </p:pic>
      <p:pic>
        <p:nvPicPr>
          <p:cNvPr id="382" name="Image 378" descr=" ">    </p:cNvPr>
          <p:cNvPicPr>
            <a:picLocks noChangeAspect="1"/>
          </p:cNvPicPr>
          <p:nvPr/>
        </p:nvPicPr>
        <p:blipFill>
          <a:blip r:embed="rId559"/>
          <a:stretch>
            <a:fillRect/>
          </a:stretch>
        </p:blipFill>
        <p:spPr>
          <a:xfrm>
            <a:off x="3637292" y="14198420"/>
            <a:ext cx="2668" cy="21082"/>
          </a:xfrm>
          <a:prstGeom prst="rect">
            <a:avLst/>
          </a:prstGeom>
        </p:spPr>
      </p:pic>
      <p:pic>
        <p:nvPicPr>
          <p:cNvPr id="383" name="Image 379" descr=" ">    </p:cNvPr>
          <p:cNvPicPr>
            <a:picLocks noChangeAspect="1"/>
          </p:cNvPicPr>
          <p:nvPr/>
        </p:nvPicPr>
        <p:blipFill>
          <a:blip r:embed="rId560">
            <a:extLst>
              <a:ext uri="{96DAC541-7B7A-43D3-8B79-37D633B846F1}">
                <asvg:svgBlip xmlns:asvg="http://schemas.microsoft.com/office/drawing/2016/SVG/main" r:embed="rId561"/>
              </a:ext>
            </a:extLst>
          </a:blip>
          <a:stretch>
            <a:fillRect/>
          </a:stretch>
        </p:blipFill>
        <p:spPr>
          <a:xfrm>
            <a:off x="1493772" y="12732333"/>
            <a:ext cx="7366" cy="8508"/>
          </a:xfrm>
          <a:prstGeom prst="rect">
            <a:avLst/>
          </a:prstGeom>
        </p:spPr>
      </p:pic>
      <p:pic>
        <p:nvPicPr>
          <p:cNvPr id="384" name="Image 380" descr=" ">    </p:cNvPr>
          <p:cNvPicPr>
            <a:picLocks noChangeAspect="1"/>
          </p:cNvPicPr>
          <p:nvPr/>
        </p:nvPicPr>
        <p:blipFill>
          <a:blip r:embed="rId562">
            <a:extLst>
              <a:ext uri="{96DAC541-7B7A-43D3-8B79-37D633B846F1}">
                <asvg:svgBlip xmlns:asvg="http://schemas.microsoft.com/office/drawing/2016/SVG/main" r:embed="rId563"/>
              </a:ext>
            </a:extLst>
          </a:blip>
          <a:stretch>
            <a:fillRect/>
          </a:stretch>
        </p:blipFill>
        <p:spPr>
          <a:xfrm>
            <a:off x="2363412" y="12881425"/>
            <a:ext cx="425599" cy="670396"/>
          </a:xfrm>
          <a:prstGeom prst="rect">
            <a:avLst/>
          </a:prstGeom>
        </p:spPr>
      </p:pic>
      <p:pic>
        <p:nvPicPr>
          <p:cNvPr id="385" name="Image 381" descr=" ">    </p:cNvPr>
          <p:cNvPicPr>
            <a:picLocks noChangeAspect="1"/>
          </p:cNvPicPr>
          <p:nvPr/>
        </p:nvPicPr>
        <p:blipFill>
          <a:blip r:embed="rId564">
            <a:extLst>
              <a:ext uri="{96DAC541-7B7A-43D3-8B79-37D633B846F1}">
                <asvg:svgBlip xmlns:asvg="http://schemas.microsoft.com/office/drawing/2016/SVG/main" r:embed="rId565"/>
              </a:ext>
            </a:extLst>
          </a:blip>
          <a:stretch>
            <a:fillRect/>
          </a:stretch>
        </p:blipFill>
        <p:spPr>
          <a:xfrm>
            <a:off x="2310431" y="12802360"/>
            <a:ext cx="212715" cy="208611"/>
          </a:xfrm>
          <a:prstGeom prst="rect">
            <a:avLst/>
          </a:prstGeom>
        </p:spPr>
      </p:pic>
      <p:pic>
        <p:nvPicPr>
          <p:cNvPr id="386" name="Image 382" descr=" ">    </p:cNvPr>
          <p:cNvPicPr>
            <a:picLocks noChangeAspect="1"/>
          </p:cNvPicPr>
          <p:nvPr/>
        </p:nvPicPr>
        <p:blipFill>
          <a:blip r:embed="rId566">
            <a:extLst>
              <a:ext uri="{96DAC541-7B7A-43D3-8B79-37D633B846F1}">
                <asvg:svgBlip xmlns:asvg="http://schemas.microsoft.com/office/drawing/2016/SVG/main" r:embed="rId567"/>
              </a:ext>
            </a:extLst>
          </a:blip>
          <a:stretch>
            <a:fillRect/>
          </a:stretch>
        </p:blipFill>
        <p:spPr>
          <a:xfrm>
            <a:off x="2440548" y="13013510"/>
            <a:ext cx="81049" cy="207941"/>
          </a:xfrm>
          <a:prstGeom prst="rect">
            <a:avLst/>
          </a:prstGeom>
        </p:spPr>
      </p:pic>
      <p:pic>
        <p:nvPicPr>
          <p:cNvPr id="387" name="Image 383" descr=" ">    </p:cNvPr>
          <p:cNvPicPr>
            <a:picLocks noChangeAspect="1"/>
          </p:cNvPicPr>
          <p:nvPr/>
        </p:nvPicPr>
        <p:blipFill>
          <a:blip r:embed="rId568">
            <a:extLst>
              <a:ext uri="{96DAC541-7B7A-43D3-8B79-37D633B846F1}">
                <asvg:svgBlip xmlns:asvg="http://schemas.microsoft.com/office/drawing/2016/SVG/main" r:embed="rId569"/>
              </a:ext>
            </a:extLst>
          </a:blip>
          <a:stretch>
            <a:fillRect/>
          </a:stretch>
        </p:blipFill>
        <p:spPr>
          <a:xfrm>
            <a:off x="2443215" y="13201799"/>
            <a:ext cx="11650" cy="12498"/>
          </a:xfrm>
          <a:prstGeom prst="rect">
            <a:avLst/>
          </a:prstGeom>
        </p:spPr>
      </p:pic>
      <p:pic>
        <p:nvPicPr>
          <p:cNvPr id="388" name="Image 384" descr=" ">    </p:cNvPr>
          <p:cNvPicPr>
            <a:picLocks noChangeAspect="1"/>
          </p:cNvPicPr>
          <p:nvPr/>
        </p:nvPicPr>
        <p:blipFill>
          <a:blip r:embed="rId570">
            <a:extLst>
              <a:ext uri="{96DAC541-7B7A-43D3-8B79-37D633B846F1}">
                <asvg:svgBlip xmlns:asvg="http://schemas.microsoft.com/office/drawing/2016/SVG/main" r:embed="rId571"/>
              </a:ext>
            </a:extLst>
          </a:blip>
          <a:stretch>
            <a:fillRect/>
          </a:stretch>
        </p:blipFill>
        <p:spPr>
          <a:xfrm>
            <a:off x="2398251" y="13046531"/>
            <a:ext cx="21085" cy="2667"/>
          </a:xfrm>
          <a:prstGeom prst="rect">
            <a:avLst/>
          </a:prstGeom>
        </p:spPr>
      </p:pic>
      <p:pic>
        <p:nvPicPr>
          <p:cNvPr id="389" name="Image 385" descr=" ">    </p:cNvPr>
          <p:cNvPicPr>
            <a:picLocks noChangeAspect="1"/>
          </p:cNvPicPr>
          <p:nvPr/>
        </p:nvPicPr>
        <p:blipFill>
          <a:blip r:embed="rId572">
            <a:extLst>
              <a:ext uri="{96DAC541-7B7A-43D3-8B79-37D633B846F1}">
                <asvg:svgBlip xmlns:asvg="http://schemas.microsoft.com/office/drawing/2016/SVG/main" r:embed="rId573"/>
              </a:ext>
            </a:extLst>
          </a:blip>
          <a:stretch>
            <a:fillRect/>
          </a:stretch>
        </p:blipFill>
        <p:spPr>
          <a:xfrm>
            <a:off x="2419336" y="13049197"/>
            <a:ext cx="21085" cy="2667"/>
          </a:xfrm>
          <a:prstGeom prst="rect">
            <a:avLst/>
          </a:prstGeom>
        </p:spPr>
      </p:pic>
      <p:pic>
        <p:nvPicPr>
          <p:cNvPr id="390" name="Image 386" descr=" ">    </p:cNvPr>
          <p:cNvPicPr>
            <a:picLocks noChangeAspect="1"/>
          </p:cNvPicPr>
          <p:nvPr/>
        </p:nvPicPr>
        <p:blipFill>
          <a:blip r:embed="rId574"/>
          <a:stretch>
            <a:fillRect/>
          </a:stretch>
        </p:blipFill>
        <p:spPr>
          <a:xfrm>
            <a:off x="2844018" y="14019985"/>
            <a:ext cx="67474" cy="105214"/>
          </a:xfrm>
          <a:prstGeom prst="rect">
            <a:avLst/>
          </a:prstGeom>
        </p:spPr>
      </p:pic>
      <p:pic>
        <p:nvPicPr>
          <p:cNvPr id="391" name="Image 387" descr=" ">    </p:cNvPr>
          <p:cNvPicPr>
            <a:picLocks noChangeAspect="1"/>
          </p:cNvPicPr>
          <p:nvPr/>
        </p:nvPicPr>
        <p:blipFill>
          <a:blip r:embed="rId575"/>
          <a:stretch>
            <a:fillRect/>
          </a:stretch>
        </p:blipFill>
        <p:spPr>
          <a:xfrm>
            <a:off x="2779156" y="14036619"/>
            <a:ext cx="20338" cy="22671"/>
          </a:xfrm>
          <a:prstGeom prst="rect">
            <a:avLst/>
          </a:prstGeom>
        </p:spPr>
      </p:pic>
      <p:pic>
        <p:nvPicPr>
          <p:cNvPr id="392" name="Image 388" descr=" ">    </p:cNvPr>
          <p:cNvPicPr>
            <a:picLocks noChangeAspect="1"/>
          </p:cNvPicPr>
          <p:nvPr/>
        </p:nvPicPr>
        <p:blipFill>
          <a:blip r:embed="rId576"/>
          <a:stretch>
            <a:fillRect/>
          </a:stretch>
        </p:blipFill>
        <p:spPr>
          <a:xfrm>
            <a:off x="2962202" y="14189912"/>
            <a:ext cx="10902" cy="20135"/>
          </a:xfrm>
          <a:prstGeom prst="rect">
            <a:avLst/>
          </a:prstGeom>
        </p:spPr>
      </p:pic>
      <p:pic>
        <p:nvPicPr>
          <p:cNvPr id="393" name="Image 389" descr=" ">    </p:cNvPr>
          <p:cNvPicPr>
            <a:picLocks noChangeAspect="1"/>
          </p:cNvPicPr>
          <p:nvPr/>
        </p:nvPicPr>
        <p:blipFill>
          <a:blip r:embed="rId577">
            <a:extLst>
              <a:ext uri="{96DAC541-7B7A-43D3-8B79-37D633B846F1}">
                <asvg:svgBlip xmlns:asvg="http://schemas.microsoft.com/office/drawing/2016/SVG/main" r:embed="rId578"/>
              </a:ext>
            </a:extLst>
          </a:blip>
          <a:stretch>
            <a:fillRect/>
          </a:stretch>
        </p:blipFill>
        <p:spPr>
          <a:xfrm>
            <a:off x="2487237" y="12831508"/>
            <a:ext cx="12500" cy="11565"/>
          </a:xfrm>
          <a:prstGeom prst="rect">
            <a:avLst/>
          </a:prstGeom>
        </p:spPr>
      </p:pic>
      <p:pic>
        <p:nvPicPr>
          <p:cNvPr id="394" name="Image 390" descr=" ">    </p:cNvPr>
          <p:cNvPicPr>
            <a:picLocks noChangeAspect="1"/>
          </p:cNvPicPr>
          <p:nvPr/>
        </p:nvPicPr>
        <p:blipFill>
          <a:blip r:embed="rId579">
            <a:extLst>
              <a:ext uri="{96DAC541-7B7A-43D3-8B79-37D633B846F1}">
                <asvg:svgBlip xmlns:asvg="http://schemas.microsoft.com/office/drawing/2016/SVG/main" r:embed="rId580"/>
              </a:ext>
            </a:extLst>
          </a:blip>
          <a:stretch>
            <a:fillRect/>
          </a:stretch>
        </p:blipFill>
        <p:spPr>
          <a:xfrm>
            <a:off x="2651649" y="12832646"/>
            <a:ext cx="642446" cy="514291"/>
          </a:xfrm>
          <a:prstGeom prst="rect">
            <a:avLst/>
          </a:prstGeom>
        </p:spPr>
      </p:pic>
      <p:pic>
        <p:nvPicPr>
          <p:cNvPr id="395" name="Image 391" descr=" ">    </p:cNvPr>
          <p:cNvPicPr>
            <a:picLocks noChangeAspect="1"/>
          </p:cNvPicPr>
          <p:nvPr/>
        </p:nvPicPr>
        <p:blipFill>
          <a:blip r:embed="rId581">
            <a:extLst>
              <a:ext uri="{96DAC541-7B7A-43D3-8B79-37D633B846F1}">
                <asvg:svgBlip xmlns:asvg="http://schemas.microsoft.com/office/drawing/2016/SVG/main" r:embed="rId582"/>
              </a:ext>
            </a:extLst>
          </a:blip>
          <a:stretch>
            <a:fillRect/>
          </a:stretch>
        </p:blipFill>
        <p:spPr>
          <a:xfrm>
            <a:off x="3344991" y="13315717"/>
            <a:ext cx="189535" cy="196103"/>
          </a:xfrm>
          <a:prstGeom prst="rect">
            <a:avLst/>
          </a:prstGeom>
        </p:spPr>
      </p:pic>
      <p:pic>
        <p:nvPicPr>
          <p:cNvPr id="396" name="Image 392" descr=" ">    </p:cNvPr>
          <p:cNvPicPr>
            <a:picLocks noChangeAspect="1"/>
          </p:cNvPicPr>
          <p:nvPr/>
        </p:nvPicPr>
        <p:blipFill>
          <a:blip r:embed="rId583"/>
          <a:stretch>
            <a:fillRect/>
          </a:stretch>
        </p:blipFill>
        <p:spPr>
          <a:xfrm>
            <a:off x="3397195" y="13755191"/>
            <a:ext cx="161673" cy="191221"/>
          </a:xfrm>
          <a:prstGeom prst="rect">
            <a:avLst/>
          </a:prstGeom>
        </p:spPr>
      </p:pic>
      <p:pic>
        <p:nvPicPr>
          <p:cNvPr id="397" name="Image 393" descr=" ">    </p:cNvPr>
          <p:cNvPicPr>
            <a:picLocks noChangeAspect="1"/>
          </p:cNvPicPr>
          <p:nvPr/>
        </p:nvPicPr>
        <p:blipFill>
          <a:blip r:embed="rId584">
            <a:extLst>
              <a:ext uri="{96DAC541-7B7A-43D3-8B79-37D633B846F1}">
                <asvg:svgBlip xmlns:asvg="http://schemas.microsoft.com/office/drawing/2016/SVG/main" r:embed="rId585"/>
              </a:ext>
            </a:extLst>
          </a:blip>
          <a:stretch>
            <a:fillRect/>
          </a:stretch>
        </p:blipFill>
        <p:spPr>
          <a:xfrm>
            <a:off x="2961478" y="13348785"/>
            <a:ext cx="176686" cy="208539"/>
          </a:xfrm>
          <a:prstGeom prst="rect">
            <a:avLst/>
          </a:prstGeom>
        </p:spPr>
      </p:pic>
      <p:pic>
        <p:nvPicPr>
          <p:cNvPr id="398" name="Image 394" descr=" ">    </p:cNvPr>
          <p:cNvPicPr>
            <a:picLocks noChangeAspect="1"/>
          </p:cNvPicPr>
          <p:nvPr/>
        </p:nvPicPr>
        <p:blipFill>
          <a:blip r:embed="rId586">
            <a:extLst>
              <a:ext uri="{96DAC541-7B7A-43D3-8B79-37D633B846F1}">
                <asvg:svgBlip xmlns:asvg="http://schemas.microsoft.com/office/drawing/2016/SVG/main" r:embed="rId587"/>
              </a:ext>
            </a:extLst>
          </a:blip>
          <a:stretch>
            <a:fillRect/>
          </a:stretch>
        </p:blipFill>
        <p:spPr>
          <a:xfrm>
            <a:off x="3372971" y="13583360"/>
            <a:ext cx="95389" cy="132640"/>
          </a:xfrm>
          <a:prstGeom prst="rect">
            <a:avLst/>
          </a:prstGeom>
        </p:spPr>
      </p:pic>
      <p:pic>
        <p:nvPicPr>
          <p:cNvPr id="399" name="Image 395" descr=" ">    </p:cNvPr>
          <p:cNvPicPr>
            <a:picLocks noChangeAspect="1"/>
          </p:cNvPicPr>
          <p:nvPr/>
        </p:nvPicPr>
        <p:blipFill>
          <a:blip r:embed="rId588">
            <a:extLst>
              <a:ext uri="{96DAC541-7B7A-43D3-8B79-37D633B846F1}">
                <asvg:svgBlip xmlns:asvg="http://schemas.microsoft.com/office/drawing/2016/SVG/main" r:embed="rId589"/>
              </a:ext>
            </a:extLst>
          </a:blip>
          <a:stretch>
            <a:fillRect/>
          </a:stretch>
        </p:blipFill>
        <p:spPr>
          <a:xfrm>
            <a:off x="3160473" y="13527695"/>
            <a:ext cx="89285" cy="83350"/>
          </a:xfrm>
          <a:prstGeom prst="rect">
            <a:avLst/>
          </a:prstGeom>
        </p:spPr>
      </p:pic>
      <p:pic>
        <p:nvPicPr>
          <p:cNvPr id="400" name="Image 396" descr=" ">    </p:cNvPr>
          <p:cNvPicPr>
            <a:picLocks noChangeAspect="1"/>
          </p:cNvPicPr>
          <p:nvPr/>
        </p:nvPicPr>
        <p:blipFill>
          <a:blip r:embed="rId590"/>
          <a:stretch>
            <a:fillRect/>
          </a:stretch>
        </p:blipFill>
        <p:spPr>
          <a:xfrm>
            <a:off x="3412346" y="13946677"/>
            <a:ext cx="29108" cy="20604"/>
          </a:xfrm>
          <a:prstGeom prst="rect">
            <a:avLst/>
          </a:prstGeom>
        </p:spPr>
      </p:pic>
      <p:pic>
        <p:nvPicPr>
          <p:cNvPr id="401" name="Image 397" descr=" ">    </p:cNvPr>
          <p:cNvPicPr>
            <a:picLocks noChangeAspect="1"/>
          </p:cNvPicPr>
          <p:nvPr/>
        </p:nvPicPr>
        <p:blipFill>
          <a:blip r:embed="rId591">
            <a:extLst>
              <a:ext uri="{96DAC541-7B7A-43D3-8B79-37D633B846F1}">
                <asvg:svgBlip xmlns:asvg="http://schemas.microsoft.com/office/drawing/2016/SVG/main" r:embed="rId592"/>
              </a:ext>
            </a:extLst>
          </a:blip>
          <a:stretch>
            <a:fillRect/>
          </a:stretch>
        </p:blipFill>
        <p:spPr>
          <a:xfrm>
            <a:off x="3358168" y="13531797"/>
            <a:ext cx="8521" cy="8635"/>
          </a:xfrm>
          <a:prstGeom prst="rect">
            <a:avLst/>
          </a:prstGeom>
        </p:spPr>
      </p:pic>
      <p:pic>
        <p:nvPicPr>
          <p:cNvPr id="402" name="Image 398" descr=" ">    </p:cNvPr>
          <p:cNvPicPr>
            <a:picLocks noChangeAspect="1"/>
          </p:cNvPicPr>
          <p:nvPr/>
        </p:nvPicPr>
        <p:blipFill>
          <a:blip r:embed="rId593"/>
          <a:stretch>
            <a:fillRect/>
          </a:stretch>
        </p:blipFill>
        <p:spPr>
          <a:xfrm>
            <a:off x="3406114" y="13901369"/>
            <a:ext cx="10628" cy="18472"/>
          </a:xfrm>
          <a:prstGeom prst="rect">
            <a:avLst/>
          </a:prstGeom>
        </p:spPr>
      </p:pic>
      <p:pic>
        <p:nvPicPr>
          <p:cNvPr id="403" name="Image 399" descr=" ">    </p:cNvPr>
          <p:cNvPicPr>
            <a:picLocks noChangeAspect="1"/>
          </p:cNvPicPr>
          <p:nvPr/>
        </p:nvPicPr>
        <p:blipFill>
          <a:blip r:embed="rId594"/>
          <a:stretch>
            <a:fillRect/>
          </a:stretch>
        </p:blipFill>
        <p:spPr>
          <a:xfrm>
            <a:off x="3407061" y="13893564"/>
            <a:ext cx="4087" cy="7803"/>
          </a:xfrm>
          <a:prstGeom prst="rect">
            <a:avLst/>
          </a:prstGeom>
        </p:spPr>
      </p:pic>
      <p:pic>
        <p:nvPicPr>
          <p:cNvPr id="404" name="Image 400" descr=" ">    </p:cNvPr>
          <p:cNvPicPr>
            <a:picLocks noChangeAspect="1"/>
          </p:cNvPicPr>
          <p:nvPr/>
        </p:nvPicPr>
        <p:blipFill>
          <a:blip r:embed="rId595">
            <a:extLst>
              <a:ext uri="{96DAC541-7B7A-43D3-8B79-37D633B846F1}">
                <asvg:svgBlip xmlns:asvg="http://schemas.microsoft.com/office/drawing/2016/SVG/main" r:embed="rId596"/>
              </a:ext>
            </a:extLst>
          </a:blip>
          <a:stretch>
            <a:fillRect/>
          </a:stretch>
        </p:blipFill>
        <p:spPr>
          <a:xfrm>
            <a:off x="3769642" y="13167816"/>
            <a:ext cx="50985" cy="71428"/>
          </a:xfrm>
          <a:prstGeom prst="rect">
            <a:avLst/>
          </a:prstGeom>
        </p:spPr>
      </p:pic>
      <p:pic>
        <p:nvPicPr>
          <p:cNvPr id="405" name="Image 401" descr=" ">    </p:cNvPr>
          <p:cNvPicPr>
            <a:picLocks noChangeAspect="1"/>
          </p:cNvPicPr>
          <p:nvPr/>
        </p:nvPicPr>
        <p:blipFill>
          <a:blip r:embed="rId597">
            <a:extLst>
              <a:ext uri="{96DAC541-7B7A-43D3-8B79-37D633B846F1}">
                <asvg:svgBlip xmlns:asvg="http://schemas.microsoft.com/office/drawing/2016/SVG/main" r:embed="rId598"/>
              </a:ext>
            </a:extLst>
          </a:blip>
          <a:stretch>
            <a:fillRect/>
          </a:stretch>
        </p:blipFill>
        <p:spPr>
          <a:xfrm>
            <a:off x="3136000" y="12689278"/>
            <a:ext cx="14947" cy="30225"/>
          </a:xfrm>
          <a:prstGeom prst="rect">
            <a:avLst/>
          </a:prstGeom>
        </p:spPr>
      </p:pic>
      <p:pic>
        <p:nvPicPr>
          <p:cNvPr id="406" name="Image 402" descr=" ">    </p:cNvPr>
          <p:cNvPicPr>
            <a:picLocks noChangeAspect="1"/>
          </p:cNvPicPr>
          <p:nvPr/>
        </p:nvPicPr>
        <p:blipFill>
          <a:blip r:embed="rId599">
            <a:extLst>
              <a:ext uri="{96DAC541-7B7A-43D3-8B79-37D633B846F1}">
                <asvg:svgBlip xmlns:asvg="http://schemas.microsoft.com/office/drawing/2016/SVG/main" r:embed="rId600"/>
              </a:ext>
            </a:extLst>
          </a:blip>
          <a:stretch>
            <a:fillRect/>
          </a:stretch>
        </p:blipFill>
        <p:spPr>
          <a:xfrm>
            <a:off x="3088776" y="12735889"/>
            <a:ext cx="23940" cy="20700"/>
          </a:xfrm>
          <a:prstGeom prst="rect">
            <a:avLst/>
          </a:prstGeom>
        </p:spPr>
      </p:pic>
      <p:pic>
        <p:nvPicPr>
          <p:cNvPr id="407" name="Image 403" descr=" ">    </p:cNvPr>
          <p:cNvPicPr>
            <a:picLocks noChangeAspect="1"/>
          </p:cNvPicPr>
          <p:nvPr/>
        </p:nvPicPr>
        <p:blipFill>
          <a:blip r:embed="rId601"/>
          <a:stretch>
            <a:fillRect/>
          </a:stretch>
        </p:blipFill>
        <p:spPr>
          <a:xfrm>
            <a:off x="3770912" y="13141399"/>
            <a:ext cx="21211" cy="2667"/>
          </a:xfrm>
          <a:prstGeom prst="rect">
            <a:avLst/>
          </a:prstGeom>
        </p:spPr>
      </p:pic>
      <p:pic>
        <p:nvPicPr>
          <p:cNvPr id="408" name="Image 404" descr=" ">    </p:cNvPr>
          <p:cNvPicPr>
            <a:picLocks noChangeAspect="1"/>
          </p:cNvPicPr>
          <p:nvPr/>
        </p:nvPicPr>
        <p:blipFill>
          <a:blip r:embed="rId602"/>
          <a:stretch>
            <a:fillRect/>
          </a:stretch>
        </p:blipFill>
        <p:spPr>
          <a:xfrm>
            <a:off x="3652025" y="13041198"/>
            <a:ext cx="2540" cy="21082"/>
          </a:xfrm>
          <a:prstGeom prst="rect">
            <a:avLst/>
          </a:prstGeom>
        </p:spPr>
      </p:pic>
      <p:pic>
        <p:nvPicPr>
          <p:cNvPr id="409" name="Image 405" descr=" ">    </p:cNvPr>
          <p:cNvPicPr>
            <a:picLocks noChangeAspect="1"/>
          </p:cNvPicPr>
          <p:nvPr/>
        </p:nvPicPr>
        <p:blipFill>
          <a:blip r:embed="rId603">
            <a:extLst>
              <a:ext uri="{96DAC541-7B7A-43D3-8B79-37D633B846F1}">
                <asvg:svgBlip xmlns:asvg="http://schemas.microsoft.com/office/drawing/2016/SVG/main" r:embed="rId604"/>
              </a:ext>
            </a:extLst>
          </a:blip>
          <a:stretch>
            <a:fillRect/>
          </a:stretch>
        </p:blipFill>
        <p:spPr>
          <a:xfrm>
            <a:off x="3748558" y="13235254"/>
            <a:ext cx="21085" cy="2539"/>
          </a:xfrm>
          <a:prstGeom prst="rect">
            <a:avLst/>
          </a:prstGeom>
        </p:spPr>
      </p:pic>
      <p:pic>
        <p:nvPicPr>
          <p:cNvPr id="410" name="Image 406" descr=" ">    </p:cNvPr>
          <p:cNvPicPr>
            <a:picLocks noChangeAspect="1"/>
          </p:cNvPicPr>
          <p:nvPr/>
        </p:nvPicPr>
        <p:blipFill>
          <a:blip r:embed="rId605">
            <a:extLst>
              <a:ext uri="{96DAC541-7B7A-43D3-8B79-37D633B846F1}">
                <asvg:svgBlip xmlns:asvg="http://schemas.microsoft.com/office/drawing/2016/SVG/main" r:embed="rId606"/>
              </a:ext>
            </a:extLst>
          </a:blip>
          <a:stretch>
            <a:fillRect/>
          </a:stretch>
        </p:blipFill>
        <p:spPr>
          <a:xfrm>
            <a:off x="3046922" y="12742875"/>
            <a:ext cx="11812" cy="20321"/>
          </a:xfrm>
          <a:prstGeom prst="rect">
            <a:avLst/>
          </a:prstGeom>
        </p:spPr>
      </p:pic>
      <p:pic>
        <p:nvPicPr>
          <p:cNvPr id="411" name="Image 407" descr=" ">    </p:cNvPr>
          <p:cNvPicPr>
            <a:picLocks noChangeAspect="1"/>
          </p:cNvPicPr>
          <p:nvPr/>
        </p:nvPicPr>
        <p:blipFill>
          <a:blip r:embed="rId607">
            <a:extLst>
              <a:ext uri="{96DAC541-7B7A-43D3-8B79-37D633B846F1}">
                <asvg:svgBlip xmlns:asvg="http://schemas.microsoft.com/office/drawing/2016/SVG/main" r:embed="rId608"/>
              </a:ext>
            </a:extLst>
          </a:blip>
          <a:stretch>
            <a:fillRect/>
          </a:stretch>
        </p:blipFill>
        <p:spPr>
          <a:xfrm>
            <a:off x="3053460" y="12763193"/>
            <a:ext cx="11625" cy="12511"/>
          </a:xfrm>
          <a:prstGeom prst="rect">
            <a:avLst/>
          </a:prstGeom>
        </p:spPr>
      </p:pic>
      <p:pic>
        <p:nvPicPr>
          <p:cNvPr id="412" name="Image 408" descr=" ">    </p:cNvPr>
          <p:cNvPicPr>
            <a:picLocks noChangeAspect="1"/>
          </p:cNvPicPr>
          <p:nvPr/>
        </p:nvPicPr>
        <p:blipFill>
          <a:blip r:embed="rId609"/>
          <a:stretch>
            <a:fillRect/>
          </a:stretch>
        </p:blipFill>
        <p:spPr>
          <a:xfrm>
            <a:off x="3144216" y="15424491"/>
            <a:ext cx="20755" cy="23865"/>
          </a:xfrm>
          <a:prstGeom prst="rect">
            <a:avLst/>
          </a:prstGeom>
        </p:spPr>
      </p:pic>
      <p:pic>
        <p:nvPicPr>
          <p:cNvPr id="413" name="Image 409" descr=" ">    </p:cNvPr>
          <p:cNvPicPr>
            <a:picLocks noChangeAspect="1"/>
          </p:cNvPicPr>
          <p:nvPr/>
        </p:nvPicPr>
        <p:blipFill>
          <a:blip r:embed="rId610"/>
          <a:stretch>
            <a:fillRect/>
          </a:stretch>
        </p:blipFill>
        <p:spPr>
          <a:xfrm>
            <a:off x="3108524" y="15433873"/>
            <a:ext cx="24162" cy="20736"/>
          </a:xfrm>
          <a:prstGeom prst="rect">
            <a:avLst/>
          </a:prstGeom>
        </p:spPr>
      </p:pic>
      <p:pic>
        <p:nvPicPr>
          <p:cNvPr id="414" name="Image 410" descr=" ">    </p:cNvPr>
          <p:cNvPicPr>
            <a:picLocks noChangeAspect="1"/>
          </p:cNvPicPr>
          <p:nvPr/>
        </p:nvPicPr>
        <p:blipFill>
          <a:blip r:embed="rId611"/>
          <a:stretch>
            <a:fillRect/>
          </a:stretch>
        </p:blipFill>
        <p:spPr>
          <a:xfrm>
            <a:off x="3066355" y="15447336"/>
            <a:ext cx="21085" cy="2540"/>
          </a:xfrm>
          <a:prstGeom prst="rect">
            <a:avLst/>
          </a:prstGeom>
        </p:spPr>
      </p:pic>
      <p:pic>
        <p:nvPicPr>
          <p:cNvPr id="415" name="Image 411" descr=" ">    </p:cNvPr>
          <p:cNvPicPr>
            <a:picLocks noChangeAspect="1"/>
          </p:cNvPicPr>
          <p:nvPr/>
        </p:nvPicPr>
        <p:blipFill>
          <a:blip r:embed="rId612"/>
          <a:stretch>
            <a:fillRect/>
          </a:stretch>
        </p:blipFill>
        <p:spPr>
          <a:xfrm>
            <a:off x="3087312" y="15450009"/>
            <a:ext cx="21212" cy="2540"/>
          </a:xfrm>
          <a:prstGeom prst="rect">
            <a:avLst/>
          </a:prstGeom>
        </p:spPr>
      </p:pic>
      <p:pic>
        <p:nvPicPr>
          <p:cNvPr id="416" name="Image 412" descr=" ">    </p:cNvPr>
          <p:cNvPicPr>
            <a:picLocks noChangeAspect="1"/>
          </p:cNvPicPr>
          <p:nvPr/>
        </p:nvPicPr>
        <p:blipFill>
          <a:blip r:embed="rId613"/>
          <a:stretch>
            <a:fillRect/>
          </a:stretch>
        </p:blipFill>
        <p:spPr>
          <a:xfrm>
            <a:off x="3354173" y="15203754"/>
            <a:ext cx="21085" cy="2667"/>
          </a:xfrm>
          <a:prstGeom prst="rect">
            <a:avLst/>
          </a:prstGeom>
        </p:spPr>
      </p:pic>
      <p:pic>
        <p:nvPicPr>
          <p:cNvPr id="417" name="Image 413" descr=" ">    </p:cNvPr>
          <p:cNvPicPr>
            <a:picLocks noChangeAspect="1"/>
          </p:cNvPicPr>
          <p:nvPr/>
        </p:nvPicPr>
        <p:blipFill>
          <a:blip r:embed="rId614"/>
          <a:stretch>
            <a:fillRect/>
          </a:stretch>
        </p:blipFill>
        <p:spPr>
          <a:xfrm>
            <a:off x="3375258" y="15197150"/>
            <a:ext cx="12500" cy="11648"/>
          </a:xfrm>
          <a:prstGeom prst="rect">
            <a:avLst/>
          </a:prstGeom>
        </p:spPr>
      </p:pic>
      <p:pic>
        <p:nvPicPr>
          <p:cNvPr id="418" name="Image 414" descr=" ">    </p:cNvPr>
          <p:cNvPicPr>
            <a:picLocks noChangeAspect="1"/>
          </p:cNvPicPr>
          <p:nvPr/>
        </p:nvPicPr>
        <p:blipFill>
          <a:blip r:embed="rId615"/>
          <a:stretch>
            <a:fillRect/>
          </a:stretch>
        </p:blipFill>
        <p:spPr>
          <a:xfrm>
            <a:off x="3918877" y="13899753"/>
            <a:ext cx="588585" cy="515455"/>
          </a:xfrm>
          <a:prstGeom prst="rect">
            <a:avLst/>
          </a:prstGeom>
        </p:spPr>
      </p:pic>
      <p:pic>
        <p:nvPicPr>
          <p:cNvPr id="419" name="Image 415" descr=" ">    </p:cNvPr>
          <p:cNvPicPr>
            <a:picLocks noChangeAspect="1"/>
          </p:cNvPicPr>
          <p:nvPr/>
        </p:nvPicPr>
        <p:blipFill>
          <a:blip r:embed="rId616"/>
          <a:stretch>
            <a:fillRect/>
          </a:stretch>
        </p:blipFill>
        <p:spPr>
          <a:xfrm>
            <a:off x="3665107" y="14047189"/>
            <a:ext cx="334451" cy="252577"/>
          </a:xfrm>
          <a:prstGeom prst="rect">
            <a:avLst/>
          </a:prstGeom>
        </p:spPr>
      </p:pic>
      <p:pic>
        <p:nvPicPr>
          <p:cNvPr id="420" name="Image 416" descr=" ">    </p:cNvPr>
          <p:cNvPicPr>
            <a:picLocks noChangeAspect="1"/>
          </p:cNvPicPr>
          <p:nvPr/>
        </p:nvPicPr>
        <p:blipFill>
          <a:blip r:embed="rId617"/>
          <a:stretch>
            <a:fillRect/>
          </a:stretch>
        </p:blipFill>
        <p:spPr>
          <a:xfrm>
            <a:off x="3766416" y="14162137"/>
            <a:ext cx="233311" cy="444325"/>
          </a:xfrm>
          <a:prstGeom prst="rect">
            <a:avLst/>
          </a:prstGeom>
        </p:spPr>
      </p:pic>
      <p:pic>
        <p:nvPicPr>
          <p:cNvPr id="421" name="Image 417" descr=" ">    </p:cNvPr>
          <p:cNvPicPr>
            <a:picLocks noChangeAspect="1"/>
          </p:cNvPicPr>
          <p:nvPr/>
        </p:nvPicPr>
        <p:blipFill>
          <a:blip r:embed="rId618"/>
          <a:stretch>
            <a:fillRect/>
          </a:stretch>
        </p:blipFill>
        <p:spPr>
          <a:xfrm>
            <a:off x="4782564" y="14374140"/>
            <a:ext cx="130602" cy="124001"/>
          </a:xfrm>
          <a:prstGeom prst="rect">
            <a:avLst/>
          </a:prstGeom>
        </p:spPr>
      </p:pic>
      <p:pic>
        <p:nvPicPr>
          <p:cNvPr id="422" name="Image 418" descr=" ">    </p:cNvPr>
          <p:cNvPicPr>
            <a:picLocks noChangeAspect="1"/>
          </p:cNvPicPr>
          <p:nvPr/>
        </p:nvPicPr>
        <p:blipFill>
          <a:blip r:embed="rId619"/>
          <a:stretch>
            <a:fillRect/>
          </a:stretch>
        </p:blipFill>
        <p:spPr>
          <a:xfrm>
            <a:off x="4866170" y="14521762"/>
            <a:ext cx="20958" cy="2921"/>
          </a:xfrm>
          <a:prstGeom prst="rect">
            <a:avLst/>
          </a:prstGeom>
        </p:spPr>
      </p:pic>
      <p:pic>
        <p:nvPicPr>
          <p:cNvPr id="423" name="Image 419" descr=" ">    </p:cNvPr>
          <p:cNvPicPr>
            <a:picLocks noChangeAspect="1"/>
          </p:cNvPicPr>
          <p:nvPr/>
        </p:nvPicPr>
        <p:blipFill>
          <a:blip r:embed="rId620"/>
          <a:stretch>
            <a:fillRect/>
          </a:stretch>
        </p:blipFill>
        <p:spPr>
          <a:xfrm>
            <a:off x="4611158" y="14222298"/>
            <a:ext cx="11650" cy="12499"/>
          </a:xfrm>
          <a:prstGeom prst="rect">
            <a:avLst/>
          </a:prstGeom>
        </p:spPr>
      </p:pic>
      <p:pic>
        <p:nvPicPr>
          <p:cNvPr id="424" name="Image 420" descr=" ">    </p:cNvPr>
          <p:cNvPicPr>
            <a:picLocks noChangeAspect="1"/>
          </p:cNvPicPr>
          <p:nvPr/>
        </p:nvPicPr>
        <p:blipFill>
          <a:blip r:embed="rId621"/>
          <a:stretch>
            <a:fillRect/>
          </a:stretch>
        </p:blipFill>
        <p:spPr>
          <a:xfrm>
            <a:off x="3763842" y="14361641"/>
            <a:ext cx="127226" cy="92812"/>
          </a:xfrm>
          <a:prstGeom prst="rect">
            <a:avLst/>
          </a:prstGeom>
        </p:spPr>
      </p:pic>
      <p:pic>
        <p:nvPicPr>
          <p:cNvPr id="425" name="Image 421" descr=" ">    </p:cNvPr>
          <p:cNvPicPr>
            <a:picLocks noChangeAspect="1"/>
          </p:cNvPicPr>
          <p:nvPr/>
        </p:nvPicPr>
        <p:blipFill>
          <a:blip r:embed="rId622"/>
          <a:stretch>
            <a:fillRect/>
          </a:stretch>
        </p:blipFill>
        <p:spPr>
          <a:xfrm>
            <a:off x="3862890" y="14446324"/>
            <a:ext cx="49732" cy="147955"/>
          </a:xfrm>
          <a:prstGeom prst="rect">
            <a:avLst/>
          </a:prstGeom>
        </p:spPr>
      </p:pic>
      <p:pic>
        <p:nvPicPr>
          <p:cNvPr id="426" name="Image 422" descr=" ">    </p:cNvPr>
          <p:cNvPicPr>
            <a:picLocks noChangeAspect="1"/>
          </p:cNvPicPr>
          <p:nvPr/>
        </p:nvPicPr>
        <p:blipFill>
          <a:blip r:embed="rId623"/>
          <a:stretch>
            <a:fillRect/>
          </a:stretch>
        </p:blipFill>
        <p:spPr>
          <a:xfrm>
            <a:off x="4954620" y="14480741"/>
            <a:ext cx="40674" cy="56769"/>
          </a:xfrm>
          <a:prstGeom prst="rect">
            <a:avLst/>
          </a:prstGeom>
        </p:spPr>
      </p:pic>
      <p:pic>
        <p:nvPicPr>
          <p:cNvPr id="427" name="Image 423" descr=" ">    </p:cNvPr>
          <p:cNvPicPr>
            <a:picLocks noChangeAspect="1"/>
          </p:cNvPicPr>
          <p:nvPr/>
        </p:nvPicPr>
        <p:blipFill>
          <a:blip r:embed="rId624"/>
          <a:stretch>
            <a:fillRect/>
          </a:stretch>
        </p:blipFill>
        <p:spPr>
          <a:xfrm>
            <a:off x="3722733" y="15286428"/>
            <a:ext cx="144077" cy="121533"/>
          </a:xfrm>
          <a:prstGeom prst="rect">
            <a:avLst/>
          </a:prstGeom>
        </p:spPr>
      </p:pic>
      <p:pic>
        <p:nvPicPr>
          <p:cNvPr id="428" name="Image 424" descr=" ">    </p:cNvPr>
          <p:cNvPicPr>
            <a:picLocks noChangeAspect="1"/>
          </p:cNvPicPr>
          <p:nvPr/>
        </p:nvPicPr>
        <p:blipFill>
          <a:blip r:embed="rId625"/>
          <a:stretch>
            <a:fillRect/>
          </a:stretch>
        </p:blipFill>
        <p:spPr>
          <a:xfrm>
            <a:off x="3988236" y="15281895"/>
            <a:ext cx="30357" cy="15461"/>
          </a:xfrm>
          <a:prstGeom prst="rect">
            <a:avLst/>
          </a:prstGeom>
        </p:spPr>
      </p:pic>
      <p:pic>
        <p:nvPicPr>
          <p:cNvPr id="429" name="Image 425" descr=" ">    </p:cNvPr>
          <p:cNvPicPr>
            <a:picLocks noChangeAspect="1"/>
          </p:cNvPicPr>
          <p:nvPr/>
        </p:nvPicPr>
        <p:blipFill>
          <a:blip r:embed="rId626"/>
          <a:stretch>
            <a:fillRect/>
          </a:stretch>
        </p:blipFill>
        <p:spPr>
          <a:xfrm>
            <a:off x="3716295" y="15398403"/>
            <a:ext cx="30357" cy="15497"/>
          </a:xfrm>
          <a:prstGeom prst="rect">
            <a:avLst/>
          </a:prstGeom>
        </p:spPr>
      </p:pic>
      <p:pic>
        <p:nvPicPr>
          <p:cNvPr id="430" name="Image 426" descr=" ">    </p:cNvPr>
          <p:cNvPicPr>
            <a:picLocks noChangeAspect="1"/>
          </p:cNvPicPr>
          <p:nvPr/>
        </p:nvPicPr>
        <p:blipFill>
          <a:blip r:embed="rId627"/>
          <a:stretch>
            <a:fillRect/>
          </a:stretch>
        </p:blipFill>
        <p:spPr>
          <a:xfrm>
            <a:off x="4742330" y="14057325"/>
            <a:ext cx="7367" cy="8636"/>
          </a:xfrm>
          <a:prstGeom prst="rect">
            <a:avLst/>
          </a:prstGeom>
        </p:spPr>
      </p:pic>
      <p:pic>
        <p:nvPicPr>
          <p:cNvPr id="431" name="Image 427" descr=" ">    </p:cNvPr>
          <p:cNvPicPr>
            <a:picLocks noChangeAspect="1"/>
          </p:cNvPicPr>
          <p:nvPr/>
        </p:nvPicPr>
        <p:blipFill>
          <a:blip r:embed="rId628"/>
          <a:stretch>
            <a:fillRect/>
          </a:stretch>
        </p:blipFill>
        <p:spPr>
          <a:xfrm>
            <a:off x="4440031" y="13786910"/>
            <a:ext cx="112663" cy="89945"/>
          </a:xfrm>
          <a:prstGeom prst="rect">
            <a:avLst/>
          </a:prstGeom>
        </p:spPr>
      </p:pic>
      <p:pic>
        <p:nvPicPr>
          <p:cNvPr id="432" name="Image 428" descr=" ">    </p:cNvPr>
          <p:cNvPicPr>
            <a:picLocks noChangeAspect="1"/>
          </p:cNvPicPr>
          <p:nvPr/>
        </p:nvPicPr>
        <p:blipFill>
          <a:blip r:embed="rId629">
            <a:extLst>
              <a:ext uri="{96DAC541-7B7A-43D3-8B79-37D633B846F1}">
                <asvg:svgBlip xmlns:asvg="http://schemas.microsoft.com/office/drawing/2016/SVG/main" r:embed="rId630"/>
              </a:ext>
            </a:extLst>
          </a:blip>
          <a:stretch>
            <a:fillRect/>
          </a:stretch>
        </p:blipFill>
        <p:spPr>
          <a:xfrm>
            <a:off x="3862146" y="13196646"/>
            <a:ext cx="18616" cy="13190"/>
          </a:xfrm>
          <a:prstGeom prst="rect">
            <a:avLst/>
          </a:prstGeom>
        </p:spPr>
      </p:pic>
      <p:pic>
        <p:nvPicPr>
          <p:cNvPr id="433" name="Image 429" descr=" ">    </p:cNvPr>
          <p:cNvPicPr>
            <a:picLocks noChangeAspect="1"/>
          </p:cNvPicPr>
          <p:nvPr/>
        </p:nvPicPr>
        <p:blipFill>
          <a:blip r:embed="rId631"/>
          <a:stretch>
            <a:fillRect/>
          </a:stretch>
        </p:blipFill>
        <p:spPr>
          <a:xfrm>
            <a:off x="3655835" y="13764289"/>
            <a:ext cx="668357" cy="353614"/>
          </a:xfrm>
          <a:prstGeom prst="rect">
            <a:avLst/>
          </a:prstGeom>
        </p:spPr>
      </p:pic>
      <p:pic>
        <p:nvPicPr>
          <p:cNvPr id="434" name="Image 430" descr=" ">    </p:cNvPr>
          <p:cNvPicPr>
            <a:picLocks noChangeAspect="1"/>
          </p:cNvPicPr>
          <p:nvPr/>
        </p:nvPicPr>
        <p:blipFill>
          <a:blip r:embed="rId632"/>
          <a:stretch>
            <a:fillRect/>
          </a:stretch>
        </p:blipFill>
        <p:spPr>
          <a:xfrm>
            <a:off x="3890688" y="13817885"/>
            <a:ext cx="170486" cy="181780"/>
          </a:xfrm>
          <a:prstGeom prst="rect">
            <a:avLst/>
          </a:prstGeom>
        </p:spPr>
      </p:pic>
      <p:pic>
        <p:nvPicPr>
          <p:cNvPr id="435" name="Image 431" descr=" ">    </p:cNvPr>
          <p:cNvPicPr>
            <a:picLocks noChangeAspect="1"/>
          </p:cNvPicPr>
          <p:nvPr/>
        </p:nvPicPr>
        <p:blipFill>
          <a:blip r:embed="rId633"/>
          <a:stretch>
            <a:fillRect/>
          </a:stretch>
        </p:blipFill>
        <p:spPr>
          <a:xfrm>
            <a:off x="4021387" y="13977314"/>
            <a:ext cx="113220" cy="55893"/>
          </a:xfrm>
          <a:prstGeom prst="rect">
            <a:avLst/>
          </a:prstGeom>
        </p:spPr>
      </p:pic>
      <p:pic>
        <p:nvPicPr>
          <p:cNvPr id="436" name="Image 432" descr=" ">    </p:cNvPr>
          <p:cNvPicPr>
            <a:picLocks noChangeAspect="1"/>
          </p:cNvPicPr>
          <p:nvPr/>
        </p:nvPicPr>
        <p:blipFill>
          <a:blip r:embed="rId634"/>
          <a:stretch>
            <a:fillRect/>
          </a:stretch>
        </p:blipFill>
        <p:spPr>
          <a:xfrm>
            <a:off x="4349215" y="14078533"/>
            <a:ext cx="72226" cy="66051"/>
          </a:xfrm>
          <a:prstGeom prst="rect">
            <a:avLst/>
          </a:prstGeom>
        </p:spPr>
      </p:pic>
      <p:pic>
        <p:nvPicPr>
          <p:cNvPr id="437" name="Image 433" descr=" ">    </p:cNvPr>
          <p:cNvPicPr>
            <a:picLocks noChangeAspect="1"/>
          </p:cNvPicPr>
          <p:nvPr/>
        </p:nvPicPr>
        <p:blipFill>
          <a:blip r:embed="rId635">
            <a:extLst>
              <a:ext uri="{96DAC541-7B7A-43D3-8B79-37D633B846F1}">
                <asvg:svgBlip xmlns:asvg="http://schemas.microsoft.com/office/drawing/2016/SVG/main" r:embed="rId636"/>
              </a:ext>
            </a:extLst>
          </a:blip>
          <a:stretch>
            <a:fillRect/>
          </a:stretch>
        </p:blipFill>
        <p:spPr>
          <a:xfrm>
            <a:off x="4065843" y="13596823"/>
            <a:ext cx="3937" cy="7113"/>
          </a:xfrm>
          <a:prstGeom prst="rect">
            <a:avLst/>
          </a:prstGeom>
        </p:spPr>
      </p:pic>
      <p:pic>
        <p:nvPicPr>
          <p:cNvPr id="438" name="Image 434" descr=" ">    </p:cNvPr>
          <p:cNvPicPr>
            <a:picLocks noChangeAspect="1"/>
          </p:cNvPicPr>
          <p:nvPr/>
        </p:nvPicPr>
        <p:blipFill>
          <a:blip r:embed="rId637"/>
          <a:stretch>
            <a:fillRect/>
          </a:stretch>
        </p:blipFill>
        <p:spPr>
          <a:xfrm>
            <a:off x="3581531" y="14298752"/>
            <a:ext cx="4065" cy="7112"/>
          </a:xfrm>
          <a:prstGeom prst="rect">
            <a:avLst/>
          </a:prstGeom>
        </p:spPr>
      </p:pic>
      <p:pic>
        <p:nvPicPr>
          <p:cNvPr id="439" name="Image 435" descr=" ">    </p:cNvPr>
          <p:cNvPicPr>
            <a:picLocks noChangeAspect="1"/>
          </p:cNvPicPr>
          <p:nvPr/>
        </p:nvPicPr>
        <p:blipFill>
          <a:blip r:embed="rId638"/>
          <a:stretch>
            <a:fillRect/>
          </a:stretch>
        </p:blipFill>
        <p:spPr>
          <a:xfrm>
            <a:off x="3483512" y="15368005"/>
            <a:ext cx="52674" cy="30069"/>
          </a:xfrm>
          <a:prstGeom prst="rect">
            <a:avLst/>
          </a:prstGeom>
        </p:spPr>
      </p:pic>
      <p:pic>
        <p:nvPicPr>
          <p:cNvPr id="440" name="Image 436" descr=" ">    </p:cNvPr>
          <p:cNvPicPr>
            <a:picLocks noChangeAspect="1"/>
          </p:cNvPicPr>
          <p:nvPr/>
        </p:nvPicPr>
        <p:blipFill>
          <a:blip r:embed="rId639"/>
          <a:stretch>
            <a:fillRect/>
          </a:stretch>
        </p:blipFill>
        <p:spPr>
          <a:xfrm>
            <a:off x="3687761" y="15029703"/>
            <a:ext cx="32626" cy="48573"/>
          </a:xfrm>
          <a:prstGeom prst="rect">
            <a:avLst/>
          </a:prstGeom>
        </p:spPr>
      </p:pic>
      <p:pic>
        <p:nvPicPr>
          <p:cNvPr id="441" name="Image 437" descr=" ">    </p:cNvPr>
          <p:cNvPicPr>
            <a:picLocks noChangeAspect="1"/>
          </p:cNvPicPr>
          <p:nvPr/>
        </p:nvPicPr>
        <p:blipFill>
          <a:blip r:embed="rId640">
            <a:extLst>
              <a:ext uri="{96DAC541-7B7A-43D3-8B79-37D633B846F1}">
                <asvg:svgBlip xmlns:asvg="http://schemas.microsoft.com/office/drawing/2016/SVG/main" r:embed="rId641"/>
              </a:ext>
            </a:extLst>
          </a:blip>
          <a:stretch>
            <a:fillRect/>
          </a:stretch>
        </p:blipFill>
        <p:spPr>
          <a:xfrm>
            <a:off x="3627170" y="13529794"/>
            <a:ext cx="32857" cy="34001"/>
          </a:xfrm>
          <a:prstGeom prst="rect">
            <a:avLst/>
          </a:prstGeom>
        </p:spPr>
      </p:pic>
      <p:pic>
        <p:nvPicPr>
          <p:cNvPr id="442" name="Image 438" descr=" ">    </p:cNvPr>
          <p:cNvPicPr>
            <a:picLocks noChangeAspect="1"/>
          </p:cNvPicPr>
          <p:nvPr/>
        </p:nvPicPr>
        <p:blipFill>
          <a:blip r:embed="rId642">
            <a:extLst>
              <a:ext uri="{96DAC541-7B7A-43D3-8B79-37D633B846F1}">
                <asvg:svgBlip xmlns:asvg="http://schemas.microsoft.com/office/drawing/2016/SVG/main" r:embed="rId643"/>
              </a:ext>
            </a:extLst>
          </a:blip>
          <a:stretch>
            <a:fillRect/>
          </a:stretch>
        </p:blipFill>
        <p:spPr>
          <a:xfrm>
            <a:off x="3660719" y="13601647"/>
            <a:ext cx="8522" cy="8635"/>
          </a:xfrm>
          <a:prstGeom prst="rect">
            <a:avLst/>
          </a:prstGeom>
        </p:spPr>
      </p:pic>
      <p:pic>
        <p:nvPicPr>
          <p:cNvPr id="443" name="Image 439" descr=" ">    </p:cNvPr>
          <p:cNvPicPr>
            <a:picLocks noChangeAspect="1"/>
          </p:cNvPicPr>
          <p:nvPr/>
        </p:nvPicPr>
        <p:blipFill>
          <a:blip r:embed="rId644"/>
          <a:stretch>
            <a:fillRect/>
          </a:stretch>
        </p:blipFill>
        <p:spPr>
          <a:xfrm>
            <a:off x="3661888" y="13963216"/>
            <a:ext cx="25306" cy="27423"/>
          </a:xfrm>
          <a:prstGeom prst="rect">
            <a:avLst/>
          </a:prstGeom>
        </p:spPr>
      </p:pic>
      <p:pic>
        <p:nvPicPr>
          <p:cNvPr id="444" name="Image 440" descr=" ">    </p:cNvPr>
          <p:cNvPicPr>
            <a:picLocks noChangeAspect="1"/>
          </p:cNvPicPr>
          <p:nvPr/>
        </p:nvPicPr>
        <p:blipFill>
          <a:blip r:embed="rId645"/>
          <a:stretch>
            <a:fillRect/>
          </a:stretch>
        </p:blipFill>
        <p:spPr>
          <a:xfrm>
            <a:off x="3695207" y="14217576"/>
            <a:ext cx="137915" cy="107370"/>
          </a:xfrm>
          <a:prstGeom prst="rect">
            <a:avLst/>
          </a:prstGeom>
        </p:spPr>
      </p:pic>
      <p:pic>
        <p:nvPicPr>
          <p:cNvPr id="445" name="Image 441" descr=" ">    </p:cNvPr>
          <p:cNvPicPr>
            <a:picLocks noChangeAspect="1"/>
          </p:cNvPicPr>
          <p:nvPr/>
        </p:nvPicPr>
        <p:blipFill>
          <a:blip r:embed="rId646">
            <a:extLst>
              <a:ext uri="{96DAC541-7B7A-43D3-8B79-37D633B846F1}">
                <asvg:svgBlip xmlns:asvg="http://schemas.microsoft.com/office/drawing/2016/SVG/main" r:embed="rId647"/>
              </a:ext>
            </a:extLst>
          </a:blip>
          <a:stretch>
            <a:fillRect/>
          </a:stretch>
        </p:blipFill>
        <p:spPr>
          <a:xfrm>
            <a:off x="2380977" y="12918777"/>
            <a:ext cx="34439" cy="52443"/>
          </a:xfrm>
          <a:prstGeom prst="rect">
            <a:avLst/>
          </a:prstGeom>
        </p:spPr>
      </p:pic>
      <p:pic>
        <p:nvPicPr>
          <p:cNvPr id="446" name="Image 442" descr=" ">    </p:cNvPr>
          <p:cNvPicPr>
            <a:picLocks noChangeAspect="1"/>
          </p:cNvPicPr>
          <p:nvPr/>
        </p:nvPicPr>
        <p:blipFill>
          <a:blip r:embed="rId648">
            <a:extLst>
              <a:ext uri="{96DAC541-7B7A-43D3-8B79-37D633B846F1}">
                <asvg:svgBlip xmlns:asvg="http://schemas.microsoft.com/office/drawing/2016/SVG/main" r:embed="rId649"/>
              </a:ext>
            </a:extLst>
          </a:blip>
          <a:stretch>
            <a:fillRect/>
          </a:stretch>
        </p:blipFill>
        <p:spPr>
          <a:xfrm>
            <a:off x="2854747" y="13008049"/>
            <a:ext cx="7366" cy="8635"/>
          </a:xfrm>
          <a:prstGeom prst="rect">
            <a:avLst/>
          </a:prstGeom>
        </p:spPr>
      </p:pic>
      <p:pic>
        <p:nvPicPr>
          <p:cNvPr id="447" name="Image 443" descr=" ">    </p:cNvPr>
          <p:cNvPicPr>
            <a:picLocks noChangeAspect="1"/>
          </p:cNvPicPr>
          <p:nvPr/>
        </p:nvPicPr>
        <p:blipFill>
          <a:blip r:embed="rId650"/>
          <a:stretch>
            <a:fillRect/>
          </a:stretch>
        </p:blipFill>
        <p:spPr>
          <a:xfrm>
            <a:off x="4261116" y="14135094"/>
            <a:ext cx="82406" cy="89752"/>
          </a:xfrm>
          <a:prstGeom prst="rect">
            <a:avLst/>
          </a:prstGeom>
        </p:spPr>
      </p:pic>
      <p:pic>
        <p:nvPicPr>
          <p:cNvPr id="448" name="Image 444" descr=" ">    </p:cNvPr>
          <p:cNvPicPr>
            <a:picLocks noChangeAspect="1"/>
          </p:cNvPicPr>
          <p:nvPr/>
        </p:nvPicPr>
        <p:blipFill>
          <a:blip r:embed="rId651"/>
          <a:stretch>
            <a:fillRect/>
          </a:stretch>
        </p:blipFill>
        <p:spPr>
          <a:xfrm>
            <a:off x="4349215" y="14101710"/>
            <a:ext cx="75353" cy="83502"/>
          </a:xfrm>
          <a:prstGeom prst="rect">
            <a:avLst/>
          </a:prstGeom>
        </p:spPr>
      </p:pic>
      <p:pic>
        <p:nvPicPr>
          <p:cNvPr id="449" name="Image 445" descr=" ">    </p:cNvPr>
          <p:cNvPicPr>
            <a:picLocks noChangeAspect="1"/>
          </p:cNvPicPr>
          <p:nvPr/>
        </p:nvPicPr>
        <p:blipFill>
          <a:blip r:embed="rId652"/>
          <a:stretch>
            <a:fillRect/>
          </a:stretch>
        </p:blipFill>
        <p:spPr>
          <a:xfrm>
            <a:off x="4334862" y="14287292"/>
            <a:ext cx="22830" cy="19966"/>
          </a:xfrm>
          <a:prstGeom prst="rect">
            <a:avLst/>
          </a:prstGeom>
        </p:spPr>
      </p:pic>
      <p:pic>
        <p:nvPicPr>
          <p:cNvPr id="450" name="Image 446" descr=" ">    </p:cNvPr>
          <p:cNvPicPr>
            <a:picLocks noChangeAspect="1"/>
          </p:cNvPicPr>
          <p:nvPr/>
        </p:nvPicPr>
        <p:blipFill>
          <a:blip r:embed="rId653"/>
          <a:stretch>
            <a:fillRect/>
          </a:stretch>
        </p:blipFill>
        <p:spPr>
          <a:xfrm>
            <a:off x="4081847" y="14190027"/>
            <a:ext cx="7748" cy="8774"/>
          </a:xfrm>
          <a:prstGeom prst="rect">
            <a:avLst/>
          </a:prstGeom>
        </p:spPr>
      </p:pic>
      <p:pic>
        <p:nvPicPr>
          <p:cNvPr id="451" name="Image 447" descr=" ">    </p:cNvPr>
          <p:cNvPicPr>
            <a:picLocks noChangeAspect="1"/>
          </p:cNvPicPr>
          <p:nvPr/>
        </p:nvPicPr>
        <p:blipFill>
          <a:blip r:embed="rId654"/>
          <a:stretch>
            <a:fillRect/>
          </a:stretch>
        </p:blipFill>
        <p:spPr>
          <a:xfrm>
            <a:off x="4327750" y="14302941"/>
            <a:ext cx="7113" cy="3937"/>
          </a:xfrm>
          <a:prstGeom prst="rect">
            <a:avLst/>
          </a:prstGeom>
        </p:spPr>
      </p:pic>
      <p:pic>
        <p:nvPicPr>
          <p:cNvPr id="452" name="Image 448" descr=" ">    </p:cNvPr>
          <p:cNvPicPr>
            <a:picLocks noChangeAspect="1"/>
          </p:cNvPicPr>
          <p:nvPr/>
        </p:nvPicPr>
        <p:blipFill>
          <a:blip r:embed="rId655"/>
          <a:stretch>
            <a:fillRect/>
          </a:stretch>
        </p:blipFill>
        <p:spPr>
          <a:xfrm>
            <a:off x="3791289" y="13852599"/>
            <a:ext cx="32281" cy="55626"/>
          </a:xfrm>
          <a:prstGeom prst="rect">
            <a:avLst/>
          </a:prstGeom>
        </p:spPr>
      </p:pic>
      <p:pic>
        <p:nvPicPr>
          <p:cNvPr id="453" name="Image 449" descr=" ">    </p:cNvPr>
          <p:cNvPicPr>
            <a:picLocks noChangeAspect="1"/>
          </p:cNvPicPr>
          <p:nvPr/>
        </p:nvPicPr>
        <p:blipFill>
          <a:blip r:embed="rId656"/>
          <a:stretch>
            <a:fillRect/>
          </a:stretch>
        </p:blipFill>
        <p:spPr>
          <a:xfrm>
            <a:off x="3855237" y="13873175"/>
            <a:ext cx="35451" cy="34766"/>
          </a:xfrm>
          <a:prstGeom prst="rect">
            <a:avLst/>
          </a:prstGeom>
        </p:spPr>
      </p:pic>
      <p:pic>
        <p:nvPicPr>
          <p:cNvPr id="454" name="Image 450" descr=" ">    </p:cNvPr>
          <p:cNvPicPr>
            <a:picLocks noChangeAspect="1"/>
          </p:cNvPicPr>
          <p:nvPr/>
        </p:nvPicPr>
        <p:blipFill>
          <a:blip r:embed="rId657"/>
          <a:stretch>
            <a:fillRect/>
          </a:stretch>
        </p:blipFill>
        <p:spPr>
          <a:xfrm>
            <a:off x="3886935" y="13940610"/>
            <a:ext cx="8522" cy="8636"/>
          </a:xfrm>
          <a:prstGeom prst="rect">
            <a:avLst/>
          </a:prstGeom>
        </p:spPr>
      </p:pic>
      <p:pic>
        <p:nvPicPr>
          <p:cNvPr id="455" name="Image 451" descr=" ">    </p:cNvPr>
          <p:cNvPicPr>
            <a:picLocks noChangeAspect="1"/>
          </p:cNvPicPr>
          <p:nvPr/>
        </p:nvPicPr>
        <p:blipFill>
          <a:blip r:embed="rId658"/>
          <a:stretch>
            <a:fillRect/>
          </a:stretch>
        </p:blipFill>
        <p:spPr>
          <a:xfrm>
            <a:off x="3950005" y="13840027"/>
            <a:ext cx="2667" cy="21082"/>
          </a:xfrm>
          <a:prstGeom prst="rect">
            <a:avLst/>
          </a:prstGeom>
        </p:spPr>
      </p:pic>
      <p:pic>
        <p:nvPicPr>
          <p:cNvPr id="456" name="Image 452" descr=" ">    </p:cNvPr>
          <p:cNvPicPr>
            <a:picLocks noChangeAspect="1"/>
          </p:cNvPicPr>
          <p:nvPr/>
        </p:nvPicPr>
        <p:blipFill>
          <a:blip r:embed="rId659"/>
          <a:stretch>
            <a:fillRect/>
          </a:stretch>
        </p:blipFill>
        <p:spPr>
          <a:xfrm>
            <a:off x="3947337" y="13861107"/>
            <a:ext cx="2668" cy="210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813902" cy="6057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01975" y="8458200"/>
            <a:ext cx="3785073" cy="5257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6791499" cy="13716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8822" y="1803400"/>
            <a:ext cx="7582848" cy="102362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7594600"/>
            <a:ext cx="4813902" cy="6121400"/>
          </a:xfrm>
          <a:prstGeom prst="rect">
            <a:avLst/>
          </a:prstGeom>
        </p:spPr>
      </p:pic>
      <p:sp>
        <p:nvSpPr>
          <p:cNvPr id="7" name="Text 0"/>
          <p:cNvSpPr/>
          <p:nvPr/>
        </p:nvSpPr>
        <p:spPr>
          <a:xfrm>
            <a:off x="13438280" y="71882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web application designed for discovering the world of fantasy</a:t>
            </a:r>
            <a:endParaRPr lang="en-US" sz="3200" dirty="0"/>
          </a:p>
        </p:txBody>
      </p:sp>
      <p:sp>
        <p:nvSpPr>
          <p:cNvPr id="8" name="Text 1"/>
          <p:cNvSpPr/>
          <p:nvPr/>
        </p:nvSpPr>
        <p:spPr>
          <a:xfrm>
            <a:off x="13438280" y="5676900"/>
            <a:ext cx="7574380" cy="1286933"/>
          </a:xfrm>
          <a:prstGeom prst="rect">
            <a:avLst/>
          </a:prstGeom>
          <a:noFill/>
          <a:ln/>
        </p:spPr>
        <p:txBody>
          <a:bodyPr wrap="square" lIns="0" tIns="0" rIns="0" bIns="0" rtlCol="0" anchor="t"/>
          <a:lstStyle/>
          <a:p>
            <a:pPr algn="l"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Portal to Adventure</a:t>
            </a:r>
            <a:endParaRPr lang="en-US" sz="6400" dirty="0"/>
          </a:p>
        </p:txBody>
      </p:sp>
      <p:pic>
        <p:nvPicPr>
          <p:cNvPr id="9"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99163" y="0"/>
            <a:ext cx="8687885" cy="89343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7002809" y="4140200"/>
            <a:ext cx="10356028"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Adventure</a:t>
            </a:r>
            <a:endParaRPr lang="en-US" sz="160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7035800"/>
            <a:ext cx="4039105" cy="952500"/>
          </a:xfrm>
          <a:prstGeom prst="rect">
            <a:avLst/>
          </a:prstGeom>
        </p:spPr>
      </p:pic>
      <p:sp>
        <p:nvSpPr>
          <p:cNvPr id="5"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Embark on daring adventures, face challenging obstacles and discover hidden secrets in a realm full of limitless possibilities.</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3188" y="0"/>
            <a:ext cx="5283860" cy="61193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AEFEB"/>
        </a:solidFill>
      </p:bgPr>
    </p:bg>
    <p:spTree>
      <p:nvGrpSpPr>
        <p:cNvPr id="1" name=""/>
        <p:cNvGrpSpPr/>
        <p:nvPr/>
      </p:nvGrpSpPr>
      <p:grpSpPr>
        <a:xfrm>
          <a:off x="0" y="0"/>
          <a:ext cx="0" cy="0"/>
          <a:chOff x="0" y="0"/>
          <a:chExt cx="0" cy="0"/>
        </a:xfrm>
      </p:grpSpPr>
      <p:sp>
        <p:nvSpPr>
          <p:cNvPr id="2" name="Text 0"/>
          <p:cNvSpPr/>
          <p:nvPr/>
        </p:nvSpPr>
        <p:spPr>
          <a:xfrm>
            <a:off x="1562295" y="1320800"/>
            <a:ext cx="13548360"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Table of Contents</a:t>
            </a:r>
            <a:endParaRPr lang="en-US" sz="12800" dirty="0"/>
          </a:p>
        </p:txBody>
      </p:sp>
      <p:sp>
        <p:nvSpPr>
          <p:cNvPr id="3" name="Shape 1"/>
          <p:cNvSpPr/>
          <p:nvPr/>
        </p:nvSpPr>
        <p:spPr>
          <a:xfrm>
            <a:off x="1562295" y="4089400"/>
            <a:ext cx="6312689" cy="2044700"/>
          </a:xfrm>
          <a:prstGeom prst="rect">
            <a:avLst/>
          </a:prstGeom>
          <a:noFill/>
          <a:ln/>
        </p:spPr>
      </p:sp>
      <p:sp>
        <p:nvSpPr>
          <p:cNvPr id="4" name="Text 2"/>
          <p:cNvSpPr/>
          <p:nvPr/>
        </p:nvSpPr>
        <p:spPr>
          <a:xfrm>
            <a:off x="1562295" y="4089400"/>
            <a:ext cx="1024595"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1</a:t>
            </a:r>
            <a:endParaRPr lang="en-US" sz="12800" dirty="0"/>
          </a:p>
        </p:txBody>
      </p:sp>
      <p:sp>
        <p:nvSpPr>
          <p:cNvPr id="5" name="Text 3"/>
          <p:cNvSpPr/>
          <p:nvPr/>
        </p:nvSpPr>
        <p:spPr>
          <a:xfrm>
            <a:off x="2248181" y="4400550"/>
            <a:ext cx="3670759"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Introduction</a:t>
            </a:r>
            <a:endParaRPr lang="en-US" sz="4800" dirty="0"/>
          </a:p>
        </p:txBody>
      </p:sp>
      <p:sp>
        <p:nvSpPr>
          <p:cNvPr id="6" name="Text 4"/>
          <p:cNvSpPr/>
          <p:nvPr/>
        </p:nvSpPr>
        <p:spPr>
          <a:xfrm>
            <a:off x="2260883" y="5264150"/>
            <a:ext cx="5749585"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Realm of the Extraordinary</a:t>
            </a:r>
            <a:endParaRPr lang="en-US" sz="3200" dirty="0"/>
          </a:p>
        </p:txBody>
      </p:sp>
      <p:sp>
        <p:nvSpPr>
          <p:cNvPr id="7" name="Shape 5"/>
          <p:cNvSpPr/>
          <p:nvPr/>
        </p:nvSpPr>
        <p:spPr>
          <a:xfrm>
            <a:off x="1562295" y="7137400"/>
            <a:ext cx="4293137" cy="2044700"/>
          </a:xfrm>
          <a:prstGeom prst="rect">
            <a:avLst/>
          </a:prstGeom>
          <a:noFill/>
          <a:ln/>
        </p:spPr>
      </p:sp>
      <p:sp>
        <p:nvSpPr>
          <p:cNvPr id="8" name="Text 6"/>
          <p:cNvSpPr/>
          <p:nvPr/>
        </p:nvSpPr>
        <p:spPr>
          <a:xfrm>
            <a:off x="1562295" y="7137400"/>
            <a:ext cx="1418344"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2</a:t>
            </a:r>
            <a:endParaRPr lang="en-US" sz="12800" dirty="0"/>
          </a:p>
        </p:txBody>
      </p:sp>
      <p:sp>
        <p:nvSpPr>
          <p:cNvPr id="9" name="Text 7"/>
          <p:cNvSpPr/>
          <p:nvPr/>
        </p:nvSpPr>
        <p:spPr>
          <a:xfrm>
            <a:off x="2641930" y="7448550"/>
            <a:ext cx="3238905"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Encounters</a:t>
            </a:r>
            <a:endParaRPr lang="en-US" sz="4800" dirty="0"/>
          </a:p>
        </p:txBody>
      </p:sp>
      <p:sp>
        <p:nvSpPr>
          <p:cNvPr id="10" name="Text 8"/>
          <p:cNvSpPr/>
          <p:nvPr/>
        </p:nvSpPr>
        <p:spPr>
          <a:xfrm>
            <a:off x="2654632" y="8312150"/>
            <a:ext cx="3336284"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Unicorn Sightings</a:t>
            </a:r>
            <a:endParaRPr lang="en-US" sz="3200" dirty="0"/>
          </a:p>
        </p:txBody>
      </p:sp>
      <p:sp>
        <p:nvSpPr>
          <p:cNvPr id="11" name="Shape 9"/>
          <p:cNvSpPr/>
          <p:nvPr/>
        </p:nvSpPr>
        <p:spPr>
          <a:xfrm>
            <a:off x="1562295" y="10185400"/>
            <a:ext cx="3937492" cy="2044700"/>
          </a:xfrm>
          <a:prstGeom prst="rect">
            <a:avLst/>
          </a:prstGeom>
          <a:noFill/>
          <a:ln/>
        </p:spPr>
      </p:sp>
      <p:sp>
        <p:nvSpPr>
          <p:cNvPr id="12" name="Text 10"/>
          <p:cNvSpPr/>
          <p:nvPr/>
        </p:nvSpPr>
        <p:spPr>
          <a:xfrm>
            <a:off x="1562295" y="10185400"/>
            <a:ext cx="1367538"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3</a:t>
            </a:r>
            <a:endParaRPr lang="en-US" sz="12800" dirty="0"/>
          </a:p>
        </p:txBody>
      </p:sp>
      <p:sp>
        <p:nvSpPr>
          <p:cNvPr id="13" name="Text 11"/>
          <p:cNvSpPr/>
          <p:nvPr/>
        </p:nvSpPr>
        <p:spPr>
          <a:xfrm>
            <a:off x="2591124" y="10494963"/>
            <a:ext cx="2667333"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Wonders</a:t>
            </a:r>
            <a:endParaRPr lang="en-US" sz="4800" dirty="0"/>
          </a:p>
        </p:txBody>
      </p:sp>
      <p:sp>
        <p:nvSpPr>
          <p:cNvPr id="14" name="Text 12"/>
          <p:cNvSpPr/>
          <p:nvPr/>
        </p:nvSpPr>
        <p:spPr>
          <a:xfrm>
            <a:off x="2591124" y="11361737"/>
            <a:ext cx="3044147"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Wishes Granted</a:t>
            </a:r>
            <a:endParaRPr lang="en-US" sz="3200" dirty="0"/>
          </a:p>
        </p:txBody>
      </p:sp>
      <p:sp>
        <p:nvSpPr>
          <p:cNvPr id="15" name="Shape 13"/>
          <p:cNvSpPr/>
          <p:nvPr/>
        </p:nvSpPr>
        <p:spPr>
          <a:xfrm>
            <a:off x="11177397" y="4089400"/>
            <a:ext cx="3340518" cy="2044700"/>
          </a:xfrm>
          <a:prstGeom prst="rect">
            <a:avLst/>
          </a:prstGeom>
          <a:noFill/>
          <a:ln/>
        </p:spPr>
      </p:sp>
      <p:sp>
        <p:nvSpPr>
          <p:cNvPr id="16" name="Text 14"/>
          <p:cNvSpPr/>
          <p:nvPr/>
        </p:nvSpPr>
        <p:spPr>
          <a:xfrm>
            <a:off x="11177397" y="4089400"/>
            <a:ext cx="1481852"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4</a:t>
            </a:r>
            <a:endParaRPr lang="en-US" sz="12800" dirty="0"/>
          </a:p>
        </p:txBody>
      </p:sp>
      <p:sp>
        <p:nvSpPr>
          <p:cNvPr id="17" name="Text 15"/>
          <p:cNvSpPr/>
          <p:nvPr/>
        </p:nvSpPr>
        <p:spPr>
          <a:xfrm>
            <a:off x="12320540" y="4400550"/>
            <a:ext cx="1956044"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18" name="Text 16"/>
          <p:cNvSpPr/>
          <p:nvPr/>
        </p:nvSpPr>
        <p:spPr>
          <a:xfrm>
            <a:off x="12333241" y="5264150"/>
            <a:ext cx="2320157"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Spellcasting</a:t>
            </a:r>
            <a:endParaRPr lang="en-US" sz="3200" dirty="0"/>
          </a:p>
        </p:txBody>
      </p:sp>
      <p:sp>
        <p:nvSpPr>
          <p:cNvPr id="19" name="Shape 17"/>
          <p:cNvSpPr/>
          <p:nvPr/>
        </p:nvSpPr>
        <p:spPr>
          <a:xfrm>
            <a:off x="11177397" y="7137400"/>
            <a:ext cx="4293137" cy="2044700"/>
          </a:xfrm>
          <a:prstGeom prst="rect">
            <a:avLst/>
          </a:prstGeom>
          <a:noFill/>
          <a:ln/>
        </p:spPr>
      </p:sp>
      <p:sp>
        <p:nvSpPr>
          <p:cNvPr id="20" name="Text 18"/>
          <p:cNvSpPr/>
          <p:nvPr/>
        </p:nvSpPr>
        <p:spPr>
          <a:xfrm>
            <a:off x="11177397" y="7137400"/>
            <a:ext cx="1304030"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5</a:t>
            </a:r>
            <a:endParaRPr lang="en-US" sz="12800" dirty="0"/>
          </a:p>
        </p:txBody>
      </p:sp>
      <p:sp>
        <p:nvSpPr>
          <p:cNvPr id="21" name="Text 19"/>
          <p:cNvSpPr/>
          <p:nvPr/>
        </p:nvSpPr>
        <p:spPr>
          <a:xfrm>
            <a:off x="12142718" y="7448550"/>
            <a:ext cx="3111889"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22" name="Text 20"/>
          <p:cNvSpPr/>
          <p:nvPr/>
        </p:nvSpPr>
        <p:spPr>
          <a:xfrm>
            <a:off x="12155419" y="8312150"/>
            <a:ext cx="3450598"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Happily Ever After</a:t>
            </a:r>
            <a:endParaRPr lang="en-US" sz="3200" dirty="0"/>
          </a:p>
        </p:txBody>
      </p:sp>
      <p:sp>
        <p:nvSpPr>
          <p:cNvPr id="23" name="Shape 21"/>
          <p:cNvSpPr/>
          <p:nvPr/>
        </p:nvSpPr>
        <p:spPr>
          <a:xfrm>
            <a:off x="11177397" y="10185400"/>
            <a:ext cx="4928216" cy="2044700"/>
          </a:xfrm>
          <a:prstGeom prst="rect">
            <a:avLst/>
          </a:prstGeom>
          <a:noFill/>
          <a:ln/>
        </p:spPr>
      </p:sp>
      <p:sp>
        <p:nvSpPr>
          <p:cNvPr id="24" name="Text 22"/>
          <p:cNvSpPr/>
          <p:nvPr/>
        </p:nvSpPr>
        <p:spPr>
          <a:xfrm>
            <a:off x="11177397" y="10185400"/>
            <a:ext cx="1456449"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6</a:t>
            </a:r>
            <a:endParaRPr lang="en-US" sz="12800" dirty="0"/>
          </a:p>
        </p:txBody>
      </p:sp>
      <p:sp>
        <p:nvSpPr>
          <p:cNvPr id="25" name="Text 23"/>
          <p:cNvSpPr/>
          <p:nvPr/>
        </p:nvSpPr>
        <p:spPr>
          <a:xfrm>
            <a:off x="12295137" y="10496550"/>
            <a:ext cx="3213502"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Conclusion</a:t>
            </a:r>
            <a:endParaRPr lang="en-US" sz="4800" dirty="0"/>
          </a:p>
        </p:txBody>
      </p:sp>
      <p:sp>
        <p:nvSpPr>
          <p:cNvPr id="26" name="Text 24"/>
          <p:cNvSpPr/>
          <p:nvPr/>
        </p:nvSpPr>
        <p:spPr>
          <a:xfrm>
            <a:off x="12307838" y="11360150"/>
            <a:ext cx="3933258"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Embrace the Fantasy</a:t>
            </a:r>
            <a:endParaRPr lang="en-US" sz="3200" dirty="0"/>
          </a:p>
        </p:txBody>
      </p:sp>
      <p:pic>
        <p:nvPicPr>
          <p:cNvPr id="27"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816902" y="0"/>
            <a:ext cx="7570146" cy="13296900"/>
          </a:xfrm>
          <a:prstGeom prst="rect">
            <a:avLst/>
          </a:prstGeom>
        </p:spPr>
      </p:pic>
      <p:pic>
        <p:nvPicPr>
          <p:cNvPr id="28"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462683" cy="6438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094"/>
            <a:ext cx="6987703" cy="9105906"/>
          </a:xfrm>
          <a:prstGeom prst="rect">
            <a:avLst/>
          </a:prstGeom>
        </p:spPr>
      </p:pic>
      <p:sp>
        <p:nvSpPr>
          <p:cNvPr id="4" name="Text 0"/>
          <p:cNvSpPr/>
          <p:nvPr/>
        </p:nvSpPr>
        <p:spPr>
          <a:xfrm>
            <a:off x="4585273" y="1308100"/>
            <a:ext cx="14784648"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Realm at a Glance</a:t>
            </a:r>
            <a:endParaRPr lang="en-US" sz="9600" dirty="0"/>
          </a:p>
        </p:txBody>
      </p:sp>
      <p:sp>
        <p:nvSpPr>
          <p:cNvPr id="5" name="Shape 1"/>
          <p:cNvSpPr/>
          <p:nvPr/>
        </p:nvSpPr>
        <p:spPr>
          <a:xfrm>
            <a:off x="13946343" y="4445000"/>
            <a:ext cx="8256032" cy="2082800"/>
          </a:xfrm>
          <a:prstGeom prst="rect">
            <a:avLst/>
          </a:prstGeom>
          <a:noFill/>
          <a:ln/>
        </p:spPr>
      </p:sp>
      <p:sp>
        <p:nvSpPr>
          <p:cNvPr id="6" name="Text 2"/>
          <p:cNvSpPr/>
          <p:nvPr/>
        </p:nvSpPr>
        <p:spPr>
          <a:xfrm>
            <a:off x="13946343" y="4445000"/>
            <a:ext cx="6160270"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The Enchanted Forest</a:t>
            </a:r>
            <a:endParaRPr lang="en-US" sz="4800" dirty="0"/>
          </a:p>
        </p:txBody>
      </p:sp>
      <p:sp>
        <p:nvSpPr>
          <p:cNvPr id="7" name="Text 3"/>
          <p:cNvSpPr/>
          <p:nvPr/>
        </p:nvSpPr>
        <p:spPr>
          <a:xfrm>
            <a:off x="13946343" y="54102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magical forest filled with talking animals and enchanted creatures.</a:t>
            </a:r>
            <a:endParaRPr lang="en-US" sz="3200" dirty="0"/>
          </a:p>
        </p:txBody>
      </p:sp>
      <p:sp>
        <p:nvSpPr>
          <p:cNvPr id="8" name="Shape 4"/>
          <p:cNvSpPr/>
          <p:nvPr/>
        </p:nvSpPr>
        <p:spPr>
          <a:xfrm>
            <a:off x="13946343" y="7137400"/>
            <a:ext cx="8256032" cy="2082800"/>
          </a:xfrm>
          <a:prstGeom prst="rect">
            <a:avLst/>
          </a:prstGeom>
          <a:noFill/>
          <a:ln/>
        </p:spPr>
      </p:sp>
      <p:sp>
        <p:nvSpPr>
          <p:cNvPr id="9" name="Text 5"/>
          <p:cNvSpPr/>
          <p:nvPr/>
        </p:nvSpPr>
        <p:spPr>
          <a:xfrm>
            <a:off x="13946343" y="7137400"/>
            <a:ext cx="5055232"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The Crystal Caves</a:t>
            </a:r>
            <a:endParaRPr lang="en-US" sz="4800" dirty="0"/>
          </a:p>
        </p:txBody>
      </p:sp>
      <p:sp>
        <p:nvSpPr>
          <p:cNvPr id="10" name="Text 6"/>
          <p:cNvSpPr/>
          <p:nvPr/>
        </p:nvSpPr>
        <p:spPr>
          <a:xfrm>
            <a:off x="13946343" y="81026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network of underground caves filled with precious gems and crystals.</a:t>
            </a:r>
            <a:endParaRPr lang="en-US" sz="3200" dirty="0"/>
          </a:p>
        </p:txBody>
      </p:sp>
      <p:sp>
        <p:nvSpPr>
          <p:cNvPr id="11" name="Shape 7"/>
          <p:cNvSpPr/>
          <p:nvPr/>
        </p:nvSpPr>
        <p:spPr>
          <a:xfrm>
            <a:off x="13946343" y="9829800"/>
            <a:ext cx="8256032" cy="2082800"/>
          </a:xfrm>
          <a:prstGeom prst="rect">
            <a:avLst/>
          </a:prstGeom>
          <a:noFill/>
          <a:ln/>
        </p:spPr>
      </p:sp>
      <p:sp>
        <p:nvSpPr>
          <p:cNvPr id="12" name="Text 8"/>
          <p:cNvSpPr/>
          <p:nvPr/>
        </p:nvSpPr>
        <p:spPr>
          <a:xfrm>
            <a:off x="13946343" y="9829800"/>
            <a:ext cx="4966321"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The Dragon's Lair</a:t>
            </a:r>
            <a:endParaRPr lang="en-US" sz="4800" dirty="0"/>
          </a:p>
        </p:txBody>
      </p:sp>
      <p:sp>
        <p:nvSpPr>
          <p:cNvPr id="13" name="Text 9"/>
          <p:cNvSpPr/>
          <p:nvPr/>
        </p:nvSpPr>
        <p:spPr>
          <a:xfrm>
            <a:off x="13946343" y="10795000"/>
            <a:ext cx="8391515"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dangerous and mysterious place where dragons reside.</a:t>
            </a:r>
            <a:endParaRPr lang="en-US" sz="3200" dirty="0"/>
          </a:p>
        </p:txBody>
      </p:sp>
      <p:pic>
        <p:nvPicPr>
          <p:cNvPr id="1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3078" y="3392884"/>
            <a:ext cx="9107039" cy="9808766"/>
          </a:xfrm>
          <a:prstGeom prst="rect">
            <a:avLst/>
          </a:prstGeom>
        </p:spPr>
      </p:pic>
      <p:pic>
        <p:nvPicPr>
          <p:cNvPr id="1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048" y="0"/>
            <a:ext cx="5307694" cy="3809070"/>
          </a:xfrm>
          <a:prstGeom prst="rect">
            <a:avLst/>
          </a:prstGeom>
        </p:spPr>
      </p:pic>
      <p:pic>
        <p:nvPicPr>
          <p:cNvPr id="1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27578" y="8001000"/>
            <a:ext cx="2959470" cy="57087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100"/>
            <a:ext cx="6987703" cy="9105900"/>
          </a:xfrm>
          <a:prstGeom prst="rect">
            <a:avLst/>
          </a:prstGeom>
        </p:spPr>
      </p:pic>
      <p:pic>
        <p:nvPicPr>
          <p:cNvPr id="4" name="Image 2" descr=" ">    </p:cNvPr>
          <p:cNvPicPr>
            <a:picLocks noChangeAspect="1"/>
          </p:cNvPicPr>
          <p:nvPr/>
        </p:nvPicPr>
        <p:blipFill>
          <a:blip r:embed="rId5"/>
          <a:stretch>
            <a:fillRect/>
          </a:stretch>
        </p:blipFill>
        <p:spPr>
          <a:xfrm>
            <a:off x="3251606" y="7264400"/>
            <a:ext cx="17883835" cy="1625600"/>
          </a:xfrm>
          <a:prstGeom prst="rect">
            <a:avLst/>
          </a:prstGeom>
        </p:spPr>
      </p:pic>
      <p:sp>
        <p:nvSpPr>
          <p:cNvPr id="5" name="Shape 0"/>
          <p:cNvSpPr/>
          <p:nvPr/>
        </p:nvSpPr>
        <p:spPr>
          <a:xfrm>
            <a:off x="1232054" y="4787900"/>
            <a:ext cx="5677610" cy="2082800"/>
          </a:xfrm>
          <a:prstGeom prst="rect">
            <a:avLst/>
          </a:prstGeom>
          <a:noFill/>
          <a:ln/>
        </p:spPr>
      </p:sp>
      <p:sp>
        <p:nvSpPr>
          <p:cNvPr id="6" name="Text 1"/>
          <p:cNvSpPr/>
          <p:nvPr/>
        </p:nvSpPr>
        <p:spPr>
          <a:xfrm>
            <a:off x="1841730" y="4787900"/>
            <a:ext cx="4458257"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7" name="Text 2"/>
          <p:cNvSpPr/>
          <p:nvPr/>
        </p:nvSpPr>
        <p:spPr>
          <a:xfrm>
            <a:off x="1164312" y="5753100"/>
            <a:ext cx="5813093"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First dragon was successfully tamed</a:t>
            </a:r>
            <a:endParaRPr lang="en-US" sz="3200" dirty="0"/>
          </a:p>
        </p:txBody>
      </p:sp>
      <p:sp>
        <p:nvSpPr>
          <p:cNvPr id="8" name="Shape 3"/>
          <p:cNvSpPr/>
          <p:nvPr/>
        </p:nvSpPr>
        <p:spPr>
          <a:xfrm>
            <a:off x="12053807" y="4787900"/>
            <a:ext cx="5677610" cy="2082800"/>
          </a:xfrm>
          <a:prstGeom prst="rect">
            <a:avLst/>
          </a:prstGeom>
          <a:noFill/>
          <a:ln/>
        </p:spPr>
      </p:sp>
      <p:sp>
        <p:nvSpPr>
          <p:cNvPr id="9" name="Text 4"/>
          <p:cNvSpPr/>
          <p:nvPr/>
        </p:nvSpPr>
        <p:spPr>
          <a:xfrm>
            <a:off x="12225278" y="4787900"/>
            <a:ext cx="5334667"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Unicorn Migration</a:t>
            </a:r>
            <a:endParaRPr lang="en-US" sz="4800" dirty="0"/>
          </a:p>
        </p:txBody>
      </p:sp>
      <p:sp>
        <p:nvSpPr>
          <p:cNvPr id="10" name="Text 5"/>
          <p:cNvSpPr/>
          <p:nvPr/>
        </p:nvSpPr>
        <p:spPr>
          <a:xfrm>
            <a:off x="11986065" y="5753100"/>
            <a:ext cx="5813093"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Large herd of unicorns migrated to the realm</a:t>
            </a:r>
            <a:endParaRPr lang="en-US" sz="3200" dirty="0"/>
          </a:p>
        </p:txBody>
      </p:sp>
      <p:sp>
        <p:nvSpPr>
          <p:cNvPr id="11" name="Shape 6"/>
          <p:cNvSpPr/>
          <p:nvPr/>
        </p:nvSpPr>
        <p:spPr>
          <a:xfrm>
            <a:off x="6642930" y="9283700"/>
            <a:ext cx="5677610" cy="2082800"/>
          </a:xfrm>
          <a:prstGeom prst="rect">
            <a:avLst/>
          </a:prstGeom>
          <a:noFill/>
          <a:ln/>
        </p:spPr>
      </p:sp>
      <p:sp>
        <p:nvSpPr>
          <p:cNvPr id="12" name="Text 7"/>
          <p:cNvSpPr/>
          <p:nvPr/>
        </p:nvSpPr>
        <p:spPr>
          <a:xfrm>
            <a:off x="7246256" y="9283700"/>
            <a:ext cx="4470959"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Enchanted Pool</a:t>
            </a:r>
            <a:endParaRPr lang="en-US" sz="4800" dirty="0"/>
          </a:p>
        </p:txBody>
      </p:sp>
      <p:sp>
        <p:nvSpPr>
          <p:cNvPr id="13" name="Text 8"/>
          <p:cNvSpPr/>
          <p:nvPr/>
        </p:nvSpPr>
        <p:spPr>
          <a:xfrm>
            <a:off x="6575188" y="10248900"/>
            <a:ext cx="5813093"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magical pool with power to grant wishes</a:t>
            </a:r>
            <a:endParaRPr lang="en-US" sz="3200" dirty="0"/>
          </a:p>
        </p:txBody>
      </p:sp>
      <p:sp>
        <p:nvSpPr>
          <p:cNvPr id="14" name="Shape 9"/>
          <p:cNvSpPr/>
          <p:nvPr/>
        </p:nvSpPr>
        <p:spPr>
          <a:xfrm>
            <a:off x="17477384" y="9283700"/>
            <a:ext cx="5677610" cy="2082800"/>
          </a:xfrm>
          <a:prstGeom prst="rect">
            <a:avLst/>
          </a:prstGeom>
          <a:noFill/>
          <a:ln/>
        </p:spPr>
      </p:sp>
      <p:sp>
        <p:nvSpPr>
          <p:cNvPr id="15" name="Text 10"/>
          <p:cNvSpPr/>
          <p:nvPr/>
        </p:nvSpPr>
        <p:spPr>
          <a:xfrm>
            <a:off x="17731416" y="9283700"/>
            <a:ext cx="5169546"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Rainbow Sightings</a:t>
            </a:r>
            <a:endParaRPr lang="en-US" sz="4800" dirty="0"/>
          </a:p>
        </p:txBody>
      </p:sp>
      <p:sp>
        <p:nvSpPr>
          <p:cNvPr id="16" name="Text 11"/>
          <p:cNvSpPr/>
          <p:nvPr/>
        </p:nvSpPr>
        <p:spPr>
          <a:xfrm>
            <a:off x="17409643" y="10248900"/>
            <a:ext cx="5813093" cy="1253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Unusually large number of rainbows were sighted</a:t>
            </a:r>
            <a:endParaRPr lang="en-US" sz="3200" dirty="0"/>
          </a:p>
        </p:txBody>
      </p:sp>
      <p:sp>
        <p:nvSpPr>
          <p:cNvPr id="17" name="Text 12"/>
          <p:cNvSpPr/>
          <p:nvPr/>
        </p:nvSpPr>
        <p:spPr>
          <a:xfrm>
            <a:off x="6249181" y="1308100"/>
            <a:ext cx="11888686"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The Fantasy Timeline</a:t>
            </a:r>
            <a:endParaRPr lang="en-US" sz="9600" dirty="0"/>
          </a:p>
        </p:txBody>
      </p:sp>
      <p:pic>
        <p:nvPicPr>
          <p:cNvPr id="1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975" y="469900"/>
            <a:ext cx="5307694" cy="4050370"/>
          </a:xfrm>
          <a:prstGeom prst="rect">
            <a:avLst/>
          </a:prstGeom>
        </p:spPr>
      </p:pic>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91745" y="10338693"/>
            <a:ext cx="4295303" cy="32090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6693737" y="927100"/>
            <a:ext cx="11012276"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Infographic </a:t>
            </a:r>
            <a:endParaRPr lang="en-US" sz="9600" dirty="0"/>
          </a:p>
        </p:txBody>
      </p:sp>
      <p:sp>
        <p:nvSpPr>
          <p:cNvPr id="4" name="Shape 1"/>
          <p:cNvSpPr/>
          <p:nvPr/>
        </p:nvSpPr>
        <p:spPr>
          <a:xfrm>
            <a:off x="800200" y="3276600"/>
            <a:ext cx="22824753" cy="9309100"/>
          </a:xfrm>
          <a:prstGeom prst="rect">
            <a:avLst/>
          </a:prstGeom>
          <a:noFill/>
          <a:ln/>
        </p:spPr>
      </p:sp>
      <p:sp>
        <p:nvSpPr>
          <p:cNvPr id="5" name="Shape 2"/>
          <p:cNvSpPr/>
          <p:nvPr/>
        </p:nvSpPr>
        <p:spPr>
          <a:xfrm>
            <a:off x="2057657" y="4622800"/>
            <a:ext cx="4826603" cy="6908800"/>
          </a:xfrm>
          <a:prstGeom prst="rect">
            <a:avLst/>
          </a:prstGeom>
          <a:noFill/>
          <a:ln/>
        </p:spPr>
      </p:sp>
      <p:sp>
        <p:nvSpPr>
          <p:cNvPr id="6" name="Text 3"/>
          <p:cNvSpPr/>
          <p:nvPr/>
        </p:nvSpPr>
        <p:spPr>
          <a:xfrm>
            <a:off x="3594549" y="4622800"/>
            <a:ext cx="1752819"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01</a:t>
            </a:r>
            <a:endParaRPr lang="en-US" sz="9600" dirty="0"/>
          </a:p>
        </p:txBody>
      </p:sp>
      <p:sp>
        <p:nvSpPr>
          <p:cNvPr id="7" name="Shape 4"/>
          <p:cNvSpPr/>
          <p:nvPr/>
        </p:nvSpPr>
        <p:spPr>
          <a:xfrm>
            <a:off x="2057657" y="6451600"/>
            <a:ext cx="4826603" cy="5080000"/>
          </a:xfrm>
          <a:prstGeom prst="rect">
            <a:avLst/>
          </a:prstGeom>
          <a:noFill/>
          <a:ln/>
        </p:spPr>
      </p:sp>
      <p:sp>
        <p:nvSpPr>
          <p:cNvPr id="8" name="Text 5"/>
          <p:cNvSpPr/>
          <p:nvPr/>
        </p:nvSpPr>
        <p:spPr>
          <a:xfrm>
            <a:off x="1956044" y="6451600"/>
            <a:ext cx="5029829" cy="1727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Spellcasting Competition</a:t>
            </a:r>
            <a:endParaRPr lang="en-US" sz="4800" dirty="0"/>
          </a:p>
        </p:txBody>
      </p:sp>
      <p:sp>
        <p:nvSpPr>
          <p:cNvPr id="9" name="Text 6"/>
          <p:cNvSpPr/>
          <p:nvPr/>
        </p:nvSpPr>
        <p:spPr>
          <a:xfrm>
            <a:off x="1989915" y="8178800"/>
            <a:ext cx="4962087" cy="34882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significant event in the history of the fantasy realm, in which the greatest spellcasters of the realm competed in a tournament.</a:t>
            </a:r>
            <a:endParaRPr lang="en-US" sz="3200" dirty="0"/>
          </a:p>
        </p:txBody>
      </p:sp>
      <p:pic>
        <p:nvPicPr>
          <p:cNvPr id="10" name="Image 1" descr=" ">    </p:cNvPr>
          <p:cNvPicPr>
            <a:picLocks noChangeAspect="1"/>
          </p:cNvPicPr>
          <p:nvPr/>
        </p:nvPicPr>
        <p:blipFill>
          <a:blip r:embed="rId2"/>
          <a:stretch>
            <a:fillRect/>
          </a:stretch>
        </p:blipFill>
        <p:spPr>
          <a:xfrm>
            <a:off x="800200" y="3276600"/>
            <a:ext cx="7100187" cy="9309100"/>
          </a:xfrm>
          <a:prstGeom prst="rect">
            <a:avLst/>
          </a:prstGeom>
        </p:spPr>
      </p:pic>
      <p:sp>
        <p:nvSpPr>
          <p:cNvPr id="11" name="Shape 7"/>
          <p:cNvSpPr/>
          <p:nvPr/>
        </p:nvSpPr>
        <p:spPr>
          <a:xfrm>
            <a:off x="9919940" y="4622800"/>
            <a:ext cx="4826603" cy="6908800"/>
          </a:xfrm>
          <a:prstGeom prst="rect">
            <a:avLst/>
          </a:prstGeom>
          <a:noFill/>
          <a:ln/>
        </p:spPr>
      </p:sp>
      <p:sp>
        <p:nvSpPr>
          <p:cNvPr id="12" name="Text 8"/>
          <p:cNvSpPr/>
          <p:nvPr/>
        </p:nvSpPr>
        <p:spPr>
          <a:xfrm>
            <a:off x="11310764" y="4622800"/>
            <a:ext cx="2044956"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02</a:t>
            </a:r>
            <a:endParaRPr lang="en-US" sz="9600" dirty="0"/>
          </a:p>
        </p:txBody>
      </p:sp>
      <p:sp>
        <p:nvSpPr>
          <p:cNvPr id="13" name="Shape 9"/>
          <p:cNvSpPr/>
          <p:nvPr/>
        </p:nvSpPr>
        <p:spPr>
          <a:xfrm>
            <a:off x="9919940" y="6451600"/>
            <a:ext cx="4826603" cy="5080000"/>
          </a:xfrm>
          <a:prstGeom prst="rect">
            <a:avLst/>
          </a:prstGeom>
          <a:noFill/>
          <a:ln/>
        </p:spPr>
      </p:sp>
      <p:sp>
        <p:nvSpPr>
          <p:cNvPr id="14" name="Text 10"/>
          <p:cNvSpPr/>
          <p:nvPr/>
        </p:nvSpPr>
        <p:spPr>
          <a:xfrm>
            <a:off x="9818327" y="6451600"/>
            <a:ext cx="5029829" cy="1727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Treasure</a:t>
            </a:r>
            <a:endParaRPr lang="en-US" sz="4800" dirty="0"/>
          </a:p>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Hunt</a:t>
            </a:r>
            <a:endParaRPr lang="en-US" sz="4800" dirty="0"/>
          </a:p>
        </p:txBody>
      </p:sp>
      <p:sp>
        <p:nvSpPr>
          <p:cNvPr id="15" name="Text 11"/>
          <p:cNvSpPr/>
          <p:nvPr/>
        </p:nvSpPr>
        <p:spPr>
          <a:xfrm>
            <a:off x="9852198" y="8178800"/>
            <a:ext cx="4962087" cy="34882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significant event in the history of the fantasy realm, in which a massive treasure hunt was organized, leading to the discovery.</a:t>
            </a:r>
            <a:endParaRPr lang="en-US" sz="3200" dirty="0"/>
          </a:p>
        </p:txBody>
      </p:sp>
      <p:pic>
        <p:nvPicPr>
          <p:cNvPr id="16"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2483" y="3276600"/>
            <a:ext cx="7100187" cy="9309100"/>
          </a:xfrm>
          <a:prstGeom prst="rect">
            <a:avLst/>
          </a:prstGeom>
        </p:spPr>
      </p:pic>
      <p:sp>
        <p:nvSpPr>
          <p:cNvPr id="17" name="Shape 12"/>
          <p:cNvSpPr/>
          <p:nvPr/>
        </p:nvSpPr>
        <p:spPr>
          <a:xfrm>
            <a:off x="17782222" y="4622800"/>
            <a:ext cx="4826603" cy="7467600"/>
          </a:xfrm>
          <a:prstGeom prst="rect">
            <a:avLst/>
          </a:prstGeom>
          <a:noFill/>
          <a:ln/>
        </p:spPr>
      </p:sp>
      <p:sp>
        <p:nvSpPr>
          <p:cNvPr id="18" name="Text 13"/>
          <p:cNvSpPr/>
          <p:nvPr/>
        </p:nvSpPr>
        <p:spPr>
          <a:xfrm>
            <a:off x="19192099" y="4622800"/>
            <a:ext cx="2006851"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03</a:t>
            </a:r>
            <a:endParaRPr lang="en-US" sz="9600" dirty="0"/>
          </a:p>
        </p:txBody>
      </p:sp>
      <p:sp>
        <p:nvSpPr>
          <p:cNvPr id="19" name="Shape 14"/>
          <p:cNvSpPr/>
          <p:nvPr/>
        </p:nvSpPr>
        <p:spPr>
          <a:xfrm>
            <a:off x="17782222" y="6451600"/>
            <a:ext cx="4826603" cy="5638800"/>
          </a:xfrm>
          <a:prstGeom prst="rect">
            <a:avLst/>
          </a:prstGeom>
          <a:noFill/>
          <a:ln/>
        </p:spPr>
      </p:sp>
      <p:sp>
        <p:nvSpPr>
          <p:cNvPr id="20" name="Text 15"/>
          <p:cNvSpPr/>
          <p:nvPr/>
        </p:nvSpPr>
        <p:spPr>
          <a:xfrm>
            <a:off x="17680610" y="6451600"/>
            <a:ext cx="5029829" cy="1727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Great</a:t>
            </a:r>
            <a:endParaRPr lang="en-US" sz="4800" dirty="0"/>
          </a:p>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21" name="Text 16"/>
          <p:cNvSpPr/>
          <p:nvPr/>
        </p:nvSpPr>
        <p:spPr>
          <a:xfrm>
            <a:off x="17714481" y="8178800"/>
            <a:ext cx="4962087" cy="40470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notable year in the history of the fantasy realm, in which a large number of adventurers set out to explore and discover new parts of the fantasy realm.</a:t>
            </a:r>
            <a:endParaRPr lang="en-US" sz="3200" dirty="0"/>
          </a:p>
        </p:txBody>
      </p:sp>
      <p:pic>
        <p:nvPicPr>
          <p:cNvPr id="22"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24765" y="3276600"/>
            <a:ext cx="7100187" cy="93091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5" y="12700"/>
            <a:ext cx="24348943" cy="13703300"/>
          </a:xfrm>
          <a:prstGeom prst="rect">
            <a:avLst/>
          </a:prstGeom>
        </p:spPr>
      </p:pic>
      <p:sp>
        <p:nvSpPr>
          <p:cNvPr id="3" name="Text 0"/>
          <p:cNvSpPr/>
          <p:nvPr/>
        </p:nvSpPr>
        <p:spPr>
          <a:xfrm>
            <a:off x="8344943" y="927100"/>
            <a:ext cx="7697162"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Table </a:t>
            </a:r>
            <a:endParaRPr lang="en-US" sz="9600" dirty="0"/>
          </a:p>
        </p:txBody>
      </p:sp>
      <p:pic>
        <p:nvPicPr>
          <p:cNvPr id="4" name="Image 1" descr=" ">    </p:cNvPr>
          <p:cNvPicPr>
            <a:picLocks noChangeAspect="1"/>
          </p:cNvPicPr>
          <p:nvPr/>
        </p:nvPicPr>
        <p:blipFill>
          <a:blip r:embed="rId3"/>
          <a:stretch>
            <a:fillRect/>
          </a:stretch>
        </p:blipFill>
        <p:spPr>
          <a:xfrm>
            <a:off x="3251606" y="5556250"/>
            <a:ext cx="18341092" cy="3911600"/>
          </a:xfrm>
          <a:prstGeom prst="rect">
            <a:avLst/>
          </a:prstGeom>
        </p:spPr>
      </p:pic>
      <p:pic>
        <p:nvPicPr>
          <p:cNvPr id="5" name="Image 2" descr=" ">    </p:cNvPr>
          <p:cNvPicPr>
            <a:picLocks noChangeAspect="1"/>
          </p:cNvPicPr>
          <p:nvPr/>
        </p:nvPicPr>
        <p:blipFill>
          <a:blip r:embed="rId4"/>
          <a:stretch>
            <a:fillRect/>
          </a:stretch>
        </p:blipFill>
        <p:spPr>
          <a:xfrm>
            <a:off x="3251606" y="5556250"/>
            <a:ext cx="18341092" cy="3911600"/>
          </a:xfrm>
          <a:prstGeom prst="rect">
            <a:avLst/>
          </a:prstGeom>
        </p:spPr>
      </p:pic>
      <p:sp>
        <p:nvSpPr>
          <p:cNvPr id="6" name="Text 1"/>
          <p:cNvSpPr/>
          <p:nvPr/>
        </p:nvSpPr>
        <p:spPr>
          <a:xfrm>
            <a:off x="3556445" y="5759450"/>
            <a:ext cx="6325391"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7" name="Text 2"/>
          <p:cNvSpPr/>
          <p:nvPr/>
        </p:nvSpPr>
        <p:spPr>
          <a:xfrm>
            <a:off x="10339092" y="5759450"/>
            <a:ext cx="3149994"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DIFFICULTY</a:t>
            </a:r>
            <a:endParaRPr lang="en-US" sz="3600" dirty="0"/>
          </a:p>
        </p:txBody>
      </p:sp>
      <p:sp>
        <p:nvSpPr>
          <p:cNvPr id="8" name="Text 3"/>
          <p:cNvSpPr/>
          <p:nvPr/>
        </p:nvSpPr>
        <p:spPr>
          <a:xfrm>
            <a:off x="13946343" y="5759450"/>
            <a:ext cx="7493937"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REWARDS</a:t>
            </a:r>
            <a:endParaRPr lang="en-US" sz="3600" dirty="0"/>
          </a:p>
        </p:txBody>
      </p:sp>
      <p:sp>
        <p:nvSpPr>
          <p:cNvPr id="9" name="Text 4"/>
          <p:cNvSpPr/>
          <p:nvPr/>
        </p:nvSpPr>
        <p:spPr>
          <a:xfrm>
            <a:off x="3556445" y="6737350"/>
            <a:ext cx="6325391"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Searching for the Holy Grail</a:t>
            </a:r>
            <a:endParaRPr lang="en-US" sz="3600" dirty="0"/>
          </a:p>
        </p:txBody>
      </p:sp>
      <p:pic>
        <p:nvPicPr>
          <p:cNvPr id="10" name="Image 3" descr=" ">    </p:cNvPr>
          <p:cNvPicPr>
            <a:picLocks noChangeAspect="1"/>
          </p:cNvPicPr>
          <p:nvPr/>
        </p:nvPicPr>
        <p:blipFill>
          <a:blip r:embed="rId5"/>
          <a:stretch>
            <a:fillRect/>
          </a:stretch>
        </p:blipFill>
        <p:spPr>
          <a:xfrm>
            <a:off x="10034254" y="6534150"/>
            <a:ext cx="3607251" cy="977900"/>
          </a:xfrm>
          <a:prstGeom prst="rect">
            <a:avLst/>
          </a:prstGeom>
        </p:spPr>
      </p:pic>
      <p:pic>
        <p:nvPicPr>
          <p:cNvPr id="11" name="Image 4" descr=" ">    </p:cNvPr>
          <p:cNvPicPr>
            <a:picLocks noChangeAspect="1"/>
          </p:cNvPicPr>
          <p:nvPr/>
        </p:nvPicPr>
        <p:blipFill>
          <a:blip r:embed="rId6"/>
          <a:stretch>
            <a:fillRect/>
          </a:stretch>
        </p:blipFill>
        <p:spPr>
          <a:xfrm>
            <a:off x="10034254" y="6534150"/>
            <a:ext cx="3607251" cy="965200"/>
          </a:xfrm>
          <a:prstGeom prst="rect">
            <a:avLst/>
          </a:prstGeom>
        </p:spPr>
      </p:pic>
      <p:sp>
        <p:nvSpPr>
          <p:cNvPr id="12" name="Text 5"/>
          <p:cNvSpPr/>
          <p:nvPr/>
        </p:nvSpPr>
        <p:spPr>
          <a:xfrm>
            <a:off x="10339092" y="6737350"/>
            <a:ext cx="3133058"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High</a:t>
            </a:r>
            <a:endParaRPr lang="en-US" sz="3200" dirty="0"/>
          </a:p>
        </p:txBody>
      </p:sp>
      <p:sp>
        <p:nvSpPr>
          <p:cNvPr id="13" name="Text 6"/>
          <p:cNvSpPr/>
          <p:nvPr/>
        </p:nvSpPr>
        <p:spPr>
          <a:xfrm>
            <a:off x="13946343" y="6737350"/>
            <a:ext cx="7477001"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Wealth and Prosperity</a:t>
            </a:r>
            <a:endParaRPr lang="en-US" sz="3200" dirty="0"/>
          </a:p>
        </p:txBody>
      </p:sp>
      <p:sp>
        <p:nvSpPr>
          <p:cNvPr id="14" name="Text 7"/>
          <p:cNvSpPr/>
          <p:nvPr/>
        </p:nvSpPr>
        <p:spPr>
          <a:xfrm>
            <a:off x="3556445" y="7715250"/>
            <a:ext cx="6325391"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Retrieving the Golden Fleece</a:t>
            </a:r>
            <a:endParaRPr lang="en-US" sz="3600" dirty="0"/>
          </a:p>
        </p:txBody>
      </p:sp>
      <p:pic>
        <p:nvPicPr>
          <p:cNvPr id="15" name="Image 5" descr=" ">    </p:cNvPr>
          <p:cNvPicPr>
            <a:picLocks noChangeAspect="1"/>
          </p:cNvPicPr>
          <p:nvPr/>
        </p:nvPicPr>
        <p:blipFill>
          <a:blip r:embed="rId7"/>
          <a:stretch>
            <a:fillRect/>
          </a:stretch>
        </p:blipFill>
        <p:spPr>
          <a:xfrm>
            <a:off x="10034254" y="7512050"/>
            <a:ext cx="3607251" cy="977900"/>
          </a:xfrm>
          <a:prstGeom prst="rect">
            <a:avLst/>
          </a:prstGeom>
        </p:spPr>
      </p:pic>
      <p:pic>
        <p:nvPicPr>
          <p:cNvPr id="16" name="Image 6" descr=" ">    </p:cNvPr>
          <p:cNvPicPr>
            <a:picLocks noChangeAspect="1"/>
          </p:cNvPicPr>
          <p:nvPr/>
        </p:nvPicPr>
        <p:blipFill>
          <a:blip r:embed="rId8"/>
          <a:stretch>
            <a:fillRect/>
          </a:stretch>
        </p:blipFill>
        <p:spPr>
          <a:xfrm>
            <a:off x="10034254" y="7512050"/>
            <a:ext cx="3607251" cy="965200"/>
          </a:xfrm>
          <a:prstGeom prst="rect">
            <a:avLst/>
          </a:prstGeom>
        </p:spPr>
      </p:pic>
      <p:sp>
        <p:nvSpPr>
          <p:cNvPr id="17" name="Text 8"/>
          <p:cNvSpPr/>
          <p:nvPr/>
        </p:nvSpPr>
        <p:spPr>
          <a:xfrm>
            <a:off x="10339092" y="7715250"/>
            <a:ext cx="3133058"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Medium</a:t>
            </a:r>
            <a:endParaRPr lang="en-US" sz="3200" dirty="0"/>
          </a:p>
        </p:txBody>
      </p:sp>
      <p:sp>
        <p:nvSpPr>
          <p:cNvPr id="18" name="Text 9"/>
          <p:cNvSpPr/>
          <p:nvPr/>
        </p:nvSpPr>
        <p:spPr>
          <a:xfrm>
            <a:off x="13946343" y="7715250"/>
            <a:ext cx="7477001"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Treasure and Ancient Knowledge</a:t>
            </a:r>
            <a:endParaRPr lang="en-US" sz="3200" dirty="0"/>
          </a:p>
        </p:txBody>
      </p:sp>
      <p:sp>
        <p:nvSpPr>
          <p:cNvPr id="19" name="Text 10"/>
          <p:cNvSpPr/>
          <p:nvPr/>
        </p:nvSpPr>
        <p:spPr>
          <a:xfrm>
            <a:off x="3556445" y="8693150"/>
            <a:ext cx="6325391" cy="7239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arcellus Regular" pitchFamily="34" charset="0"/>
                <a:ea typeface="Marcellus Regular" pitchFamily="34" charset="-122"/>
                <a:cs typeface="Marcellus Regular" pitchFamily="34" charset="-120"/>
              </a:rPr>
              <a:t>Finding the Sorcerer's Stone</a:t>
            </a:r>
            <a:endParaRPr lang="en-US" sz="3600" dirty="0"/>
          </a:p>
        </p:txBody>
      </p:sp>
      <p:pic>
        <p:nvPicPr>
          <p:cNvPr id="20" name="Image 7" descr=" ">    </p:cNvPr>
          <p:cNvPicPr>
            <a:picLocks noChangeAspect="1"/>
          </p:cNvPicPr>
          <p:nvPr/>
        </p:nvPicPr>
        <p:blipFill>
          <a:blip r:embed="rId9"/>
          <a:stretch>
            <a:fillRect/>
          </a:stretch>
        </p:blipFill>
        <p:spPr>
          <a:xfrm>
            <a:off x="10034254" y="8489950"/>
            <a:ext cx="3607251" cy="965200"/>
          </a:xfrm>
          <a:prstGeom prst="rect">
            <a:avLst/>
          </a:prstGeom>
        </p:spPr>
      </p:pic>
      <p:sp>
        <p:nvSpPr>
          <p:cNvPr id="21" name="Text 11"/>
          <p:cNvSpPr/>
          <p:nvPr/>
        </p:nvSpPr>
        <p:spPr>
          <a:xfrm>
            <a:off x="10339092" y="8693150"/>
            <a:ext cx="3133058"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Low</a:t>
            </a:r>
            <a:endParaRPr lang="en-US" sz="3200" dirty="0"/>
          </a:p>
        </p:txBody>
      </p:sp>
      <p:sp>
        <p:nvSpPr>
          <p:cNvPr id="22" name="Text 12"/>
          <p:cNvSpPr/>
          <p:nvPr/>
        </p:nvSpPr>
        <p:spPr>
          <a:xfrm>
            <a:off x="13946343" y="8693150"/>
            <a:ext cx="7477001" cy="694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Roman" pitchFamily="34" charset="0"/>
                <a:ea typeface="Avenir Roman" pitchFamily="34" charset="-122"/>
                <a:cs typeface="Avenir Roman" pitchFamily="34" charset="-120"/>
              </a:rPr>
              <a:t>Knowledge and Foresight</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5" y="12700"/>
            <a:ext cx="24348943" cy="13703300"/>
          </a:xfrm>
          <a:prstGeom prst="rect">
            <a:avLst/>
          </a:prstGeom>
        </p:spPr>
      </p:pic>
      <p:sp>
        <p:nvSpPr>
          <p:cNvPr id="3" name="Text 0"/>
          <p:cNvSpPr/>
          <p:nvPr/>
        </p:nvSpPr>
        <p:spPr>
          <a:xfrm>
            <a:off x="8116314" y="927100"/>
            <a:ext cx="8167121"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Graph </a:t>
            </a:r>
            <a:endParaRPr lang="en-US" sz="9600" dirty="0"/>
          </a:p>
        </p:txBody>
      </p:sp>
      <p:sp>
        <p:nvSpPr>
          <p:cNvPr id="4" name="Shape 1"/>
          <p:cNvSpPr/>
          <p:nvPr/>
        </p:nvSpPr>
        <p:spPr>
          <a:xfrm>
            <a:off x="1987798" y="3714750"/>
            <a:ext cx="4356645" cy="2311400"/>
          </a:xfrm>
          <a:prstGeom prst="rect">
            <a:avLst/>
          </a:prstGeom>
          <a:noFill/>
          <a:ln/>
        </p:spPr>
      </p:sp>
      <p:sp>
        <p:nvSpPr>
          <p:cNvPr id="5" name="Shape 2"/>
          <p:cNvSpPr/>
          <p:nvPr/>
        </p:nvSpPr>
        <p:spPr>
          <a:xfrm>
            <a:off x="3213502" y="3714750"/>
            <a:ext cx="1905238" cy="1270000"/>
          </a:xfrm>
          <a:prstGeom prst="rect">
            <a:avLst/>
          </a:prstGeom>
          <a:noFill/>
          <a:ln/>
        </p:spPr>
      </p:sp>
      <p:sp>
        <p:nvSpPr>
          <p:cNvPr id="6" name="Text 3"/>
          <p:cNvSpPr/>
          <p:nvPr/>
        </p:nvSpPr>
        <p:spPr>
          <a:xfrm>
            <a:off x="3044147" y="3714750"/>
            <a:ext cx="2243947" cy="16086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arcellus Regular" pitchFamily="34" charset="0"/>
                <a:ea typeface="Marcellus Regular" pitchFamily="34" charset="-122"/>
                <a:cs typeface="Marcellus Regular" pitchFamily="34" charset="-120"/>
              </a:rPr>
              <a:t>25%</a:t>
            </a:r>
            <a:endParaRPr lang="en-US" sz="8000" dirty="0"/>
          </a:p>
        </p:txBody>
      </p:sp>
      <p:sp>
        <p:nvSpPr>
          <p:cNvPr id="7" name="Text 4"/>
          <p:cNvSpPr/>
          <p:nvPr/>
        </p:nvSpPr>
        <p:spPr>
          <a:xfrm>
            <a:off x="1886186" y="5187950"/>
            <a:ext cx="4559870"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Wishes Granted</a:t>
            </a:r>
            <a:endParaRPr lang="en-US" sz="4800" dirty="0"/>
          </a:p>
        </p:txBody>
      </p:sp>
      <p:sp>
        <p:nvSpPr>
          <p:cNvPr id="8" name="Shape 5"/>
          <p:cNvSpPr/>
          <p:nvPr/>
        </p:nvSpPr>
        <p:spPr>
          <a:xfrm>
            <a:off x="18169621" y="9404350"/>
            <a:ext cx="3429429" cy="2311400"/>
          </a:xfrm>
          <a:prstGeom prst="rect">
            <a:avLst/>
          </a:prstGeom>
          <a:noFill/>
          <a:ln/>
        </p:spPr>
      </p:sp>
      <p:sp>
        <p:nvSpPr>
          <p:cNvPr id="9" name="Shape 6"/>
          <p:cNvSpPr/>
          <p:nvPr/>
        </p:nvSpPr>
        <p:spPr>
          <a:xfrm>
            <a:off x="18931716" y="9404350"/>
            <a:ext cx="1905238" cy="1270000"/>
          </a:xfrm>
          <a:prstGeom prst="rect">
            <a:avLst/>
          </a:prstGeom>
          <a:noFill/>
          <a:ln/>
        </p:spPr>
      </p:sp>
      <p:sp>
        <p:nvSpPr>
          <p:cNvPr id="10" name="Text 7"/>
          <p:cNvSpPr/>
          <p:nvPr/>
        </p:nvSpPr>
        <p:spPr>
          <a:xfrm>
            <a:off x="18762362" y="9404350"/>
            <a:ext cx="2243947" cy="16086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arcellus Regular" pitchFamily="34" charset="0"/>
                <a:ea typeface="Marcellus Regular" pitchFamily="34" charset="-122"/>
                <a:cs typeface="Marcellus Regular" pitchFamily="34" charset="-120"/>
              </a:rPr>
              <a:t>25%</a:t>
            </a:r>
            <a:endParaRPr lang="en-US" sz="8000" dirty="0"/>
          </a:p>
        </p:txBody>
      </p:sp>
      <p:sp>
        <p:nvSpPr>
          <p:cNvPr id="11" name="Text 8"/>
          <p:cNvSpPr/>
          <p:nvPr/>
        </p:nvSpPr>
        <p:spPr>
          <a:xfrm>
            <a:off x="18068008" y="10877550"/>
            <a:ext cx="3632654"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Chosen One</a:t>
            </a:r>
            <a:endParaRPr lang="en-US" sz="4800" dirty="0"/>
          </a:p>
        </p:txBody>
      </p:sp>
      <p:sp>
        <p:nvSpPr>
          <p:cNvPr id="12" name="Shape 9"/>
          <p:cNvSpPr/>
          <p:nvPr/>
        </p:nvSpPr>
        <p:spPr>
          <a:xfrm>
            <a:off x="17026478" y="3714750"/>
            <a:ext cx="5703013" cy="2311400"/>
          </a:xfrm>
          <a:prstGeom prst="rect">
            <a:avLst/>
          </a:prstGeom>
          <a:noFill/>
          <a:ln/>
        </p:spPr>
      </p:sp>
      <p:sp>
        <p:nvSpPr>
          <p:cNvPr id="13" name="Shape 10"/>
          <p:cNvSpPr/>
          <p:nvPr/>
        </p:nvSpPr>
        <p:spPr>
          <a:xfrm>
            <a:off x="18944418" y="3714750"/>
            <a:ext cx="1867133" cy="1270000"/>
          </a:xfrm>
          <a:prstGeom prst="rect">
            <a:avLst/>
          </a:prstGeom>
          <a:noFill/>
          <a:ln/>
        </p:spPr>
      </p:sp>
      <p:sp>
        <p:nvSpPr>
          <p:cNvPr id="14" name="Text 11"/>
          <p:cNvSpPr/>
          <p:nvPr/>
        </p:nvSpPr>
        <p:spPr>
          <a:xfrm>
            <a:off x="18775063" y="3714750"/>
            <a:ext cx="2205842" cy="16086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arcellus Regular" pitchFamily="34" charset="0"/>
                <a:ea typeface="Marcellus Regular" pitchFamily="34" charset="-122"/>
                <a:cs typeface="Marcellus Regular" pitchFamily="34" charset="-120"/>
              </a:rPr>
              <a:t>35%</a:t>
            </a:r>
            <a:endParaRPr lang="en-US" sz="8000" dirty="0"/>
          </a:p>
        </p:txBody>
      </p:sp>
      <p:sp>
        <p:nvSpPr>
          <p:cNvPr id="15" name="Text 12"/>
          <p:cNvSpPr/>
          <p:nvPr/>
        </p:nvSpPr>
        <p:spPr>
          <a:xfrm>
            <a:off x="16924865" y="5187950"/>
            <a:ext cx="5906238"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Medieval-like Worlds</a:t>
            </a:r>
            <a:endParaRPr lang="en-US" sz="4800" dirty="0"/>
          </a:p>
        </p:txBody>
      </p:sp>
      <p:sp>
        <p:nvSpPr>
          <p:cNvPr id="16" name="Shape 13"/>
          <p:cNvSpPr/>
          <p:nvPr/>
        </p:nvSpPr>
        <p:spPr>
          <a:xfrm>
            <a:off x="2038605" y="9404350"/>
            <a:ext cx="4242330" cy="2311400"/>
          </a:xfrm>
          <a:prstGeom prst="rect">
            <a:avLst/>
          </a:prstGeom>
          <a:noFill/>
          <a:ln/>
        </p:spPr>
      </p:sp>
      <p:sp>
        <p:nvSpPr>
          <p:cNvPr id="17" name="Shape 14"/>
          <p:cNvSpPr/>
          <p:nvPr/>
        </p:nvSpPr>
        <p:spPr>
          <a:xfrm>
            <a:off x="3327816" y="9404350"/>
            <a:ext cx="1663908" cy="1270000"/>
          </a:xfrm>
          <a:prstGeom prst="rect">
            <a:avLst/>
          </a:prstGeom>
          <a:noFill/>
          <a:ln/>
        </p:spPr>
      </p:sp>
      <p:sp>
        <p:nvSpPr>
          <p:cNvPr id="18" name="Text 15"/>
          <p:cNvSpPr/>
          <p:nvPr/>
        </p:nvSpPr>
        <p:spPr>
          <a:xfrm>
            <a:off x="3158461" y="9404350"/>
            <a:ext cx="2002617" cy="16086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arcellus Regular" pitchFamily="34" charset="0"/>
                <a:ea typeface="Marcellus Regular" pitchFamily="34" charset="-122"/>
                <a:cs typeface="Marcellus Regular" pitchFamily="34" charset="-120"/>
              </a:rPr>
              <a:t>15%</a:t>
            </a:r>
            <a:endParaRPr lang="en-US" sz="8000" dirty="0"/>
          </a:p>
        </p:txBody>
      </p:sp>
      <p:sp>
        <p:nvSpPr>
          <p:cNvPr id="19" name="Text 16"/>
          <p:cNvSpPr/>
          <p:nvPr/>
        </p:nvSpPr>
        <p:spPr>
          <a:xfrm>
            <a:off x="1936992" y="10877550"/>
            <a:ext cx="4445556"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Avenir Book" pitchFamily="34" charset="0"/>
                <a:ea typeface="Avenir Book" pitchFamily="34" charset="-122"/>
                <a:cs typeface="Avenir Book" pitchFamily="34" charset="-120"/>
              </a:rPr>
              <a:t>Dragon Appear</a:t>
            </a:r>
            <a:endParaRPr lang="en-US" sz="4800" dirty="0"/>
          </a:p>
        </p:txBody>
      </p:sp>
      <p:pic>
        <p:nvPicPr>
          <p:cNvPr id="20"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7479" y="9450301"/>
            <a:ext cx="842571" cy="581199"/>
          </a:xfrm>
          <a:prstGeom prst="rect">
            <a:avLst/>
          </a:prstGeom>
        </p:spPr>
      </p:pic>
      <p:pic>
        <p:nvPicPr>
          <p:cNvPr id="21"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5526" y="9284655"/>
            <a:ext cx="866565" cy="534181"/>
          </a:xfrm>
          <a:prstGeom prst="rect">
            <a:avLst/>
          </a:prstGeom>
        </p:spPr>
      </p:pic>
      <p:pic>
        <p:nvPicPr>
          <p:cNvPr id="22"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4389" y="9113044"/>
            <a:ext cx="887253" cy="484684"/>
          </a:xfrm>
          <a:prstGeom prst="rect">
            <a:avLst/>
          </a:prstGeom>
        </p:spPr>
      </p:pic>
      <p:pic>
        <p:nvPicPr>
          <p:cNvPr id="23"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8678" y="8936224"/>
            <a:ext cx="904568" cy="432991"/>
          </a:xfrm>
          <a:prstGeom prst="rect">
            <a:avLst/>
          </a:prstGeom>
        </p:spPr>
      </p:pic>
      <p:pic>
        <p:nvPicPr>
          <p:cNvPr id="24"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9298" y="8752272"/>
            <a:ext cx="918342" cy="379152"/>
          </a:xfrm>
          <a:prstGeom prst="rect">
            <a:avLst/>
          </a:prstGeom>
        </p:spPr>
      </p:pic>
      <p:pic>
        <p:nvPicPr>
          <p:cNvPr id="25"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21596" y="8564314"/>
            <a:ext cx="928400" cy="323366"/>
          </a:xfrm>
          <a:prstGeom prst="rect">
            <a:avLst/>
          </a:prstGeom>
        </p:spPr>
      </p:pic>
      <p:pic>
        <p:nvPicPr>
          <p:cNvPr id="26"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69661" y="8372897"/>
            <a:ext cx="934675" cy="265757"/>
          </a:xfrm>
          <a:prstGeom prst="rect">
            <a:avLst/>
          </a:prstGeom>
        </p:spPr>
      </p:pic>
      <p:pic>
        <p:nvPicPr>
          <p:cNvPr id="27"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37317" y="8177237"/>
            <a:ext cx="937112" cy="206747"/>
          </a:xfrm>
          <a:prstGeom prst="rect">
            <a:avLst/>
          </a:prstGeom>
        </p:spPr>
      </p:pic>
      <p:pic>
        <p:nvPicPr>
          <p:cNvPr id="28"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18936" y="7976716"/>
            <a:ext cx="935472" cy="146645"/>
          </a:xfrm>
          <a:prstGeom prst="rect">
            <a:avLst/>
          </a:prstGeom>
        </p:spPr>
      </p:pic>
      <p:pic>
        <p:nvPicPr>
          <p:cNvPr id="29"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217927" y="7757480"/>
            <a:ext cx="933193" cy="116297"/>
          </a:xfrm>
          <a:prstGeom prst="rect">
            <a:avLst/>
          </a:prstGeom>
        </p:spPr>
      </p:pic>
      <p:pic>
        <p:nvPicPr>
          <p:cNvPr id="30"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227447" y="7494947"/>
            <a:ext cx="936819" cy="176895"/>
          </a:xfrm>
          <a:prstGeom prst="rect">
            <a:avLst/>
          </a:prstGeom>
        </p:spPr>
      </p:pic>
      <p:pic>
        <p:nvPicPr>
          <p:cNvPr id="31"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51450" y="7236867"/>
            <a:ext cx="936370" cy="236401"/>
          </a:xfrm>
          <a:prstGeom prst="rect">
            <a:avLst/>
          </a:prstGeom>
        </p:spPr>
      </p:pic>
      <p:pic>
        <p:nvPicPr>
          <p:cNvPr id="32"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294276" y="6984702"/>
            <a:ext cx="932019" cy="294754"/>
          </a:xfrm>
          <a:prstGeom prst="rect">
            <a:avLst/>
          </a:prstGeom>
        </p:spPr>
      </p:pic>
      <p:pic>
        <p:nvPicPr>
          <p:cNvPr id="33"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351310" y="6737896"/>
            <a:ext cx="923800" cy="351396"/>
          </a:xfrm>
          <a:prstGeom prst="rect">
            <a:avLst/>
          </a:prstGeom>
        </p:spPr>
      </p:pic>
      <p:pic>
        <p:nvPicPr>
          <p:cNvPr id="34"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427444" y="6498146"/>
            <a:ext cx="911901" cy="406350"/>
          </a:xfrm>
          <a:prstGeom prst="rect">
            <a:avLst/>
          </a:prstGeom>
        </p:spPr>
      </p:pic>
      <p:pic>
        <p:nvPicPr>
          <p:cNvPr id="35"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516834" y="6266036"/>
            <a:ext cx="896360" cy="459160"/>
          </a:xfrm>
          <a:prstGeom prst="rect">
            <a:avLst/>
          </a:prstGeom>
        </p:spPr>
      </p:pic>
      <p:pic>
        <p:nvPicPr>
          <p:cNvPr id="36"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616781" y="6040041"/>
            <a:ext cx="877265" cy="509749"/>
          </a:xfrm>
          <a:prstGeom prst="rect">
            <a:avLst/>
          </a:prstGeom>
        </p:spPr>
      </p:pic>
      <p:pic>
        <p:nvPicPr>
          <p:cNvPr id="37"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734268" y="5822863"/>
            <a:ext cx="854966" cy="557957"/>
          </a:xfrm>
          <a:prstGeom prst="rect">
            <a:avLst/>
          </a:prstGeom>
        </p:spPr>
      </p:pic>
      <p:pic>
        <p:nvPicPr>
          <p:cNvPr id="38"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862938" y="5616724"/>
            <a:ext cx="829371" cy="603796"/>
          </a:xfrm>
          <a:prstGeom prst="rect">
            <a:avLst/>
          </a:prstGeom>
        </p:spPr>
      </p:pic>
      <p:pic>
        <p:nvPicPr>
          <p:cNvPr id="39"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006394" y="5415769"/>
            <a:ext cx="800823" cy="646993"/>
          </a:xfrm>
          <a:prstGeom prst="rect">
            <a:avLst/>
          </a:prstGeom>
        </p:spPr>
      </p:pic>
      <p:pic>
        <p:nvPicPr>
          <p:cNvPr id="40"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158464" y="5229436"/>
            <a:ext cx="769140" cy="687660"/>
          </a:xfrm>
          <a:prstGeom prst="rect">
            <a:avLst/>
          </a:prstGeom>
        </p:spPr>
      </p:pic>
      <p:pic>
        <p:nvPicPr>
          <p:cNvPr id="41"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322276" y="5049329"/>
            <a:ext cx="734675" cy="725537"/>
          </a:xfrm>
          <a:prstGeom prst="rect">
            <a:avLst/>
          </a:prstGeom>
        </p:spPr>
      </p:pic>
      <p:pic>
        <p:nvPicPr>
          <p:cNvPr id="42" name="Image 23"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500566" y="4881823"/>
            <a:ext cx="697521" cy="760710"/>
          </a:xfrm>
          <a:prstGeom prst="rect">
            <a:avLst/>
          </a:prstGeom>
        </p:spPr>
      </p:pic>
      <p:pic>
        <p:nvPicPr>
          <p:cNvPr id="43" name="Image 24"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687728" y="4723172"/>
            <a:ext cx="657570" cy="793018"/>
          </a:xfrm>
          <a:prstGeom prst="rect">
            <a:avLst/>
          </a:prstGeom>
        </p:spPr>
      </p:pic>
      <p:pic>
        <p:nvPicPr>
          <p:cNvPr id="44" name="Image 25"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884286" y="4579342"/>
            <a:ext cx="614913" cy="822449"/>
          </a:xfrm>
          <a:prstGeom prst="rect">
            <a:avLst/>
          </a:prstGeom>
        </p:spPr>
      </p:pic>
      <p:pic>
        <p:nvPicPr>
          <p:cNvPr id="45" name="Image 26"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0090538" y="4447059"/>
            <a:ext cx="569801" cy="848779"/>
          </a:xfrm>
          <a:prstGeom prst="rect">
            <a:avLst/>
          </a:prstGeom>
        </p:spPr>
      </p:pic>
      <p:pic>
        <p:nvPicPr>
          <p:cNvPr id="46" name="Image 27"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303485" y="4325479"/>
            <a:ext cx="522126" cy="871860"/>
          </a:xfrm>
          <a:prstGeom prst="rect">
            <a:avLst/>
          </a:prstGeom>
        </p:spPr>
      </p:pic>
      <p:pic>
        <p:nvPicPr>
          <p:cNvPr id="47" name="Image 28"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526913" y="4220679"/>
            <a:ext cx="472082" cy="891753"/>
          </a:xfrm>
          <a:prstGeom prst="rect">
            <a:avLst/>
          </a:prstGeom>
        </p:spPr>
      </p:pic>
      <p:pic>
        <p:nvPicPr>
          <p:cNvPr id="48" name="Image 29"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758893" y="4130588"/>
            <a:ext cx="419739" cy="908261"/>
          </a:xfrm>
          <a:prstGeom prst="rect">
            <a:avLst/>
          </a:prstGeom>
        </p:spPr>
      </p:pic>
      <p:pic>
        <p:nvPicPr>
          <p:cNvPr id="49" name="Image 30"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996565" y="4051672"/>
            <a:ext cx="365426" cy="921060"/>
          </a:xfrm>
          <a:prstGeom prst="rect">
            <a:avLst/>
          </a:prstGeom>
        </p:spPr>
      </p:pic>
      <p:pic>
        <p:nvPicPr>
          <p:cNvPr id="50" name="Image 31"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1240170" y="3990963"/>
            <a:ext cx="309063" cy="930225"/>
          </a:xfrm>
          <a:prstGeom prst="rect">
            <a:avLst/>
          </a:prstGeom>
        </p:spPr>
      </p:pic>
      <p:pic>
        <p:nvPicPr>
          <p:cNvPr id="51" name="Image 32"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1492381" y="3943412"/>
            <a:ext cx="251176" cy="935546"/>
          </a:xfrm>
          <a:prstGeom prst="rect">
            <a:avLst/>
          </a:prstGeom>
        </p:spPr>
      </p:pic>
      <p:pic>
        <p:nvPicPr>
          <p:cNvPr id="52" name="Image 33"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1749291" y="3913374"/>
            <a:ext cx="191851" cy="936935"/>
          </a:xfrm>
          <a:prstGeom prst="rect">
            <a:avLst/>
          </a:prstGeom>
        </p:spPr>
      </p:pic>
      <p:pic>
        <p:nvPicPr>
          <p:cNvPr id="53" name="Image 34"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2010042" y="3900537"/>
            <a:ext cx="131453" cy="934343"/>
          </a:xfrm>
          <a:prstGeom prst="rect">
            <a:avLst/>
          </a:prstGeom>
        </p:spPr>
      </p:pic>
      <p:pic>
        <p:nvPicPr>
          <p:cNvPr id="54" name="Image 35" descr=" ">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2141869" y="10918664"/>
            <a:ext cx="101037" cy="930771"/>
          </a:xfrm>
          <a:prstGeom prst="rect">
            <a:avLst/>
          </a:prstGeom>
        </p:spPr>
      </p:pic>
      <p:pic>
        <p:nvPicPr>
          <p:cNvPr id="55" name="Image 36" descr=" ">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1878872" y="10908209"/>
            <a:ext cx="161216" cy="935968"/>
          </a:xfrm>
          <a:prstGeom prst="rect">
            <a:avLst/>
          </a:prstGeom>
        </p:spPr>
      </p:pic>
      <p:pic>
        <p:nvPicPr>
          <p:cNvPr id="56" name="Image 37" descr=" ">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1619592" y="10885897"/>
            <a:ext cx="221390" cy="935968"/>
          </a:xfrm>
          <a:prstGeom prst="rect">
            <a:avLst/>
          </a:prstGeom>
        </p:spPr>
      </p:pic>
      <p:pic>
        <p:nvPicPr>
          <p:cNvPr id="57" name="Image 38" descr=" ">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1365511" y="10850190"/>
            <a:ext cx="280084" cy="933004"/>
          </a:xfrm>
          <a:prstGeom prst="rect">
            <a:avLst/>
          </a:prstGeom>
        </p:spPr>
      </p:pic>
      <p:pic>
        <p:nvPicPr>
          <p:cNvPr id="58" name="Image 39"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1118118" y="10802875"/>
            <a:ext cx="336545" cy="926306"/>
          </a:xfrm>
          <a:prstGeom prst="rect">
            <a:avLst/>
          </a:prstGeom>
        </p:spPr>
      </p:pic>
      <p:pic>
        <p:nvPicPr>
          <p:cNvPr id="59" name="Image 40" descr=" ">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875923" y="10744014"/>
            <a:ext cx="393008" cy="915169"/>
          </a:xfrm>
          <a:prstGeom prst="rect">
            <a:avLst/>
          </a:prstGeom>
        </p:spPr>
      </p:pic>
      <p:pic>
        <p:nvPicPr>
          <p:cNvPr id="60" name="Image 41" descr=" ">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641158" y="10674313"/>
            <a:ext cx="446499" cy="900311"/>
          </a:xfrm>
          <a:prstGeom prst="rect">
            <a:avLst/>
          </a:prstGeom>
        </p:spPr>
      </p:pic>
      <p:pic>
        <p:nvPicPr>
          <p:cNvPr id="61" name="Image 42" descr=" ">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0414567" y="10593375"/>
            <a:ext cx="497017" cy="881745"/>
          </a:xfrm>
          <a:prstGeom prst="rect">
            <a:avLst/>
          </a:prstGeom>
        </p:spPr>
      </p:pic>
      <p:pic>
        <p:nvPicPr>
          <p:cNvPr id="62" name="Image 43" descr=" ">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0195403" y="10501982"/>
            <a:ext cx="546051" cy="860202"/>
          </a:xfrm>
          <a:prstGeom prst="rect">
            <a:avLst/>
          </a:prstGeom>
        </p:spPr>
      </p:pic>
      <p:pic>
        <p:nvPicPr>
          <p:cNvPr id="63" name="Image 44" descr=" ">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9985156" y="10401002"/>
            <a:ext cx="592112" cy="835682"/>
          </a:xfrm>
          <a:prstGeom prst="rect">
            <a:avLst/>
          </a:prstGeom>
        </p:spPr>
      </p:pic>
      <p:pic>
        <p:nvPicPr>
          <p:cNvPr id="64" name="Image 45" descr=" ">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9783824" y="10290175"/>
            <a:ext cx="635944" cy="807455"/>
          </a:xfrm>
          <a:prstGeom prst="rect">
            <a:avLst/>
          </a:prstGeom>
        </p:spPr>
      </p:pic>
      <p:pic>
        <p:nvPicPr>
          <p:cNvPr id="65" name="Image 46"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9592148" y="10170046"/>
            <a:ext cx="677548" cy="777007"/>
          </a:xfrm>
          <a:prstGeom prst="rect">
            <a:avLst/>
          </a:prstGeom>
        </p:spPr>
      </p:pic>
      <p:pic>
        <p:nvPicPr>
          <p:cNvPr id="66" name="Image 47" descr=" ">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9410874" y="10041483"/>
            <a:ext cx="716181" cy="743570"/>
          </a:xfrm>
          <a:prstGeom prst="rect">
            <a:avLst/>
          </a:prstGeom>
        </p:spPr>
      </p:pic>
      <p:pic>
        <p:nvPicPr>
          <p:cNvPr id="67" name="Image 48" descr=" ">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9240003" y="9904797"/>
            <a:ext cx="751840" cy="706438"/>
          </a:xfrm>
          <a:prstGeom prst="rect">
            <a:avLst/>
          </a:prstGeom>
        </p:spPr>
      </p:pic>
      <p:pic>
        <p:nvPicPr>
          <p:cNvPr id="68" name="Image 49" descr=" ">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9080274" y="9759727"/>
            <a:ext cx="785270" cy="667804"/>
          </a:xfrm>
          <a:prstGeom prst="rect">
            <a:avLst/>
          </a:prstGeom>
        </p:spPr>
      </p:pic>
      <p:pic>
        <p:nvPicPr>
          <p:cNvPr id="69" name="Image 50" descr=" ">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8932431" y="9607699"/>
            <a:ext cx="815733" cy="625463"/>
          </a:xfrm>
          <a:prstGeom prst="rect">
            <a:avLst/>
          </a:prstGeom>
        </p:spPr>
      </p:pic>
      <p:pic>
        <p:nvPicPr>
          <p:cNvPr id="70" name="Image 51" descr=" ">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2243649" y="3898900"/>
            <a:ext cx="131497" cy="934479"/>
          </a:xfrm>
          <a:prstGeom prst="rect">
            <a:avLst/>
          </a:prstGeom>
        </p:spPr>
      </p:pic>
      <p:pic>
        <p:nvPicPr>
          <p:cNvPr id="71" name="Image 52" descr=" ">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2444981" y="3913150"/>
            <a:ext cx="191676" cy="936712"/>
          </a:xfrm>
          <a:prstGeom prst="rect">
            <a:avLst/>
          </a:prstGeom>
        </p:spPr>
      </p:pic>
      <p:pic>
        <p:nvPicPr>
          <p:cNvPr id="72" name="Image 53" descr=" ">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12641858" y="3943598"/>
            <a:ext cx="251107" cy="935224"/>
          </a:xfrm>
          <a:prstGeom prst="rect">
            <a:avLst/>
          </a:prstGeom>
        </p:spPr>
      </p:pic>
      <p:pic>
        <p:nvPicPr>
          <p:cNvPr id="73" name="Image 54" descr=" ">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2835017" y="3990293"/>
            <a:ext cx="309057" cy="930027"/>
          </a:xfrm>
          <a:prstGeom prst="rect">
            <a:avLst/>
          </a:prstGeom>
        </p:spPr>
      </p:pic>
      <p:pic>
        <p:nvPicPr>
          <p:cNvPr id="74" name="Image 55" descr=" ">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3023721" y="4052714"/>
            <a:ext cx="365520" cy="920366"/>
          </a:xfrm>
          <a:prstGeom prst="rect">
            <a:avLst/>
          </a:prstGeom>
        </p:spPr>
      </p:pic>
      <p:pic>
        <p:nvPicPr>
          <p:cNvPr id="75" name="Image 56" descr=" ">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207967" y="4129856"/>
            <a:ext cx="419009" cy="907740"/>
          </a:xfrm>
          <a:prstGeom prst="rect">
            <a:avLst/>
          </a:prstGeom>
        </p:spPr>
      </p:pic>
      <p:pic>
        <p:nvPicPr>
          <p:cNvPr id="76" name="Image 57" descr=" ">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3386269" y="4222167"/>
            <a:ext cx="471758" cy="891394"/>
          </a:xfrm>
          <a:prstGeom prst="rect">
            <a:avLst/>
          </a:prstGeom>
        </p:spPr>
      </p:pic>
      <p:pic>
        <p:nvPicPr>
          <p:cNvPr id="77" name="Image 58" descr=" ">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13559369" y="4327513"/>
            <a:ext cx="521535" cy="872083"/>
          </a:xfrm>
          <a:prstGeom prst="rect">
            <a:avLst/>
          </a:prstGeom>
        </p:spPr>
      </p:pic>
      <p:pic>
        <p:nvPicPr>
          <p:cNvPr id="78" name="Image 59" descr=" ">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13726528" y="4447009"/>
            <a:ext cx="569825" cy="849064"/>
          </a:xfrm>
          <a:prstGeom prst="rect">
            <a:avLst/>
          </a:prstGeom>
        </p:spPr>
      </p:pic>
      <p:pic>
        <p:nvPicPr>
          <p:cNvPr id="79" name="Image 60" descr=" ">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13887000" y="4579367"/>
            <a:ext cx="615142" cy="822313"/>
          </a:xfrm>
          <a:prstGeom prst="rect">
            <a:avLst/>
          </a:prstGeom>
        </p:spPr>
      </p:pic>
      <p:pic>
        <p:nvPicPr>
          <p:cNvPr id="80" name="Image 61" descr=" ">    </p:cNvPr>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4040786" y="4724115"/>
            <a:ext cx="657489" cy="793341"/>
          </a:xfrm>
          <a:prstGeom prst="rect">
            <a:avLst/>
          </a:prstGeom>
        </p:spPr>
      </p:pic>
      <p:pic>
        <p:nvPicPr>
          <p:cNvPr id="81" name="Image 62" descr=" ">    </p:cNvPr>
          <p:cNvPicPr>
            <a:picLocks noChangeAspect="1"/>
          </p:cNvPicPr>
          <p:nvPr/>
        </p:nvPicPr>
        <p:blipFill>
          <a:blip r:embed="rId125">
            <a:extLst>
              <a:ext uri="{96DAC541-7B7A-43D3-8B79-37D633B846F1}">
                <asvg:svgBlip xmlns:asvg="http://schemas.microsoft.com/office/drawing/2016/SVG/main" r:embed="rId126"/>
              </a:ext>
            </a:extLst>
          </a:blip>
          <a:stretch>
            <a:fillRect/>
          </a:stretch>
        </p:blipFill>
        <p:spPr>
          <a:xfrm>
            <a:off x="14187886" y="4880868"/>
            <a:ext cx="696862" cy="760661"/>
          </a:xfrm>
          <a:prstGeom prst="rect">
            <a:avLst/>
          </a:prstGeom>
        </p:spPr>
      </p:pic>
      <p:pic>
        <p:nvPicPr>
          <p:cNvPr id="82" name="Image 63" descr=" ">    </p:cNvPr>
          <p:cNvPicPr>
            <a:picLocks noChangeAspect="1"/>
          </p:cNvPicPr>
          <p:nvPr/>
        </p:nvPicPr>
        <p:blipFill>
          <a:blip r:embed="rId127">
            <a:extLst>
              <a:ext uri="{96DAC541-7B7A-43D3-8B79-37D633B846F1}">
                <asvg:svgBlip xmlns:asvg="http://schemas.microsoft.com/office/drawing/2016/SVG/main" r:embed="rId128"/>
              </a:ext>
            </a:extLst>
          </a:blip>
          <a:stretch>
            <a:fillRect/>
          </a:stretch>
        </p:blipFill>
        <p:spPr>
          <a:xfrm>
            <a:off x="14326813" y="5048858"/>
            <a:ext cx="734011" cy="725748"/>
          </a:xfrm>
          <a:prstGeom prst="rect">
            <a:avLst/>
          </a:prstGeom>
        </p:spPr>
      </p:pic>
      <p:pic>
        <p:nvPicPr>
          <p:cNvPr id="83" name="Image 64" descr=" ">    </p:cNvPr>
          <p:cNvPicPr>
            <a:picLocks noChangeAspect="1"/>
          </p:cNvPicPr>
          <p:nvPr/>
        </p:nvPicPr>
        <p:blipFill>
          <a:blip r:embed="rId129">
            <a:extLst>
              <a:ext uri="{96DAC541-7B7A-43D3-8B79-37D633B846F1}">
                <asvg:svgBlip xmlns:asvg="http://schemas.microsoft.com/office/drawing/2016/SVG/main" r:embed="rId130"/>
              </a:ext>
            </a:extLst>
          </a:blip>
          <a:stretch>
            <a:fillRect/>
          </a:stretch>
        </p:blipFill>
        <p:spPr>
          <a:xfrm>
            <a:off x="14457566" y="5227836"/>
            <a:ext cx="768928" cy="687115"/>
          </a:xfrm>
          <a:prstGeom prst="rect">
            <a:avLst/>
          </a:prstGeom>
        </p:spPr>
      </p:pic>
      <p:pic>
        <p:nvPicPr>
          <p:cNvPr id="84" name="Image 65" descr=" ">    </p:cNvPr>
          <p:cNvPicPr>
            <a:picLocks noChangeAspect="1"/>
          </p:cNvPicPr>
          <p:nvPr/>
        </p:nvPicPr>
        <p:blipFill>
          <a:blip r:embed="rId131">
            <a:extLst>
              <a:ext uri="{96DAC541-7B7A-43D3-8B79-37D633B846F1}">
                <asvg:svgBlip xmlns:asvg="http://schemas.microsoft.com/office/drawing/2016/SVG/main" r:embed="rId132"/>
              </a:ext>
            </a:extLst>
          </a:blip>
          <a:stretch>
            <a:fillRect/>
          </a:stretch>
        </p:blipFill>
        <p:spPr>
          <a:xfrm>
            <a:off x="14579407" y="5416500"/>
            <a:ext cx="800873" cy="647005"/>
          </a:xfrm>
          <a:prstGeom prst="rect">
            <a:avLst/>
          </a:prstGeom>
        </p:spPr>
      </p:pic>
      <p:pic>
        <p:nvPicPr>
          <p:cNvPr id="85" name="Image 66" descr=" ">    </p:cNvPr>
          <p:cNvPicPr>
            <a:picLocks noChangeAspect="1"/>
          </p:cNvPicPr>
          <p:nvPr/>
        </p:nvPicPr>
        <p:blipFill>
          <a:blip r:embed="rId133">
            <a:extLst>
              <a:ext uri="{96DAC541-7B7A-43D3-8B79-37D633B846F1}">
                <asvg:svgBlip xmlns:asvg="http://schemas.microsoft.com/office/drawing/2016/SVG/main" r:embed="rId134"/>
              </a:ext>
            </a:extLst>
          </a:blip>
          <a:stretch>
            <a:fillRect/>
          </a:stretch>
        </p:blipFill>
        <p:spPr>
          <a:xfrm>
            <a:off x="14692330" y="5615533"/>
            <a:ext cx="829105" cy="603920"/>
          </a:xfrm>
          <a:prstGeom prst="rect">
            <a:avLst/>
          </a:prstGeom>
        </p:spPr>
      </p:pic>
      <p:pic>
        <p:nvPicPr>
          <p:cNvPr id="86" name="Image 67" descr=" ">    </p:cNvPr>
          <p:cNvPicPr>
            <a:picLocks noChangeAspect="1"/>
          </p:cNvPicPr>
          <p:nvPr/>
        </p:nvPicPr>
        <p:blipFill>
          <a:blip r:embed="rId135">
            <a:extLst>
              <a:ext uri="{96DAC541-7B7A-43D3-8B79-37D633B846F1}">
                <asvg:svgBlip xmlns:asvg="http://schemas.microsoft.com/office/drawing/2016/SVG/main" r:embed="rId136"/>
              </a:ext>
            </a:extLst>
          </a:blip>
          <a:stretch>
            <a:fillRect/>
          </a:stretch>
        </p:blipFill>
        <p:spPr>
          <a:xfrm>
            <a:off x="14796342" y="5823570"/>
            <a:ext cx="854364" cy="557870"/>
          </a:xfrm>
          <a:prstGeom prst="rect">
            <a:avLst/>
          </a:prstGeom>
        </p:spPr>
      </p:pic>
      <p:pic>
        <p:nvPicPr>
          <p:cNvPr id="87" name="Image 68" descr=" ">    </p:cNvPr>
          <p:cNvPicPr>
            <a:picLocks noChangeAspect="1"/>
          </p:cNvPicPr>
          <p:nvPr/>
        </p:nvPicPr>
        <p:blipFill>
          <a:blip r:embed="rId137">
            <a:extLst>
              <a:ext uri="{96DAC541-7B7A-43D3-8B79-37D633B846F1}">
                <asvg:svgBlip xmlns:asvg="http://schemas.microsoft.com/office/drawing/2016/SVG/main" r:embed="rId138"/>
              </a:ext>
            </a:extLst>
          </a:blip>
          <a:stretch>
            <a:fillRect/>
          </a:stretch>
        </p:blipFill>
        <p:spPr>
          <a:xfrm>
            <a:off x="14889948" y="6040351"/>
            <a:ext cx="877395" cy="509588"/>
          </a:xfrm>
          <a:prstGeom prst="rect">
            <a:avLst/>
          </a:prstGeom>
        </p:spPr>
      </p:pic>
      <p:pic>
        <p:nvPicPr>
          <p:cNvPr id="88" name="Image 69" descr=" ">    </p:cNvPr>
          <p:cNvPicPr>
            <a:picLocks noChangeAspect="1"/>
          </p:cNvPicPr>
          <p:nvPr/>
        </p:nvPicPr>
        <p:blipFill>
          <a:blip r:embed="rId139">
            <a:extLst>
              <a:ext uri="{96DAC541-7B7A-43D3-8B79-37D633B846F1}">
                <asvg:svgBlip xmlns:asvg="http://schemas.microsoft.com/office/drawing/2016/SVG/main" r:embed="rId140"/>
              </a:ext>
            </a:extLst>
          </a:blip>
          <a:stretch>
            <a:fillRect/>
          </a:stretch>
        </p:blipFill>
        <p:spPr>
          <a:xfrm>
            <a:off x="14973157" y="6265490"/>
            <a:ext cx="896712" cy="459073"/>
          </a:xfrm>
          <a:prstGeom prst="rect">
            <a:avLst/>
          </a:prstGeom>
        </p:spPr>
      </p:pic>
      <p:pic>
        <p:nvPicPr>
          <p:cNvPr id="89" name="Image 70" descr=" ">    </p:cNvPr>
          <p:cNvPicPr>
            <a:picLocks noChangeAspect="1"/>
          </p:cNvPicPr>
          <p:nvPr/>
        </p:nvPicPr>
        <p:blipFill>
          <a:blip r:embed="rId141">
            <a:extLst>
              <a:ext uri="{96DAC541-7B7A-43D3-8B79-37D633B846F1}">
                <asvg:svgBlip xmlns:asvg="http://schemas.microsoft.com/office/drawing/2016/SVG/main" r:embed="rId142"/>
              </a:ext>
            </a:extLst>
          </a:blip>
          <a:stretch>
            <a:fillRect/>
          </a:stretch>
        </p:blipFill>
        <p:spPr>
          <a:xfrm>
            <a:off x="15045963" y="6498841"/>
            <a:ext cx="912312" cy="405581"/>
          </a:xfrm>
          <a:prstGeom prst="rect">
            <a:avLst/>
          </a:prstGeom>
        </p:spPr>
      </p:pic>
      <p:pic>
        <p:nvPicPr>
          <p:cNvPr id="90" name="Image 71" descr=" ">    </p:cNvPr>
          <p:cNvPicPr>
            <a:picLocks noChangeAspect="1"/>
          </p:cNvPicPr>
          <p:nvPr/>
        </p:nvPicPr>
        <p:blipFill>
          <a:blip r:embed="rId143">
            <a:extLst>
              <a:ext uri="{96DAC541-7B7A-43D3-8B79-37D633B846F1}">
                <asvg:svgBlip xmlns:asvg="http://schemas.microsoft.com/office/drawing/2016/SVG/main" r:embed="rId144"/>
              </a:ext>
            </a:extLst>
          </a:blip>
          <a:stretch>
            <a:fillRect/>
          </a:stretch>
        </p:blipFill>
        <p:spPr>
          <a:xfrm>
            <a:off x="15108369" y="6738776"/>
            <a:ext cx="923456" cy="351358"/>
          </a:xfrm>
          <a:prstGeom prst="rect">
            <a:avLst/>
          </a:prstGeom>
        </p:spPr>
      </p:pic>
      <p:pic>
        <p:nvPicPr>
          <p:cNvPr id="91" name="Image 72" descr=" ">    </p:cNvPr>
          <p:cNvPicPr>
            <a:picLocks noChangeAspect="1"/>
          </p:cNvPicPr>
          <p:nvPr/>
        </p:nvPicPr>
        <p:blipFill>
          <a:blip r:embed="rId145">
            <a:extLst>
              <a:ext uri="{96DAC541-7B7A-43D3-8B79-37D633B846F1}">
                <asvg:svgBlip xmlns:asvg="http://schemas.microsoft.com/office/drawing/2016/SVG/main" r:embed="rId146"/>
              </a:ext>
            </a:extLst>
          </a:blip>
          <a:stretch>
            <a:fillRect/>
          </a:stretch>
        </p:blipFill>
        <p:spPr>
          <a:xfrm>
            <a:off x="15158146" y="6985446"/>
            <a:ext cx="932370" cy="294159"/>
          </a:xfrm>
          <a:prstGeom prst="rect">
            <a:avLst/>
          </a:prstGeom>
        </p:spPr>
      </p:pic>
      <p:pic>
        <p:nvPicPr>
          <p:cNvPr id="92" name="Image 73" descr=" ">    </p:cNvPr>
          <p:cNvPicPr>
            <a:picLocks noChangeAspect="1"/>
          </p:cNvPicPr>
          <p:nvPr/>
        </p:nvPicPr>
        <p:blipFill>
          <a:blip r:embed="rId147">
            <a:extLst>
              <a:ext uri="{96DAC541-7B7A-43D3-8B79-37D633B846F1}">
                <asvg:svgBlip xmlns:asvg="http://schemas.microsoft.com/office/drawing/2016/SVG/main" r:embed="rId148"/>
              </a:ext>
            </a:extLst>
          </a:blip>
          <a:stretch>
            <a:fillRect/>
          </a:stretch>
        </p:blipFill>
        <p:spPr>
          <a:xfrm>
            <a:off x="15196778" y="7237313"/>
            <a:ext cx="936087" cy="236227"/>
          </a:xfrm>
          <a:prstGeom prst="rect">
            <a:avLst/>
          </a:prstGeom>
        </p:spPr>
      </p:pic>
      <p:pic>
        <p:nvPicPr>
          <p:cNvPr id="93" name="Image 74" descr=" ">    </p:cNvPr>
          <p:cNvPicPr>
            <a:picLocks noChangeAspect="1"/>
          </p:cNvPicPr>
          <p:nvPr/>
        </p:nvPicPr>
        <p:blipFill>
          <a:blip r:embed="rId149">
            <a:extLst>
              <a:ext uri="{96DAC541-7B7A-43D3-8B79-37D633B846F1}">
                <asvg:svgBlip xmlns:asvg="http://schemas.microsoft.com/office/drawing/2016/SVG/main" r:embed="rId150"/>
              </a:ext>
            </a:extLst>
          </a:blip>
          <a:stretch>
            <a:fillRect/>
          </a:stretch>
        </p:blipFill>
        <p:spPr>
          <a:xfrm>
            <a:off x="15222781" y="7494972"/>
            <a:ext cx="936828" cy="176795"/>
          </a:xfrm>
          <a:prstGeom prst="rect">
            <a:avLst/>
          </a:prstGeom>
        </p:spPr>
      </p:pic>
      <p:pic>
        <p:nvPicPr>
          <p:cNvPr id="94" name="Image 75" descr=" ">    </p:cNvPr>
          <p:cNvPicPr>
            <a:picLocks noChangeAspect="1"/>
          </p:cNvPicPr>
          <p:nvPr/>
        </p:nvPicPr>
        <p:blipFill>
          <a:blip r:embed="rId151">
            <a:extLst>
              <a:ext uri="{96DAC541-7B7A-43D3-8B79-37D633B846F1}">
                <asvg:svgBlip xmlns:asvg="http://schemas.microsoft.com/office/drawing/2016/SVG/main" r:embed="rId152"/>
              </a:ext>
            </a:extLst>
          </a:blip>
          <a:stretch>
            <a:fillRect/>
          </a:stretch>
        </p:blipFill>
        <p:spPr>
          <a:xfrm>
            <a:off x="15236152" y="7757840"/>
            <a:ext cx="932370" cy="115888"/>
          </a:xfrm>
          <a:prstGeom prst="rect">
            <a:avLst/>
          </a:prstGeom>
        </p:spPr>
      </p:pic>
      <p:pic>
        <p:nvPicPr>
          <p:cNvPr id="95" name="Image 76" descr=" ">    </p:cNvPr>
          <p:cNvPicPr>
            <a:picLocks noChangeAspect="1"/>
          </p:cNvPicPr>
          <p:nvPr/>
        </p:nvPicPr>
        <p:blipFill>
          <a:blip r:embed="rId153">
            <a:extLst>
              <a:ext uri="{96DAC541-7B7A-43D3-8B79-37D633B846F1}">
                <asvg:svgBlip xmlns:asvg="http://schemas.microsoft.com/office/drawing/2016/SVG/main" r:embed="rId154"/>
              </a:ext>
            </a:extLst>
          </a:blip>
          <a:stretch>
            <a:fillRect/>
          </a:stretch>
        </p:blipFill>
        <p:spPr>
          <a:xfrm>
            <a:off x="15230951" y="7976319"/>
            <a:ext cx="935343" cy="146335"/>
          </a:xfrm>
          <a:prstGeom prst="rect">
            <a:avLst/>
          </a:prstGeom>
        </p:spPr>
      </p:pic>
      <p:pic>
        <p:nvPicPr>
          <p:cNvPr id="96" name="Image 77" descr=" ">    </p:cNvPr>
          <p:cNvPicPr>
            <a:picLocks noChangeAspect="1"/>
          </p:cNvPicPr>
          <p:nvPr/>
        </p:nvPicPr>
        <p:blipFill>
          <a:blip r:embed="rId155">
            <a:extLst>
              <a:ext uri="{96DAC541-7B7A-43D3-8B79-37D633B846F1}">
                <asvg:svgBlip xmlns:asvg="http://schemas.microsoft.com/office/drawing/2016/SVG/main" r:embed="rId156"/>
              </a:ext>
            </a:extLst>
          </a:blip>
          <a:stretch>
            <a:fillRect/>
          </a:stretch>
        </p:blipFill>
        <p:spPr>
          <a:xfrm>
            <a:off x="15210893" y="8175985"/>
            <a:ext cx="937571" cy="206511"/>
          </a:xfrm>
          <a:prstGeom prst="rect">
            <a:avLst/>
          </a:prstGeom>
        </p:spPr>
      </p:pic>
      <p:pic>
        <p:nvPicPr>
          <p:cNvPr id="97" name="Image 78" descr=" ">    </p:cNvPr>
          <p:cNvPicPr>
            <a:picLocks noChangeAspect="1"/>
          </p:cNvPicPr>
          <p:nvPr/>
        </p:nvPicPr>
        <p:blipFill>
          <a:blip r:embed="rId157">
            <a:extLst>
              <a:ext uri="{96DAC541-7B7A-43D3-8B79-37D633B846F1}">
                <asvg:svgBlip xmlns:asvg="http://schemas.microsoft.com/office/drawing/2016/SVG/main" r:embed="rId158"/>
              </a:ext>
            </a:extLst>
          </a:blip>
          <a:stretch>
            <a:fillRect/>
          </a:stretch>
        </p:blipFill>
        <p:spPr>
          <a:xfrm>
            <a:off x="15178948" y="8372153"/>
            <a:ext cx="934599" cy="265931"/>
          </a:xfrm>
          <a:prstGeom prst="rect">
            <a:avLst/>
          </a:prstGeom>
        </p:spPr>
      </p:pic>
      <p:pic>
        <p:nvPicPr>
          <p:cNvPr id="98" name="Image 79" descr=" ">    </p:cNvPr>
          <p:cNvPicPr>
            <a:picLocks noChangeAspect="1"/>
          </p:cNvPicPr>
          <p:nvPr/>
        </p:nvPicPr>
        <p:blipFill>
          <a:blip r:embed="rId159">
            <a:extLst>
              <a:ext uri="{96DAC541-7B7A-43D3-8B79-37D633B846F1}">
                <asvg:svgBlip xmlns:asvg="http://schemas.microsoft.com/office/drawing/2016/SVG/main" r:embed="rId160"/>
              </a:ext>
            </a:extLst>
          </a:blip>
          <a:stretch>
            <a:fillRect/>
          </a:stretch>
        </p:blipFill>
        <p:spPr>
          <a:xfrm>
            <a:off x="15134372" y="8564538"/>
            <a:ext cx="928657" cy="322387"/>
          </a:xfrm>
          <a:prstGeom prst="rect">
            <a:avLst/>
          </a:prstGeom>
        </p:spPr>
      </p:pic>
      <p:pic>
        <p:nvPicPr>
          <p:cNvPr id="99" name="Image 80" descr=" ">    </p:cNvPr>
          <p:cNvPicPr>
            <a:picLocks noChangeAspect="1"/>
          </p:cNvPicPr>
          <p:nvPr/>
        </p:nvPicPr>
        <p:blipFill>
          <a:blip r:embed="rId161">
            <a:extLst>
              <a:ext uri="{96DAC541-7B7A-43D3-8B79-37D633B846F1}">
                <asvg:svgBlip xmlns:asvg="http://schemas.microsoft.com/office/drawing/2016/SVG/main" r:embed="rId162"/>
              </a:ext>
            </a:extLst>
          </a:blip>
          <a:stretch>
            <a:fillRect/>
          </a:stretch>
        </p:blipFill>
        <p:spPr>
          <a:xfrm>
            <a:off x="15078652" y="8751664"/>
            <a:ext cx="918254" cy="378842"/>
          </a:xfrm>
          <a:prstGeom prst="rect">
            <a:avLst/>
          </a:prstGeom>
        </p:spPr>
      </p:pic>
      <p:pic>
        <p:nvPicPr>
          <p:cNvPr id="100" name="Image 81" descr=" ">    </p:cNvPr>
          <p:cNvPicPr>
            <a:picLocks noChangeAspect="1"/>
          </p:cNvPicPr>
          <p:nvPr/>
        </p:nvPicPr>
        <p:blipFill>
          <a:blip r:embed="rId163">
            <a:extLst>
              <a:ext uri="{96DAC541-7B7A-43D3-8B79-37D633B846F1}">
                <asvg:svgBlip xmlns:asvg="http://schemas.microsoft.com/office/drawing/2016/SVG/main" r:embed="rId164"/>
              </a:ext>
            </a:extLst>
          </a:blip>
          <a:stretch>
            <a:fillRect/>
          </a:stretch>
        </p:blipFill>
        <p:spPr>
          <a:xfrm>
            <a:off x="15011046" y="8934512"/>
            <a:ext cx="904882" cy="432333"/>
          </a:xfrm>
          <a:prstGeom prst="rect">
            <a:avLst/>
          </a:prstGeom>
        </p:spPr>
      </p:pic>
      <p:pic>
        <p:nvPicPr>
          <p:cNvPr id="101" name="Image 82" descr=" ">    </p:cNvPr>
          <p:cNvPicPr>
            <a:picLocks noChangeAspect="1"/>
          </p:cNvPicPr>
          <p:nvPr/>
        </p:nvPicPr>
        <p:blipFill>
          <a:blip r:embed="rId165">
            <a:extLst>
              <a:ext uri="{96DAC541-7B7A-43D3-8B79-37D633B846F1}">
                <asvg:svgBlip xmlns:asvg="http://schemas.microsoft.com/office/drawing/2016/SVG/main" r:embed="rId166"/>
              </a:ext>
            </a:extLst>
          </a:blip>
          <a:stretch>
            <a:fillRect/>
          </a:stretch>
        </p:blipFill>
        <p:spPr>
          <a:xfrm>
            <a:off x="14933039" y="9111481"/>
            <a:ext cx="887053" cy="485068"/>
          </a:xfrm>
          <a:prstGeom prst="rect">
            <a:avLst/>
          </a:prstGeom>
        </p:spPr>
      </p:pic>
      <p:pic>
        <p:nvPicPr>
          <p:cNvPr id="102" name="Image 83" descr=" ">    </p:cNvPr>
          <p:cNvPicPr>
            <a:picLocks noChangeAspect="1"/>
          </p:cNvPicPr>
          <p:nvPr/>
        </p:nvPicPr>
        <p:blipFill>
          <a:blip r:embed="rId167">
            <a:extLst>
              <a:ext uri="{96DAC541-7B7A-43D3-8B79-37D633B846F1}">
                <asvg:svgBlip xmlns:asvg="http://schemas.microsoft.com/office/drawing/2016/SVG/main" r:embed="rId168"/>
              </a:ext>
            </a:extLst>
          </a:blip>
          <a:stretch>
            <a:fillRect/>
          </a:stretch>
        </p:blipFill>
        <p:spPr>
          <a:xfrm>
            <a:off x="14844632" y="9282943"/>
            <a:ext cx="866251" cy="534095"/>
          </a:xfrm>
          <a:prstGeom prst="rect">
            <a:avLst/>
          </a:prstGeom>
        </p:spPr>
      </p:pic>
      <p:pic>
        <p:nvPicPr>
          <p:cNvPr id="103" name="Image 84" descr=" ">    </p:cNvPr>
          <p:cNvPicPr>
            <a:picLocks noChangeAspect="1"/>
          </p:cNvPicPr>
          <p:nvPr/>
        </p:nvPicPr>
        <p:blipFill>
          <a:blip r:embed="rId169">
            <a:extLst>
              <a:ext uri="{96DAC541-7B7A-43D3-8B79-37D633B846F1}">
                <asvg:svgBlip xmlns:asvg="http://schemas.microsoft.com/office/drawing/2016/SVG/main" r:embed="rId170"/>
              </a:ext>
            </a:extLst>
          </a:blip>
          <a:stretch>
            <a:fillRect/>
          </a:stretch>
        </p:blipFill>
        <p:spPr>
          <a:xfrm>
            <a:off x="14745821" y="9448701"/>
            <a:ext cx="841736" cy="580901"/>
          </a:xfrm>
          <a:prstGeom prst="rect">
            <a:avLst/>
          </a:prstGeom>
        </p:spPr>
      </p:pic>
      <p:pic>
        <p:nvPicPr>
          <p:cNvPr id="104" name="Image 85" descr=" ">    </p:cNvPr>
          <p:cNvPicPr>
            <a:picLocks noChangeAspect="1"/>
          </p:cNvPicPr>
          <p:nvPr/>
        </p:nvPicPr>
        <p:blipFill>
          <a:blip r:embed="rId171">
            <a:extLst>
              <a:ext uri="{96DAC541-7B7A-43D3-8B79-37D633B846F1}">
                <asvg:svgBlip xmlns:asvg="http://schemas.microsoft.com/office/drawing/2016/SVG/main" r:embed="rId172"/>
              </a:ext>
            </a:extLst>
          </a:blip>
          <a:stretch>
            <a:fillRect/>
          </a:stretch>
        </p:blipFill>
        <p:spPr>
          <a:xfrm>
            <a:off x="14637355" y="9607699"/>
            <a:ext cx="814989" cy="625463"/>
          </a:xfrm>
          <a:prstGeom prst="rect">
            <a:avLst/>
          </a:prstGeom>
        </p:spPr>
      </p:pic>
      <p:pic>
        <p:nvPicPr>
          <p:cNvPr id="105" name="Image 86" descr=" ">    </p:cNvPr>
          <p:cNvPicPr>
            <a:picLocks noChangeAspect="1"/>
          </p:cNvPicPr>
          <p:nvPr/>
        </p:nvPicPr>
        <p:blipFill>
          <a:blip r:embed="rId173">
            <a:extLst>
              <a:ext uri="{96DAC541-7B7A-43D3-8B79-37D633B846F1}">
                <asvg:svgBlip xmlns:asvg="http://schemas.microsoft.com/office/drawing/2016/SVG/main" r:embed="rId174"/>
              </a:ext>
            </a:extLst>
          </a:blip>
          <a:stretch>
            <a:fillRect/>
          </a:stretch>
        </p:blipFill>
        <p:spPr>
          <a:xfrm>
            <a:off x="14519230" y="9759727"/>
            <a:ext cx="785273" cy="667804"/>
          </a:xfrm>
          <a:prstGeom prst="rect">
            <a:avLst/>
          </a:prstGeom>
        </p:spPr>
      </p:pic>
      <p:pic>
        <p:nvPicPr>
          <p:cNvPr id="106" name="Image 87" descr=" ">    </p:cNvPr>
          <p:cNvPicPr>
            <a:picLocks noChangeAspect="1"/>
          </p:cNvPicPr>
          <p:nvPr/>
        </p:nvPicPr>
        <p:blipFill>
          <a:blip r:embed="rId175">
            <a:extLst>
              <a:ext uri="{96DAC541-7B7A-43D3-8B79-37D633B846F1}">
                <asvg:svgBlip xmlns:asvg="http://schemas.microsoft.com/office/drawing/2016/SVG/main" r:embed="rId176"/>
              </a:ext>
            </a:extLst>
          </a:blip>
          <a:stretch>
            <a:fillRect/>
          </a:stretch>
        </p:blipFill>
        <p:spPr>
          <a:xfrm>
            <a:off x="14392932" y="9904797"/>
            <a:ext cx="751840" cy="706438"/>
          </a:xfrm>
          <a:prstGeom prst="rect">
            <a:avLst/>
          </a:prstGeom>
        </p:spPr>
      </p:pic>
      <p:pic>
        <p:nvPicPr>
          <p:cNvPr id="107" name="Image 88" descr=" ">    </p:cNvPr>
          <p:cNvPicPr>
            <a:picLocks noChangeAspect="1"/>
          </p:cNvPicPr>
          <p:nvPr/>
        </p:nvPicPr>
        <p:blipFill>
          <a:blip r:embed="rId177">
            <a:extLst>
              <a:ext uri="{96DAC541-7B7A-43D3-8B79-37D633B846F1}">
                <asvg:svgBlip xmlns:asvg="http://schemas.microsoft.com/office/drawing/2016/SVG/main" r:embed="rId178"/>
              </a:ext>
            </a:extLst>
          </a:blip>
          <a:stretch>
            <a:fillRect/>
          </a:stretch>
        </p:blipFill>
        <p:spPr>
          <a:xfrm>
            <a:off x="14258462" y="10041483"/>
            <a:ext cx="716181" cy="743570"/>
          </a:xfrm>
          <a:prstGeom prst="rect">
            <a:avLst/>
          </a:prstGeom>
        </p:spPr>
      </p:pic>
      <p:pic>
        <p:nvPicPr>
          <p:cNvPr id="108" name="Image 89" descr=" ">    </p:cNvPr>
          <p:cNvPicPr>
            <a:picLocks noChangeAspect="1"/>
          </p:cNvPicPr>
          <p:nvPr/>
        </p:nvPicPr>
        <p:blipFill>
          <a:blip r:embed="rId179">
            <a:extLst>
              <a:ext uri="{96DAC541-7B7A-43D3-8B79-37D633B846F1}">
                <asvg:svgBlip xmlns:asvg="http://schemas.microsoft.com/office/drawing/2016/SVG/main" r:embed="rId180"/>
              </a:ext>
            </a:extLst>
          </a:blip>
          <a:stretch>
            <a:fillRect/>
          </a:stretch>
        </p:blipFill>
        <p:spPr>
          <a:xfrm>
            <a:off x="14115078" y="10170046"/>
            <a:ext cx="677548" cy="777007"/>
          </a:xfrm>
          <a:prstGeom prst="rect">
            <a:avLst/>
          </a:prstGeom>
        </p:spPr>
      </p:pic>
      <p:pic>
        <p:nvPicPr>
          <p:cNvPr id="109" name="Image 90" descr=" ">    </p:cNvPr>
          <p:cNvPicPr>
            <a:picLocks noChangeAspect="1"/>
          </p:cNvPicPr>
          <p:nvPr/>
        </p:nvPicPr>
        <p:blipFill>
          <a:blip r:embed="rId181">
            <a:extLst>
              <a:ext uri="{96DAC541-7B7A-43D3-8B79-37D633B846F1}">
                <asvg:svgBlip xmlns:asvg="http://schemas.microsoft.com/office/drawing/2016/SVG/main" r:embed="rId182"/>
              </a:ext>
            </a:extLst>
          </a:blip>
          <a:stretch>
            <a:fillRect/>
          </a:stretch>
        </p:blipFill>
        <p:spPr>
          <a:xfrm>
            <a:off x="13965008" y="10290175"/>
            <a:ext cx="636685" cy="807455"/>
          </a:xfrm>
          <a:prstGeom prst="rect">
            <a:avLst/>
          </a:prstGeom>
        </p:spPr>
      </p:pic>
      <p:pic>
        <p:nvPicPr>
          <p:cNvPr id="110" name="Image 91" descr=" ">    </p:cNvPr>
          <p:cNvPicPr>
            <a:picLocks noChangeAspect="1"/>
          </p:cNvPicPr>
          <p:nvPr/>
        </p:nvPicPr>
        <p:blipFill>
          <a:blip r:embed="rId183">
            <a:extLst>
              <a:ext uri="{96DAC541-7B7A-43D3-8B79-37D633B846F1}">
                <asvg:svgBlip xmlns:asvg="http://schemas.microsoft.com/office/drawing/2016/SVG/main" r:embed="rId184"/>
              </a:ext>
            </a:extLst>
          </a:blip>
          <a:stretch>
            <a:fillRect/>
          </a:stretch>
        </p:blipFill>
        <p:spPr>
          <a:xfrm>
            <a:off x="13807506" y="10401002"/>
            <a:ext cx="592855" cy="835682"/>
          </a:xfrm>
          <a:prstGeom prst="rect">
            <a:avLst/>
          </a:prstGeom>
        </p:spPr>
      </p:pic>
      <p:pic>
        <p:nvPicPr>
          <p:cNvPr id="111" name="Image 92" descr=" ">    </p:cNvPr>
          <p:cNvPicPr>
            <a:picLocks noChangeAspect="1"/>
          </p:cNvPicPr>
          <p:nvPr/>
        </p:nvPicPr>
        <p:blipFill>
          <a:blip r:embed="rId185">
            <a:extLst>
              <a:ext uri="{96DAC541-7B7A-43D3-8B79-37D633B846F1}">
                <asvg:svgBlip xmlns:asvg="http://schemas.microsoft.com/office/drawing/2016/SVG/main" r:embed="rId186"/>
              </a:ext>
            </a:extLst>
          </a:blip>
          <a:stretch>
            <a:fillRect/>
          </a:stretch>
        </p:blipFill>
        <p:spPr>
          <a:xfrm>
            <a:off x="13644064" y="10501982"/>
            <a:ext cx="545307" cy="860202"/>
          </a:xfrm>
          <a:prstGeom prst="rect">
            <a:avLst/>
          </a:prstGeom>
        </p:spPr>
      </p:pic>
      <p:pic>
        <p:nvPicPr>
          <p:cNvPr id="112" name="Image 93" descr=" ">    </p:cNvPr>
          <p:cNvPicPr>
            <a:picLocks noChangeAspect="1"/>
          </p:cNvPicPr>
          <p:nvPr/>
        </p:nvPicPr>
        <p:blipFill>
          <a:blip r:embed="rId187">
            <a:extLst>
              <a:ext uri="{96DAC541-7B7A-43D3-8B79-37D633B846F1}">
                <asvg:svgBlip xmlns:asvg="http://schemas.microsoft.com/office/drawing/2016/SVG/main" r:embed="rId188"/>
              </a:ext>
            </a:extLst>
          </a:blip>
          <a:stretch>
            <a:fillRect/>
          </a:stretch>
        </p:blipFill>
        <p:spPr>
          <a:xfrm>
            <a:off x="13473189" y="10593375"/>
            <a:ext cx="497761" cy="881745"/>
          </a:xfrm>
          <a:prstGeom prst="rect">
            <a:avLst/>
          </a:prstGeom>
        </p:spPr>
      </p:pic>
      <p:pic>
        <p:nvPicPr>
          <p:cNvPr id="113" name="Image 94" descr=" ">    </p:cNvPr>
          <p:cNvPicPr>
            <a:picLocks noChangeAspect="1"/>
          </p:cNvPicPr>
          <p:nvPr/>
        </p:nvPicPr>
        <p:blipFill>
          <a:blip r:embed="rId189">
            <a:extLst>
              <a:ext uri="{96DAC541-7B7A-43D3-8B79-37D633B846F1}">
                <asvg:svgBlip xmlns:asvg="http://schemas.microsoft.com/office/drawing/2016/SVG/main" r:embed="rId190"/>
              </a:ext>
            </a:extLst>
          </a:blip>
          <a:stretch>
            <a:fillRect/>
          </a:stretch>
        </p:blipFill>
        <p:spPr>
          <a:xfrm>
            <a:off x="13297861" y="10674313"/>
            <a:ext cx="445755" cy="900311"/>
          </a:xfrm>
          <a:prstGeom prst="rect">
            <a:avLst/>
          </a:prstGeom>
        </p:spPr>
      </p:pic>
      <p:pic>
        <p:nvPicPr>
          <p:cNvPr id="114" name="Image 95" descr=" ">    </p:cNvPr>
          <p:cNvPicPr>
            <a:picLocks noChangeAspect="1"/>
          </p:cNvPicPr>
          <p:nvPr/>
        </p:nvPicPr>
        <p:blipFill>
          <a:blip r:embed="rId191">
            <a:extLst>
              <a:ext uri="{96DAC541-7B7A-43D3-8B79-37D633B846F1}">
                <asvg:svgBlip xmlns:asvg="http://schemas.microsoft.com/office/drawing/2016/SVG/main" r:embed="rId192"/>
              </a:ext>
            </a:extLst>
          </a:blip>
          <a:stretch>
            <a:fillRect/>
          </a:stretch>
        </p:blipFill>
        <p:spPr>
          <a:xfrm>
            <a:off x="13116586" y="10744014"/>
            <a:ext cx="392264" cy="915169"/>
          </a:xfrm>
          <a:prstGeom prst="rect">
            <a:avLst/>
          </a:prstGeom>
        </p:spPr>
      </p:pic>
      <p:pic>
        <p:nvPicPr>
          <p:cNvPr id="115" name="Image 96" descr=" ">    </p:cNvPr>
          <p:cNvPicPr>
            <a:picLocks noChangeAspect="1"/>
          </p:cNvPicPr>
          <p:nvPr/>
        </p:nvPicPr>
        <p:blipFill>
          <a:blip r:embed="rId193">
            <a:extLst>
              <a:ext uri="{96DAC541-7B7A-43D3-8B79-37D633B846F1}">
                <asvg:svgBlip xmlns:asvg="http://schemas.microsoft.com/office/drawing/2016/SVG/main" r:embed="rId194"/>
              </a:ext>
            </a:extLst>
          </a:blip>
          <a:stretch>
            <a:fillRect/>
          </a:stretch>
        </p:blipFill>
        <p:spPr>
          <a:xfrm>
            <a:off x="12930112" y="10802875"/>
            <a:ext cx="337289" cy="926306"/>
          </a:xfrm>
          <a:prstGeom prst="rect">
            <a:avLst/>
          </a:prstGeom>
        </p:spPr>
      </p:pic>
      <p:pic>
        <p:nvPicPr>
          <p:cNvPr id="116" name="Image 97" descr=" ">    </p:cNvPr>
          <p:cNvPicPr>
            <a:picLocks noChangeAspect="1"/>
          </p:cNvPicPr>
          <p:nvPr/>
        </p:nvPicPr>
        <p:blipFill>
          <a:blip r:embed="rId195">
            <a:extLst>
              <a:ext uri="{96DAC541-7B7A-43D3-8B79-37D633B846F1}">
                <asvg:svgBlip xmlns:asvg="http://schemas.microsoft.com/office/drawing/2016/SVG/main" r:embed="rId196"/>
              </a:ext>
            </a:extLst>
          </a:blip>
          <a:stretch>
            <a:fillRect/>
          </a:stretch>
        </p:blipFill>
        <p:spPr>
          <a:xfrm>
            <a:off x="12739181" y="10850190"/>
            <a:ext cx="280082" cy="933004"/>
          </a:xfrm>
          <a:prstGeom prst="rect">
            <a:avLst/>
          </a:prstGeom>
        </p:spPr>
      </p:pic>
      <p:pic>
        <p:nvPicPr>
          <p:cNvPr id="117" name="Image 98" descr=" ">    </p:cNvPr>
          <p:cNvPicPr>
            <a:picLocks noChangeAspect="1"/>
          </p:cNvPicPr>
          <p:nvPr/>
        </p:nvPicPr>
        <p:blipFill>
          <a:blip r:embed="rId197">
            <a:extLst>
              <a:ext uri="{96DAC541-7B7A-43D3-8B79-37D633B846F1}">
                <asvg:svgBlip xmlns:asvg="http://schemas.microsoft.com/office/drawing/2016/SVG/main" r:embed="rId198"/>
              </a:ext>
            </a:extLst>
          </a:blip>
          <a:stretch>
            <a:fillRect/>
          </a:stretch>
        </p:blipFill>
        <p:spPr>
          <a:xfrm>
            <a:off x="12543791" y="10885897"/>
            <a:ext cx="221390" cy="935968"/>
          </a:xfrm>
          <a:prstGeom prst="rect">
            <a:avLst/>
          </a:prstGeom>
        </p:spPr>
      </p:pic>
      <p:pic>
        <p:nvPicPr>
          <p:cNvPr id="118" name="Image 99" descr=" ">    </p:cNvPr>
          <p:cNvPicPr>
            <a:picLocks noChangeAspect="1"/>
          </p:cNvPicPr>
          <p:nvPr/>
        </p:nvPicPr>
        <p:blipFill>
          <a:blip r:embed="rId199">
            <a:extLst>
              <a:ext uri="{96DAC541-7B7A-43D3-8B79-37D633B846F1}">
                <asvg:svgBlip xmlns:asvg="http://schemas.microsoft.com/office/drawing/2016/SVG/main" r:embed="rId200"/>
              </a:ext>
            </a:extLst>
          </a:blip>
          <a:stretch>
            <a:fillRect/>
          </a:stretch>
        </p:blipFill>
        <p:spPr>
          <a:xfrm>
            <a:off x="12344688" y="10908209"/>
            <a:ext cx="161957" cy="935968"/>
          </a:xfrm>
          <a:prstGeom prst="rect">
            <a:avLst/>
          </a:prstGeom>
        </p:spPr>
      </p:pic>
      <p:pic>
        <p:nvPicPr>
          <p:cNvPr id="119" name="Image 100" descr=" ">    </p:cNvPr>
          <p:cNvPicPr>
            <a:picLocks noChangeAspect="1"/>
          </p:cNvPicPr>
          <p:nvPr/>
        </p:nvPicPr>
        <p:blipFill>
          <a:blip r:embed="rId201">
            <a:extLst>
              <a:ext uri="{96DAC541-7B7A-43D3-8B79-37D633B846F1}">
                <asvg:svgBlip xmlns:asvg="http://schemas.microsoft.com/office/drawing/2016/SVG/main" r:embed="rId202"/>
              </a:ext>
            </a:extLst>
          </a:blip>
          <a:stretch>
            <a:fillRect/>
          </a:stretch>
        </p:blipFill>
        <p:spPr>
          <a:xfrm>
            <a:off x="12141869" y="10918664"/>
            <a:ext cx="101037" cy="930771"/>
          </a:xfrm>
          <a:prstGeom prst="rect">
            <a:avLst/>
          </a:prstGeom>
        </p:spPr>
      </p:pic>
      <p:pic>
        <p:nvPicPr>
          <p:cNvPr id="120" name="Image 101" descr=" ">    </p:cNvPr>
          <p:cNvPicPr>
            <a:picLocks noChangeAspect="1"/>
          </p:cNvPicPr>
          <p:nvPr/>
        </p:nvPicPr>
        <p:blipFill>
          <a:blip r:embed="rId203">
            <a:extLst>
              <a:ext uri="{96DAC541-7B7A-43D3-8B79-37D633B846F1}">
                <asvg:svgBlip xmlns:asvg="http://schemas.microsoft.com/office/drawing/2016/SVG/main" r:embed="rId204"/>
              </a:ext>
            </a:extLst>
          </a:blip>
          <a:stretch>
            <a:fillRect/>
          </a:stretch>
        </p:blipFill>
        <p:spPr>
          <a:xfrm>
            <a:off x="9377585" y="5058408"/>
            <a:ext cx="5622458" cy="562175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5" y="12700"/>
            <a:ext cx="24348943" cy="13703300"/>
          </a:xfrm>
          <a:prstGeom prst="rect">
            <a:avLst/>
          </a:prstGeom>
        </p:spPr>
      </p:pic>
      <p:sp>
        <p:nvSpPr>
          <p:cNvPr id="3" name="Text 0"/>
          <p:cNvSpPr/>
          <p:nvPr/>
        </p:nvSpPr>
        <p:spPr>
          <a:xfrm>
            <a:off x="9234054" y="927100"/>
            <a:ext cx="5918940"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Our Team</a:t>
            </a:r>
            <a:endParaRPr lang="en-US" sz="9600" dirty="0"/>
          </a:p>
        </p:txBody>
      </p:sp>
      <p:sp>
        <p:nvSpPr>
          <p:cNvPr id="4" name="Shape 1"/>
          <p:cNvSpPr/>
          <p:nvPr/>
        </p:nvSpPr>
        <p:spPr>
          <a:xfrm>
            <a:off x="1054232" y="3289300"/>
            <a:ext cx="22303988" cy="9410700"/>
          </a:xfrm>
          <a:prstGeom prst="rect">
            <a:avLst/>
          </a:prstGeom>
          <a:noFill/>
          <a:ln/>
        </p:spPr>
      </p:sp>
      <p:sp>
        <p:nvSpPr>
          <p:cNvPr id="5" name="Shape 2"/>
          <p:cNvSpPr/>
          <p:nvPr/>
        </p:nvSpPr>
        <p:spPr>
          <a:xfrm>
            <a:off x="1054232" y="3289300"/>
            <a:ext cx="6757245" cy="9410700"/>
          </a:xfrm>
          <a:prstGeom prst="rect">
            <a:avLst/>
          </a:prstGeom>
          <a:noFill/>
          <a:ln/>
        </p:spPr>
      </p:sp>
      <p:pic>
        <p:nvPicPr>
          <p:cNvPr id="6"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71" y="4876800"/>
            <a:ext cx="5004425" cy="5003800"/>
          </a:xfrm>
          <a:prstGeom prst="rect">
            <a:avLst/>
          </a:prstGeom>
        </p:spPr>
      </p:pic>
      <p:pic>
        <p:nvPicPr>
          <p:cNvPr id="7"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232" y="3289300"/>
            <a:ext cx="6757245" cy="7213600"/>
          </a:xfrm>
          <a:prstGeom prst="rect">
            <a:avLst/>
          </a:prstGeom>
        </p:spPr>
      </p:pic>
      <p:sp>
        <p:nvSpPr>
          <p:cNvPr id="8" name="Shape 3"/>
          <p:cNvSpPr/>
          <p:nvPr/>
        </p:nvSpPr>
        <p:spPr>
          <a:xfrm>
            <a:off x="3061083" y="11112500"/>
            <a:ext cx="2743543" cy="1587500"/>
          </a:xfrm>
          <a:prstGeom prst="rect">
            <a:avLst/>
          </a:prstGeom>
          <a:noFill/>
          <a:ln/>
        </p:spPr>
      </p:sp>
      <p:sp>
        <p:nvSpPr>
          <p:cNvPr id="9" name="Text 4"/>
          <p:cNvSpPr/>
          <p:nvPr/>
        </p:nvSpPr>
        <p:spPr>
          <a:xfrm>
            <a:off x="2959470" y="11112500"/>
            <a:ext cx="2946768"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Full Name</a:t>
            </a:r>
            <a:endParaRPr lang="en-US" sz="4800" dirty="0"/>
          </a:p>
        </p:txBody>
      </p:sp>
      <p:sp>
        <p:nvSpPr>
          <p:cNvPr id="10" name="Text 5"/>
          <p:cNvSpPr/>
          <p:nvPr/>
        </p:nvSpPr>
        <p:spPr>
          <a:xfrm>
            <a:off x="3912089" y="12077700"/>
            <a:ext cx="1041530" cy="774700"/>
          </a:xfrm>
          <a:prstGeom prst="rect">
            <a:avLst/>
          </a:prstGeom>
          <a:noFill/>
          <a:ln/>
        </p:spPr>
        <p:txBody>
          <a:bodyPr wrap="square" lIns="0" tIns="0" rIns="0" bIns="0" rtlCol="0" anchor="t"/>
          <a:lstStyle/>
          <a:p>
            <a:pPr algn="ctr"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Title</a:t>
            </a:r>
            <a:endParaRPr lang="en-US" sz="3600" dirty="0"/>
          </a:p>
        </p:txBody>
      </p:sp>
      <p:sp>
        <p:nvSpPr>
          <p:cNvPr id="11" name="Shape 6"/>
          <p:cNvSpPr/>
          <p:nvPr/>
        </p:nvSpPr>
        <p:spPr>
          <a:xfrm>
            <a:off x="8827603" y="3289300"/>
            <a:ext cx="6757245" cy="9410700"/>
          </a:xfrm>
          <a:prstGeom prst="rect">
            <a:avLst/>
          </a:prstGeom>
          <a:noFill/>
          <a:ln/>
        </p:spPr>
      </p:sp>
      <p:pic>
        <p:nvPicPr>
          <p:cNvPr id="12"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5343" y="4876800"/>
            <a:ext cx="5004425" cy="5003800"/>
          </a:xfrm>
          <a:prstGeom prst="rect">
            <a:avLst/>
          </a:prstGeom>
        </p:spPr>
      </p:pic>
      <p:pic>
        <p:nvPicPr>
          <p:cNvPr id="13"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7603" y="3289300"/>
            <a:ext cx="6757245" cy="7213600"/>
          </a:xfrm>
          <a:prstGeom prst="rect">
            <a:avLst/>
          </a:prstGeom>
        </p:spPr>
      </p:pic>
      <p:sp>
        <p:nvSpPr>
          <p:cNvPr id="14" name="Shape 7"/>
          <p:cNvSpPr/>
          <p:nvPr/>
        </p:nvSpPr>
        <p:spPr>
          <a:xfrm>
            <a:off x="10834454" y="11112500"/>
            <a:ext cx="2743543" cy="1587500"/>
          </a:xfrm>
          <a:prstGeom prst="rect">
            <a:avLst/>
          </a:prstGeom>
          <a:noFill/>
          <a:ln/>
        </p:spPr>
      </p:sp>
      <p:sp>
        <p:nvSpPr>
          <p:cNvPr id="15" name="Text 8"/>
          <p:cNvSpPr/>
          <p:nvPr/>
        </p:nvSpPr>
        <p:spPr>
          <a:xfrm>
            <a:off x="10732841" y="11112500"/>
            <a:ext cx="2946768"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Full Name</a:t>
            </a:r>
            <a:endParaRPr lang="en-US" sz="4800" dirty="0"/>
          </a:p>
        </p:txBody>
      </p:sp>
      <p:sp>
        <p:nvSpPr>
          <p:cNvPr id="16" name="Text 9"/>
          <p:cNvSpPr/>
          <p:nvPr/>
        </p:nvSpPr>
        <p:spPr>
          <a:xfrm>
            <a:off x="11685461" y="12077700"/>
            <a:ext cx="1041530" cy="774700"/>
          </a:xfrm>
          <a:prstGeom prst="rect">
            <a:avLst/>
          </a:prstGeom>
          <a:noFill/>
          <a:ln/>
        </p:spPr>
        <p:txBody>
          <a:bodyPr wrap="square" lIns="0" tIns="0" rIns="0" bIns="0" rtlCol="0" anchor="t"/>
          <a:lstStyle/>
          <a:p>
            <a:pPr algn="ctr"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Title</a:t>
            </a:r>
            <a:endParaRPr lang="en-US" sz="3600" dirty="0"/>
          </a:p>
        </p:txBody>
      </p:sp>
      <p:sp>
        <p:nvSpPr>
          <p:cNvPr id="17" name="Shape 10"/>
          <p:cNvSpPr/>
          <p:nvPr/>
        </p:nvSpPr>
        <p:spPr>
          <a:xfrm>
            <a:off x="16600975" y="3289300"/>
            <a:ext cx="6757245" cy="9410700"/>
          </a:xfrm>
          <a:prstGeom prst="rect">
            <a:avLst/>
          </a:prstGeom>
          <a:noFill/>
          <a:ln/>
        </p:spPr>
      </p:sp>
      <p:pic>
        <p:nvPicPr>
          <p:cNvPr id="1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18715" y="4876800"/>
            <a:ext cx="5004425" cy="5003800"/>
          </a:xfrm>
          <a:prstGeom prst="rect">
            <a:avLst/>
          </a:prstGeom>
        </p:spPr>
      </p:pic>
      <p:pic>
        <p:nvPicPr>
          <p:cNvPr id="1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600975" y="3289300"/>
            <a:ext cx="6757245" cy="7213600"/>
          </a:xfrm>
          <a:prstGeom prst="rect">
            <a:avLst/>
          </a:prstGeom>
        </p:spPr>
      </p:pic>
      <p:sp>
        <p:nvSpPr>
          <p:cNvPr id="20" name="Shape 11"/>
          <p:cNvSpPr/>
          <p:nvPr/>
        </p:nvSpPr>
        <p:spPr>
          <a:xfrm>
            <a:off x="18607826" y="11112500"/>
            <a:ext cx="2743543" cy="1587500"/>
          </a:xfrm>
          <a:prstGeom prst="rect">
            <a:avLst/>
          </a:prstGeom>
          <a:noFill/>
          <a:ln/>
        </p:spPr>
      </p:sp>
      <p:sp>
        <p:nvSpPr>
          <p:cNvPr id="21" name="Text 12"/>
          <p:cNvSpPr/>
          <p:nvPr/>
        </p:nvSpPr>
        <p:spPr>
          <a:xfrm>
            <a:off x="18506213" y="11112500"/>
            <a:ext cx="2946768"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Full Name</a:t>
            </a:r>
            <a:endParaRPr lang="en-US" sz="4800" dirty="0"/>
          </a:p>
        </p:txBody>
      </p:sp>
      <p:sp>
        <p:nvSpPr>
          <p:cNvPr id="22" name="Text 13"/>
          <p:cNvSpPr/>
          <p:nvPr/>
        </p:nvSpPr>
        <p:spPr>
          <a:xfrm>
            <a:off x="19458832" y="12077700"/>
            <a:ext cx="1041530" cy="774700"/>
          </a:xfrm>
          <a:prstGeom prst="rect">
            <a:avLst/>
          </a:prstGeom>
          <a:noFill/>
          <a:ln/>
        </p:spPr>
        <p:txBody>
          <a:bodyPr wrap="square" lIns="0" tIns="0" rIns="0" bIns="0" rtlCol="0" anchor="t"/>
          <a:lstStyle/>
          <a:p>
            <a:pPr algn="ctr"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Title</a:t>
            </a:r>
            <a:endParaRPr lang="en-US" sz="3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6837688" y="4140200"/>
            <a:ext cx="10698971"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Conclusion</a:t>
            </a:r>
            <a:endParaRPr lang="en-US" sz="160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7035800"/>
            <a:ext cx="4039105" cy="952500"/>
          </a:xfrm>
          <a:prstGeom prst="rect">
            <a:avLst/>
          </a:prstGeom>
        </p:spPr>
      </p:pic>
      <p:sp>
        <p:nvSpPr>
          <p:cNvPr id="5"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Experience the magic and thrill of the extraordinary in the realm where anything is possible and every journey is unique.</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3188" y="0"/>
            <a:ext cx="5283860" cy="611937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813902" cy="6057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01575" y="7454900"/>
            <a:ext cx="4813902" cy="6261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0776" y="0"/>
            <a:ext cx="8586272" cy="7626226"/>
          </a:xfrm>
          <a:prstGeom prst="rect">
            <a:avLst/>
          </a:prstGeom>
        </p:spPr>
      </p:pic>
      <p:sp>
        <p:nvSpPr>
          <p:cNvPr id="5" name="Text 0"/>
          <p:cNvSpPr/>
          <p:nvPr/>
        </p:nvSpPr>
        <p:spPr>
          <a:xfrm>
            <a:off x="1219352" y="927100"/>
            <a:ext cx="6528616"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List</a:t>
            </a:r>
            <a:endParaRPr lang="en-US" sz="9600" dirty="0"/>
          </a:p>
        </p:txBody>
      </p:sp>
      <p:sp>
        <p:nvSpPr>
          <p:cNvPr id="6" name="Shape 1"/>
          <p:cNvSpPr/>
          <p:nvPr/>
        </p:nvSpPr>
        <p:spPr>
          <a:xfrm>
            <a:off x="1422578" y="3251200"/>
            <a:ext cx="17032829" cy="9067800"/>
          </a:xfrm>
          <a:prstGeom prst="rect">
            <a:avLst/>
          </a:prstGeom>
          <a:noFill/>
          <a:ln/>
        </p:spPr>
      </p:sp>
      <p:sp>
        <p:nvSpPr>
          <p:cNvPr id="7" name="Shape 2"/>
          <p:cNvSpPr/>
          <p:nvPr/>
        </p:nvSpPr>
        <p:spPr>
          <a:xfrm>
            <a:off x="1422578" y="3251200"/>
            <a:ext cx="17032829" cy="1244600"/>
          </a:xfrm>
          <a:prstGeom prst="rect">
            <a:avLst/>
          </a:prstGeom>
          <a:noFill/>
          <a:ln/>
        </p:spPr>
      </p:sp>
      <p:sp>
        <p:nvSpPr>
          <p:cNvPr id="8" name="Text 3"/>
          <p:cNvSpPr/>
          <p:nvPr/>
        </p:nvSpPr>
        <p:spPr>
          <a:xfrm>
            <a:off x="1422578" y="34925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Dragons</a:t>
            </a:r>
            <a:endParaRPr lang="en-US" sz="4800" dirty="0"/>
          </a:p>
        </p:txBody>
      </p:sp>
      <p:sp>
        <p:nvSpPr>
          <p:cNvPr id="9" name="Text 4"/>
          <p:cNvSpPr/>
          <p:nvPr/>
        </p:nvSpPr>
        <p:spPr>
          <a:xfrm>
            <a:off x="7824178" y="3251200"/>
            <a:ext cx="10783648" cy="13970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Fire-breathing creatures that are often powerful and dangerous</a:t>
            </a:r>
            <a:endParaRPr lang="en-US" sz="3600" dirty="0"/>
          </a:p>
        </p:txBody>
      </p:sp>
      <p:sp>
        <p:nvSpPr>
          <p:cNvPr id="10" name="Shape 5"/>
          <p:cNvSpPr/>
          <p:nvPr/>
        </p:nvSpPr>
        <p:spPr>
          <a:xfrm>
            <a:off x="1422578" y="5105400"/>
            <a:ext cx="17032829" cy="762000"/>
          </a:xfrm>
          <a:prstGeom prst="rect">
            <a:avLst/>
          </a:prstGeom>
          <a:noFill/>
          <a:ln/>
        </p:spPr>
      </p:sp>
      <p:sp>
        <p:nvSpPr>
          <p:cNvPr id="11" name="Text 6"/>
          <p:cNvSpPr/>
          <p:nvPr/>
        </p:nvSpPr>
        <p:spPr>
          <a:xfrm>
            <a:off x="1422578" y="51054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Medieval-like Settings</a:t>
            </a:r>
            <a:endParaRPr lang="en-US" sz="4800" dirty="0"/>
          </a:p>
        </p:txBody>
      </p:sp>
      <p:sp>
        <p:nvSpPr>
          <p:cNvPr id="12" name="Text 7"/>
          <p:cNvSpPr/>
          <p:nvPr/>
        </p:nvSpPr>
        <p:spPr>
          <a:xfrm>
            <a:off x="7824178" y="5175250"/>
            <a:ext cx="10783648"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Worlds with castles, knights, and feudal systems</a:t>
            </a:r>
            <a:endParaRPr lang="en-US" sz="3600" dirty="0"/>
          </a:p>
        </p:txBody>
      </p:sp>
      <p:sp>
        <p:nvSpPr>
          <p:cNvPr id="13" name="Shape 8"/>
          <p:cNvSpPr/>
          <p:nvPr/>
        </p:nvSpPr>
        <p:spPr>
          <a:xfrm>
            <a:off x="1422578" y="6477000"/>
            <a:ext cx="17032829" cy="762000"/>
          </a:xfrm>
          <a:prstGeom prst="rect">
            <a:avLst/>
          </a:prstGeom>
          <a:noFill/>
          <a:ln/>
        </p:spPr>
      </p:sp>
      <p:sp>
        <p:nvSpPr>
          <p:cNvPr id="14" name="Text 9"/>
          <p:cNvSpPr/>
          <p:nvPr/>
        </p:nvSpPr>
        <p:spPr>
          <a:xfrm>
            <a:off x="1422578" y="64770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Chosen One Trope</a:t>
            </a:r>
            <a:endParaRPr lang="en-US" sz="4800" dirty="0"/>
          </a:p>
        </p:txBody>
      </p:sp>
      <p:sp>
        <p:nvSpPr>
          <p:cNvPr id="15" name="Text 10"/>
          <p:cNvSpPr/>
          <p:nvPr/>
        </p:nvSpPr>
        <p:spPr>
          <a:xfrm>
            <a:off x="7824178" y="6546850"/>
            <a:ext cx="10783648"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A hero chosen by destiny to save the world</a:t>
            </a:r>
            <a:endParaRPr lang="en-US" sz="3600" dirty="0"/>
          </a:p>
        </p:txBody>
      </p:sp>
      <p:sp>
        <p:nvSpPr>
          <p:cNvPr id="16" name="Shape 11"/>
          <p:cNvSpPr/>
          <p:nvPr/>
        </p:nvSpPr>
        <p:spPr>
          <a:xfrm>
            <a:off x="1422578" y="7848600"/>
            <a:ext cx="17032829" cy="1244600"/>
          </a:xfrm>
          <a:prstGeom prst="rect">
            <a:avLst/>
          </a:prstGeom>
          <a:noFill/>
          <a:ln/>
        </p:spPr>
      </p:sp>
      <p:sp>
        <p:nvSpPr>
          <p:cNvPr id="17" name="Text 12"/>
          <p:cNvSpPr/>
          <p:nvPr/>
        </p:nvSpPr>
        <p:spPr>
          <a:xfrm>
            <a:off x="1422578" y="80899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18" name="Text 13"/>
          <p:cNvSpPr/>
          <p:nvPr/>
        </p:nvSpPr>
        <p:spPr>
          <a:xfrm>
            <a:off x="7824178" y="7848600"/>
            <a:ext cx="10783648" cy="13970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An integral part of fantasy stories, can take many forms</a:t>
            </a:r>
            <a:endParaRPr lang="en-US" sz="3600" dirty="0"/>
          </a:p>
        </p:txBody>
      </p:sp>
      <p:sp>
        <p:nvSpPr>
          <p:cNvPr id="19" name="Shape 14"/>
          <p:cNvSpPr/>
          <p:nvPr/>
        </p:nvSpPr>
        <p:spPr>
          <a:xfrm>
            <a:off x="1422578" y="9702800"/>
            <a:ext cx="17032829" cy="1244600"/>
          </a:xfrm>
          <a:prstGeom prst="rect">
            <a:avLst/>
          </a:prstGeom>
          <a:noFill/>
          <a:ln/>
        </p:spPr>
      </p:sp>
      <p:sp>
        <p:nvSpPr>
          <p:cNvPr id="20" name="Text 15"/>
          <p:cNvSpPr/>
          <p:nvPr/>
        </p:nvSpPr>
        <p:spPr>
          <a:xfrm>
            <a:off x="1422578" y="99441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The Best Curse</a:t>
            </a:r>
            <a:endParaRPr lang="en-US" sz="4800" dirty="0"/>
          </a:p>
        </p:txBody>
      </p:sp>
      <p:sp>
        <p:nvSpPr>
          <p:cNvPr id="21" name="Text 16"/>
          <p:cNvSpPr/>
          <p:nvPr/>
        </p:nvSpPr>
        <p:spPr>
          <a:xfrm>
            <a:off x="7824178" y="9702800"/>
            <a:ext cx="10783648" cy="13970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A curse that is unique, creative, and fits within the story</a:t>
            </a:r>
            <a:endParaRPr lang="en-US" sz="3600" dirty="0"/>
          </a:p>
        </p:txBody>
      </p:sp>
      <p:sp>
        <p:nvSpPr>
          <p:cNvPr id="22" name="Shape 17"/>
          <p:cNvSpPr/>
          <p:nvPr/>
        </p:nvSpPr>
        <p:spPr>
          <a:xfrm>
            <a:off x="1422578" y="11557000"/>
            <a:ext cx="17032829" cy="762000"/>
          </a:xfrm>
          <a:prstGeom prst="rect">
            <a:avLst/>
          </a:prstGeom>
          <a:noFill/>
          <a:ln/>
        </p:spPr>
      </p:sp>
      <p:sp>
        <p:nvSpPr>
          <p:cNvPr id="23" name="Text 18"/>
          <p:cNvSpPr/>
          <p:nvPr/>
        </p:nvSpPr>
        <p:spPr>
          <a:xfrm>
            <a:off x="1422578" y="11557000"/>
            <a:ext cx="629998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Unique Creatures</a:t>
            </a:r>
            <a:endParaRPr lang="en-US" sz="4800" dirty="0"/>
          </a:p>
        </p:txBody>
      </p:sp>
      <p:sp>
        <p:nvSpPr>
          <p:cNvPr id="24" name="Text 19"/>
          <p:cNvSpPr/>
          <p:nvPr/>
        </p:nvSpPr>
        <p:spPr>
          <a:xfrm>
            <a:off x="7824178" y="11626850"/>
            <a:ext cx="10783648"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A variety of fantastical beings that inhabit the world</a:t>
            </a:r>
            <a:endParaRPr lang="en-US" sz="3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761798" y="0"/>
            <a:ext cx="9625250" cy="922575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517900"/>
            <a:ext cx="9526191" cy="10198100"/>
          </a:xfrm>
          <a:prstGeom prst="rect">
            <a:avLst/>
          </a:prstGeom>
        </p:spPr>
      </p:pic>
      <p:pic>
        <p:nvPicPr>
          <p:cNvPr id="4" name="Image 2" descr=" ">    </p:cNvPr>
          <p:cNvPicPr>
            <a:picLocks noChangeAspect="1"/>
          </p:cNvPicPr>
          <p:nvPr/>
        </p:nvPicPr>
        <p:blipFill>
          <a:blip r:embed="rId5"/>
          <a:stretch>
            <a:fillRect/>
          </a:stretch>
        </p:blipFill>
        <p:spPr>
          <a:xfrm>
            <a:off x="19011937" y="9216103"/>
            <a:ext cx="5375111" cy="4499897"/>
          </a:xfrm>
          <a:prstGeom prst="rect">
            <a:avLst/>
          </a:prstGeom>
        </p:spPr>
      </p:pic>
      <p:sp>
        <p:nvSpPr>
          <p:cNvPr id="5" name="Text 0"/>
          <p:cNvSpPr/>
          <p:nvPr/>
        </p:nvSpPr>
        <p:spPr>
          <a:xfrm>
            <a:off x="8662483" y="1473200"/>
            <a:ext cx="10135867" cy="1930400"/>
          </a:xfrm>
          <a:prstGeom prst="rect">
            <a:avLst/>
          </a:prstGeom>
          <a:noFill/>
          <a:ln/>
        </p:spPr>
        <p:txBody>
          <a:bodyPr wrap="square" lIns="0" tIns="0" rIns="0" bIns="0" rtlCol="0" anchor="t"/>
          <a:lstStyle/>
          <a:p>
            <a:pPr algn="ctr" indent="0" marL="0">
              <a:buNone/>
            </a:pPr>
            <a:r>
              <a:rPr lang="en-US" sz="9600" dirty="0">
                <a:solidFill>
                  <a:srgbClr val="000000">
                    <a:alpha val="100000"/>
                  </a:srgbClr>
                </a:solidFill>
                <a:latin typeface="Marcellus Regular" pitchFamily="34" charset="0"/>
                <a:ea typeface="Marcellus Regular" pitchFamily="34" charset="-122"/>
                <a:cs typeface="Marcellus Regular" pitchFamily="34" charset="-120"/>
              </a:rPr>
              <a:t>Fantasy Quest List</a:t>
            </a:r>
            <a:endParaRPr lang="en-US" sz="9600" dirty="0"/>
          </a:p>
        </p:txBody>
      </p:sp>
      <p:sp>
        <p:nvSpPr>
          <p:cNvPr id="6" name="Text 1"/>
          <p:cNvSpPr/>
          <p:nvPr/>
        </p:nvSpPr>
        <p:spPr>
          <a:xfrm>
            <a:off x="9678610" y="4127500"/>
            <a:ext cx="4115314"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The Quest List</a:t>
            </a:r>
            <a:endParaRPr lang="en-US" sz="4800" dirty="0"/>
          </a:p>
        </p:txBody>
      </p:sp>
      <p:sp>
        <p:nvSpPr>
          <p:cNvPr id="7" name="Text 2"/>
          <p:cNvSpPr/>
          <p:nvPr/>
        </p:nvSpPr>
        <p:spPr>
          <a:xfrm>
            <a:off x="16943918" y="4127500"/>
            <a:ext cx="1092337"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Yes</a:t>
            </a:r>
            <a:endParaRPr lang="en-US" sz="4800" dirty="0"/>
          </a:p>
        </p:txBody>
      </p:sp>
      <p:sp>
        <p:nvSpPr>
          <p:cNvPr id="8" name="Text 3"/>
          <p:cNvSpPr/>
          <p:nvPr/>
        </p:nvSpPr>
        <p:spPr>
          <a:xfrm>
            <a:off x="20843305" y="4127500"/>
            <a:ext cx="1028829"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No</a:t>
            </a:r>
            <a:endParaRPr lang="en-US" sz="4800" dirty="0"/>
          </a:p>
        </p:txBody>
      </p:sp>
      <p:sp>
        <p:nvSpPr>
          <p:cNvPr id="9" name="Shape 4"/>
          <p:cNvSpPr/>
          <p:nvPr/>
        </p:nvSpPr>
        <p:spPr>
          <a:xfrm>
            <a:off x="8865708" y="3492500"/>
            <a:ext cx="14301988" cy="8128000"/>
          </a:xfrm>
          <a:prstGeom prst="roundRect">
            <a:avLst>
              <a:gd name="adj" fmla="val 1238"/>
            </a:avLst>
          </a:prstGeom>
          <a:noFill/>
          <a:ln w="12700">
            <a:solidFill>
              <a:srgbClr val="613432"/>
            </a:solidFill>
            <a:prstDash val="solid"/>
          </a:ln>
        </p:spPr>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5708" y="5511800"/>
            <a:ext cx="14263883" cy="12700"/>
          </a:xfrm>
          <a:prstGeom prst="rect">
            <a:avLst/>
          </a:prstGeom>
        </p:spPr>
      </p:pic>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07026" y="3492500"/>
            <a:ext cx="12702" cy="8102600"/>
          </a:xfrm>
          <a:prstGeom prst="rect">
            <a:avLst/>
          </a:prstGeom>
        </p:spPr>
      </p:pic>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344518" y="3492500"/>
            <a:ext cx="12702" cy="8102600"/>
          </a:xfrm>
          <a:prstGeom prst="rect">
            <a:avLst/>
          </a:prstGeom>
        </p:spPr>
      </p:pic>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5708" y="7543800"/>
            <a:ext cx="14263883" cy="12700"/>
          </a:xfrm>
          <a:prstGeom prst="rect">
            <a:avLst/>
          </a:prstGeom>
        </p:spPr>
      </p:pic>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65708" y="9575800"/>
            <a:ext cx="14263883" cy="12700"/>
          </a:xfrm>
          <a:prstGeom prst="rect">
            <a:avLst/>
          </a:prstGeom>
        </p:spPr>
      </p:pic>
      <p:sp>
        <p:nvSpPr>
          <p:cNvPr id="15" name="Text 5"/>
          <p:cNvSpPr/>
          <p:nvPr/>
        </p:nvSpPr>
        <p:spPr>
          <a:xfrm>
            <a:off x="9678610" y="6261100"/>
            <a:ext cx="3835879"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Dragon's Treasure</a:t>
            </a:r>
            <a:endParaRPr lang="en-US" sz="3600" dirty="0"/>
          </a:p>
        </p:txBody>
      </p:sp>
      <p:sp>
        <p:nvSpPr>
          <p:cNvPr id="16" name="Text 6"/>
          <p:cNvSpPr/>
          <p:nvPr/>
        </p:nvSpPr>
        <p:spPr>
          <a:xfrm>
            <a:off x="9678610" y="8293100"/>
            <a:ext cx="2680035"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Missing Heir</a:t>
            </a:r>
            <a:endParaRPr lang="en-US" sz="3600" dirty="0"/>
          </a:p>
        </p:txBody>
      </p:sp>
      <p:sp>
        <p:nvSpPr>
          <p:cNvPr id="17" name="Text 7"/>
          <p:cNvSpPr/>
          <p:nvPr/>
        </p:nvSpPr>
        <p:spPr>
          <a:xfrm>
            <a:off x="9678610" y="10325100"/>
            <a:ext cx="3010276"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Ultimate Spell</a:t>
            </a:r>
            <a:endParaRPr lang="en-US" sz="3600" dirty="0"/>
          </a:p>
        </p:txBody>
      </p:sp>
      <p:pic>
        <p:nvPicPr>
          <p:cNvPr id="18" name="Image 8" descr=" ">    </p:cNvPr>
          <p:cNvPicPr>
            <a:picLocks noChangeAspect="1"/>
          </p:cNvPicPr>
          <p:nvPr/>
        </p:nvPicPr>
        <p:blipFill>
          <a:blip r:embed="rId16"/>
          <a:stretch>
            <a:fillRect/>
          </a:stretch>
        </p:blipFill>
        <p:spPr>
          <a:xfrm>
            <a:off x="16437997" y="5744007"/>
            <a:ext cx="1907613" cy="1665209"/>
          </a:xfrm>
          <a:prstGeom prst="rect">
            <a:avLst/>
          </a:prstGeom>
        </p:spPr>
      </p:pic>
      <p:pic>
        <p:nvPicPr>
          <p:cNvPr id="19" name="Image 9" descr=" ">    </p:cNvPr>
          <p:cNvPicPr>
            <a:picLocks noChangeAspect="1"/>
          </p:cNvPicPr>
          <p:nvPr/>
        </p:nvPicPr>
        <p:blipFill>
          <a:blip r:embed="rId17"/>
          <a:stretch>
            <a:fillRect/>
          </a:stretch>
        </p:blipFill>
        <p:spPr>
          <a:xfrm>
            <a:off x="16437997" y="9779010"/>
            <a:ext cx="1907613" cy="1665209"/>
          </a:xfrm>
          <a:prstGeom prst="rect">
            <a:avLst/>
          </a:prstGeom>
        </p:spPr>
      </p:pic>
      <p:pic>
        <p:nvPicPr>
          <p:cNvPr id="20" name="Image 10" descr=" ">    </p:cNvPr>
          <p:cNvPicPr>
            <a:picLocks noChangeAspect="1"/>
          </p:cNvPicPr>
          <p:nvPr/>
        </p:nvPicPr>
        <p:blipFill>
          <a:blip r:embed="rId18"/>
          <a:stretch>
            <a:fillRect/>
          </a:stretch>
        </p:blipFill>
        <p:spPr>
          <a:xfrm>
            <a:off x="20233629" y="7797810"/>
            <a:ext cx="1907613" cy="166520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48943" cy="13716000"/>
          </a:xfrm>
          <a:prstGeom prst="rect">
            <a:avLst/>
          </a:prstGeom>
        </p:spPr>
      </p:pic>
      <p:sp>
        <p:nvSpPr>
          <p:cNvPr id="3" name="Text 0"/>
          <p:cNvSpPr/>
          <p:nvPr/>
        </p:nvSpPr>
        <p:spPr>
          <a:xfrm>
            <a:off x="8319540" y="1358900"/>
            <a:ext cx="8289903" cy="25865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arcellus Regular" pitchFamily="34" charset="0"/>
                <a:ea typeface="Marcellus Regular" pitchFamily="34" charset="-122"/>
                <a:cs typeface="Marcellus Regular" pitchFamily="34" charset="-120"/>
              </a:rPr>
              <a:t>Thank You</a:t>
            </a:r>
            <a:endParaRPr lang="en-US" sz="12800" dirty="0"/>
          </a:p>
        </p:txBody>
      </p:sp>
      <p:sp>
        <p:nvSpPr>
          <p:cNvPr id="4" name="Text 1"/>
          <p:cNvSpPr/>
          <p:nvPr/>
        </p:nvSpPr>
        <p:spPr>
          <a:xfrm>
            <a:off x="7405026" y="5384800"/>
            <a:ext cx="2807051"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Title Font</a:t>
            </a:r>
            <a:endParaRPr lang="en-US" sz="4800" dirty="0"/>
          </a:p>
        </p:txBody>
      </p:sp>
      <p:sp>
        <p:nvSpPr>
          <p:cNvPr id="5" name="Text 2"/>
          <p:cNvSpPr/>
          <p:nvPr/>
        </p:nvSpPr>
        <p:spPr>
          <a:xfrm>
            <a:off x="7405026" y="7302500"/>
            <a:ext cx="2984873"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Body Font</a:t>
            </a:r>
            <a:endParaRPr lang="en-US" sz="4800" dirty="0"/>
          </a:p>
        </p:txBody>
      </p:sp>
      <p:sp>
        <p:nvSpPr>
          <p:cNvPr id="6" name="Shape 3"/>
          <p:cNvSpPr/>
          <p:nvPr/>
        </p:nvSpPr>
        <p:spPr>
          <a:xfrm>
            <a:off x="6947768" y="4737100"/>
            <a:ext cx="10478810" cy="6096000"/>
          </a:xfrm>
          <a:prstGeom prst="roundRect">
            <a:avLst>
              <a:gd name="adj" fmla="val 1650"/>
            </a:avLst>
          </a:prstGeom>
          <a:noFill/>
          <a:ln w="12700">
            <a:solidFill>
              <a:srgbClr val="613432"/>
            </a:solidFill>
            <a:prstDash val="solid"/>
          </a:ln>
        </p:spPr>
      </p:sp>
      <p:pic>
        <p:nvPicPr>
          <p:cNvPr id="7"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5178" y="4737100"/>
            <a:ext cx="12702" cy="6096000"/>
          </a:xfrm>
          <a:prstGeom prst="rect">
            <a:avLst/>
          </a:prstGeom>
        </p:spPr>
      </p:pic>
      <p:pic>
        <p:nvPicPr>
          <p:cNvPr id="8"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7768" y="6756400"/>
            <a:ext cx="10472763" cy="12700"/>
          </a:xfrm>
          <a:prstGeom prst="rect">
            <a:avLst/>
          </a:prstGeom>
        </p:spPr>
      </p:pic>
      <p:pic>
        <p:nvPicPr>
          <p:cNvPr id="9"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7768" y="8788400"/>
            <a:ext cx="10472763" cy="12700"/>
          </a:xfrm>
          <a:prstGeom prst="rect">
            <a:avLst/>
          </a:prstGeom>
        </p:spPr>
      </p:pic>
      <p:sp>
        <p:nvSpPr>
          <p:cNvPr id="10" name="Text 4"/>
          <p:cNvSpPr/>
          <p:nvPr/>
        </p:nvSpPr>
        <p:spPr>
          <a:xfrm>
            <a:off x="12676184" y="7505700"/>
            <a:ext cx="1460683" cy="774700"/>
          </a:xfrm>
          <a:prstGeom prst="rect">
            <a:avLst/>
          </a:prstGeom>
          <a:noFill/>
          <a:ln/>
        </p:spPr>
        <p:txBody>
          <a:bodyPr wrap="square" lIns="0" tIns="0" rIns="0" bIns="0" rtlCol="0" anchor="t"/>
          <a:lstStyle/>
          <a:p>
            <a:pPr algn="l" indent="0" marL="0">
              <a:buNone/>
            </a:pPr>
            <a:r>
              <a:rPr lang="en-US" sz="3600" u="sng" dirty="0">
                <a:solidFill>
                  <a:srgbClr val="000000">
                    <a:alpha val="100000"/>
                  </a:srgbClr>
                </a:solidFill>
                <a:latin typeface="Avenir Book" pitchFamily="34" charset="0"/>
                <a:ea typeface="Avenir Book" pitchFamily="34" charset="-122"/>
                <a:cs typeface="Avenir Book" pitchFamily="34" charset="-120"/>
                <a:hlinkClick r:id="rId9" invalidUrl="" action="" tgtFrame="" tooltip="Open https://freefontsfamily.com/avenir-font/" history="1" highlightClick="0" endSnd="0">
                  <a:extLst>
                    <a:ext uri="{A12FA001-AC4F-418D-AE19-62706E023703}">
                      <ahyp:hlinkClr xmlns:ahyp="http://schemas.microsoft.com/office/drawing/2018/hyperlinkcolor" val="tx"/>
                    </a:ext>
                  </a:extLst>
                </a:hlinkClick>
              </a:rPr>
              <a:t>Avenir</a:t>
            </a:r>
            <a:endParaRPr lang="en-US" sz="3600" dirty="0"/>
          </a:p>
        </p:txBody>
      </p:sp>
      <p:sp>
        <p:nvSpPr>
          <p:cNvPr id="11" name="Text 5"/>
          <p:cNvSpPr/>
          <p:nvPr/>
        </p:nvSpPr>
        <p:spPr>
          <a:xfrm>
            <a:off x="12676184" y="5486400"/>
            <a:ext cx="2159270" cy="723900"/>
          </a:xfrm>
          <a:prstGeom prst="rect">
            <a:avLst/>
          </a:prstGeom>
          <a:noFill/>
          <a:ln/>
        </p:spPr>
        <p:txBody>
          <a:bodyPr wrap="square" lIns="0" tIns="0" rIns="0" bIns="0" rtlCol="0" anchor="t"/>
          <a:lstStyle/>
          <a:p>
            <a:pPr algn="l" indent="0" marL="0">
              <a:buNone/>
            </a:pPr>
            <a:r>
              <a:rPr lang="en-US" sz="3600" u="sng" dirty="0">
                <a:solidFill>
                  <a:srgbClr val="000000">
                    <a:alpha val="100000"/>
                  </a:srgbClr>
                </a:solidFill>
                <a:latin typeface="Marcellus Regular" pitchFamily="34" charset="0"/>
                <a:ea typeface="Marcellus Regular" pitchFamily="34" charset="-122"/>
                <a:cs typeface="Marcellus Regular" pitchFamily="34" charset="-120"/>
                <a:hlinkClick r:id="rId10" invalidUrl="" action="" tgtFrame="" tooltip="Open https://fonts.google.com/specimen/Montserrat" history="1" highlightClick="0" endSnd="0">
                  <a:extLst>
                    <a:ext uri="{A12FA001-AC4F-418D-AE19-62706E023703}">
                      <ahyp:hlinkClr xmlns:ahyp="http://schemas.microsoft.com/office/drawing/2018/hyperlinkcolor" val="tx"/>
                    </a:ext>
                  </a:extLst>
                </a:hlinkClick>
              </a:rPr>
              <a:t>Marcellus</a:t>
            </a:r>
            <a:endParaRPr lang="en-US" sz="3600" dirty="0"/>
          </a:p>
        </p:txBody>
      </p:sp>
      <p:sp>
        <p:nvSpPr>
          <p:cNvPr id="12" name="Text 6"/>
          <p:cNvSpPr/>
          <p:nvPr/>
        </p:nvSpPr>
        <p:spPr>
          <a:xfrm>
            <a:off x="7405026" y="9385300"/>
            <a:ext cx="1397175" cy="9652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arcellus Regular" pitchFamily="34" charset="0"/>
                <a:ea typeface="Marcellus Regular" pitchFamily="34" charset="-122"/>
                <a:cs typeface="Marcellus Regular" pitchFamily="34" charset="-120"/>
              </a:rPr>
              <a:t>Icon</a:t>
            </a:r>
            <a:endParaRPr lang="en-US" sz="4800" dirty="0"/>
          </a:p>
        </p:txBody>
      </p:sp>
      <p:sp>
        <p:nvSpPr>
          <p:cNvPr id="13" name="Text 7"/>
          <p:cNvSpPr/>
          <p:nvPr/>
        </p:nvSpPr>
        <p:spPr>
          <a:xfrm>
            <a:off x="12549168" y="9537700"/>
            <a:ext cx="3429429"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venir Book" pitchFamily="34" charset="0"/>
                <a:ea typeface="Avenir Book" pitchFamily="34" charset="-122"/>
                <a:cs typeface="Avenir Book" pitchFamily="34" charset="-120"/>
              </a:rPr>
              <a:t>Ant Design Icon</a:t>
            </a:r>
            <a:endParaRPr lang="en-US" sz="3600" dirty="0"/>
          </a:p>
        </p:txBody>
      </p:sp>
      <p:pic>
        <p:nvPicPr>
          <p:cNvPr id="14" name="Image 4"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9570420" cy="8288982"/>
          </a:xfrm>
          <a:prstGeom prst="rect">
            <a:avLst/>
          </a:prstGeom>
        </p:spPr>
      </p:pic>
      <p:sp>
        <p:nvSpPr>
          <p:cNvPr id="15" name="Text 8"/>
          <p:cNvSpPr/>
          <p:nvPr/>
        </p:nvSpPr>
        <p:spPr>
          <a:xfrm rot="16200000">
            <a:off x="22071294" y="11285587"/>
            <a:ext cx="3929024" cy="867833"/>
          </a:xfrm>
          <a:prstGeom prst="rect">
            <a:avLst/>
          </a:prstGeom>
          <a:noFill/>
          <a:ln/>
        </p:spPr>
        <p:txBody>
          <a:bodyPr wrap="square" lIns="0" tIns="0" rIns="0" bIns="0" rtlCol="0" anchor="t"/>
          <a:lstStyle/>
          <a:p>
            <a:pPr algn="l" indent="0" marL="0">
              <a:buNone/>
            </a:pPr>
            <a:r>
              <a:rPr lang="en-US" sz="4000" dirty="0">
                <a:solidFill>
                  <a:srgbClr val="AD8A81">
                    <a:alpha val="100000"/>
                  </a:srgbClr>
                </a:solidFill>
                <a:latin typeface="Avenir Heavy" pitchFamily="34" charset="0"/>
                <a:ea typeface="Avenir Heavy" pitchFamily="34" charset="-122"/>
                <a:cs typeface="Avenir Heavy" pitchFamily="34" charset="-120"/>
              </a:rPr>
              <a:t>by EaTemp.com</a:t>
            </a:r>
            <a:endParaRPr lang="en-US" sz="4000" dirty="0"/>
          </a:p>
        </p:txBody>
      </p:sp>
      <p:pic>
        <p:nvPicPr>
          <p:cNvPr id="16" name="Image 5"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573146" y="0"/>
            <a:ext cx="4813902" cy="59796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6414302" y="4140200"/>
            <a:ext cx="12235863" cy="3230033"/>
          </a:xfrm>
          <a:prstGeom prst="rect">
            <a:avLst/>
          </a:prstGeom>
          <a:noFill/>
          <a:ln/>
        </p:spPr>
        <p:txBody>
          <a:bodyPr wrap="square" lIns="0" tIns="0" rIns="0" bIns="0" rtlCol="0" anchor="t"/>
          <a:lstStyle/>
          <a:p>
            <a:pPr algn="l"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Introduction</a:t>
            </a:r>
            <a:endParaRPr lang="en-US" sz="160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7035800"/>
            <a:ext cx="4039105" cy="952500"/>
          </a:xfrm>
          <a:prstGeom prst="rect">
            <a:avLst/>
          </a:prstGeom>
        </p:spPr>
      </p:pic>
      <p:sp>
        <p:nvSpPr>
          <p:cNvPr id="5"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The Fantasy Realm: Uncovering the Secrets of the Imagination and the Magic that Lies Within</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76772" y="0"/>
            <a:ext cx="3010276" cy="46684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5307694" cy="293277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71134" y="0"/>
            <a:ext cx="6515914" cy="882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610100"/>
            <a:ext cx="6987703" cy="9105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7578" y="7886700"/>
            <a:ext cx="2959470" cy="5708712"/>
          </a:xfrm>
          <a:prstGeom prst="rect">
            <a:avLst/>
          </a:prstGeom>
        </p:spPr>
      </p:pic>
      <p:sp>
        <p:nvSpPr>
          <p:cNvPr id="6" name="Text 0"/>
          <p:cNvSpPr/>
          <p:nvPr/>
        </p:nvSpPr>
        <p:spPr>
          <a:xfrm>
            <a:off x="2959470" y="5156200"/>
            <a:ext cx="8861474" cy="57234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1"/>
          <p:cNvSpPr/>
          <p:nvPr/>
        </p:nvSpPr>
        <p:spPr>
          <a:xfrm>
            <a:off x="12701588" y="5156200"/>
            <a:ext cx="8861474" cy="62822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 and discover the true magic that lies within.</a:t>
            </a:r>
            <a:endParaRPr lang="en-US" sz="3200" dirty="0"/>
          </a:p>
        </p:txBody>
      </p:sp>
      <p:sp>
        <p:nvSpPr>
          <p:cNvPr id="8" name="Text 2"/>
          <p:cNvSpPr/>
          <p:nvPr/>
        </p:nvSpPr>
        <p:spPr>
          <a:xfrm>
            <a:off x="2959470" y="3644900"/>
            <a:ext cx="11829412" cy="1286933"/>
          </a:xfrm>
          <a:prstGeom prst="rect">
            <a:avLst/>
          </a:prstGeom>
          <a:noFill/>
          <a:ln/>
        </p:spPr>
        <p:txBody>
          <a:bodyPr wrap="square" lIns="0" tIns="0" rIns="0" bIns="0" rtlCol="0" anchor="t"/>
          <a:lstStyle/>
          <a:p>
            <a:pPr algn="l"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The Realm of the Extraordinary</a:t>
            </a:r>
            <a:endParaRPr lang="en-US" sz="6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AEFEB"/>
        </a:solidFill>
      </p:bgPr>
    </p:bg>
    <p:spTree>
      <p:nvGrpSpPr>
        <p:cNvPr id="1" name=""/>
        <p:cNvGrpSpPr/>
        <p:nvPr/>
      </p:nvGrpSpPr>
      <p:grpSpPr>
        <a:xfrm>
          <a:off x="0" y="0"/>
          <a:ext cx="0" cy="0"/>
          <a:chOff x="0" y="0"/>
          <a:chExt cx="0" cy="0"/>
        </a:xfrm>
      </p:grpSpPr>
      <p:sp>
        <p:nvSpPr>
          <p:cNvPr id="2" name="Text 0"/>
          <p:cNvSpPr/>
          <p:nvPr/>
        </p:nvSpPr>
        <p:spPr>
          <a:xfrm>
            <a:off x="11050381" y="3784600"/>
            <a:ext cx="11592316" cy="6383867"/>
          </a:xfrm>
          <a:prstGeom prst="rect">
            <a:avLst/>
          </a:prstGeom>
          <a:noFill/>
          <a:ln/>
        </p:spPr>
        <p:txBody>
          <a:bodyPr wrap="square" lIns="0" tIns="0" rIns="0" bIns="0" rtlCol="0" anchor="t"/>
          <a:lstStyle/>
          <a:p>
            <a:pPr algn="l" lvl="1" marL="685800" indent="-342900">
              <a:buSzPct val="100000"/>
              <a:buChar char="•"/>
            </a:pPr>
            <a:r>
              <a:rPr lang="en-US" sz="3200" dirty="0">
                <a:solidFill>
                  <a:srgbClr val="000000">
                    <a:alpha val="100000"/>
                  </a:srgbClr>
                </a:solidFill>
                <a:latin typeface="Avenir Book" pitchFamily="34" charset="0"/>
                <a:ea typeface="Avenir Book" pitchFamily="34" charset="-122"/>
                <a:cs typeface="Avenir Book" pitchFamily="34" charset="-120"/>
              </a:rPr>
              <a:t>A place of endless possibilities and endless adventures</a:t>
            </a:r>
            <a:endParaRPr lang="en-US" sz="3200" dirty="0"/>
          </a:p>
          <a:p>
            <a:pPr algn="l" lvl="1" marL="685800" indent="-342900">
              <a:buSzPct val="100000"/>
              <a:buChar char="•"/>
            </a:pPr>
            <a:r>
              <a:rPr lang="en-US" sz="3200" dirty="0">
                <a:solidFill>
                  <a:srgbClr val="000000">
                    <a:alpha val="100000"/>
                  </a:srgbClr>
                </a:solidFill>
                <a:latin typeface="Avenir Book" pitchFamily="34" charset="0"/>
                <a:ea typeface="Avenir Book" pitchFamily="34" charset="-122"/>
                <a:cs typeface="Avenir Book" pitchFamily="34" charset="-120"/>
              </a:rPr>
              <a:t>Dragons can be tamed, unicorns can be sighted, and rainbows are a daily occurrence</a:t>
            </a:r>
            <a:endParaRPr lang="en-US" sz="3200" dirty="0"/>
          </a:p>
          <a:p>
            <a:pPr algn="l" lvl="1" marL="685800" indent="-342900">
              <a:buSzPct val="100000"/>
              <a:buChar char="•"/>
            </a:pPr>
            <a:r>
              <a:rPr lang="en-US" sz="3200" dirty="0">
                <a:solidFill>
                  <a:srgbClr val="000000">
                    <a:alpha val="100000"/>
                  </a:srgbClr>
                </a:solidFill>
                <a:latin typeface="Avenir Book" pitchFamily="34" charset="0"/>
                <a:ea typeface="Avenir Book" pitchFamily="34" charset="-122"/>
                <a:cs typeface="Avenir Book" pitchFamily="34" charset="-120"/>
              </a:rPr>
              <a:t>Not just about the creatures and wonders that populate this realm, but also about the journey of self-discovery and the exploration of the human imagination</a:t>
            </a:r>
            <a:endParaRPr lang="en-US" sz="3200" dirty="0"/>
          </a:p>
          <a:p>
            <a:pPr algn="l" lvl="1" marL="685800" indent="-342900">
              <a:buSzPct val="100000"/>
              <a:buChar char="•"/>
            </a:pPr>
            <a:r>
              <a:rPr lang="en-US" sz="3200" dirty="0">
                <a:solidFill>
                  <a:srgbClr val="000000">
                    <a:alpha val="100000"/>
                  </a:srgbClr>
                </a:solidFill>
                <a:latin typeface="Avenir Book" pitchFamily="34" charset="0"/>
                <a:ea typeface="Avenir Book" pitchFamily="34" charset="-122"/>
                <a:cs typeface="Avenir Book" pitchFamily="34" charset="-120"/>
              </a:rPr>
              <a:t>A reflection of our deepest desires and our fondest dreams</a:t>
            </a:r>
            <a:endParaRPr lang="en-US" sz="3200" dirty="0"/>
          </a:p>
          <a:p>
            <a:pPr algn="l" lvl="1" marL="685800" indent="-342900">
              <a:buSzPct val="100000"/>
              <a:buChar char="•"/>
            </a:pPr>
            <a:r>
              <a:rPr lang="en-US" sz="3200" dirty="0">
                <a:solidFill>
                  <a:srgbClr val="000000">
                    <a:alpha val="100000"/>
                  </a:srgbClr>
                </a:solidFill>
                <a:latin typeface="Avenir Book" pitchFamily="34" charset="0"/>
                <a:ea typeface="Avenir Book" pitchFamily="34" charset="-122"/>
                <a:cs typeface="Avenir Book" pitchFamily="34" charset="-120"/>
              </a:rPr>
              <a:t>A place where we can let go of the constraints of reality and explore the boundless possibilities of the mind</a:t>
            </a:r>
            <a:endParaRPr lang="en-US" sz="3200" dirty="0"/>
          </a:p>
        </p:txBody>
      </p:sp>
      <p:sp>
        <p:nvSpPr>
          <p:cNvPr id="3" name="Text 1"/>
          <p:cNvSpPr/>
          <p:nvPr/>
        </p:nvSpPr>
        <p:spPr>
          <a:xfrm>
            <a:off x="11050381" y="2273300"/>
            <a:ext cx="9174780" cy="1286933"/>
          </a:xfrm>
          <a:prstGeom prst="rect">
            <a:avLst/>
          </a:prstGeom>
          <a:noFill/>
          <a:ln/>
        </p:spPr>
        <p:txBody>
          <a:bodyPr wrap="square" lIns="0" tIns="0" rIns="0" bIns="0" rtlCol="0" anchor="t"/>
          <a:lstStyle/>
          <a:p>
            <a:pPr algn="l"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Imagination and Fantasy</a:t>
            </a:r>
            <a:endParaRPr lang="en-US" sz="6400" dirty="0"/>
          </a:p>
        </p:txBody>
      </p:sp>
      <p:pic>
        <p:nvPicPr>
          <p:cNvPr id="4"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813902" cy="4800600"/>
          </a:xfrm>
          <a:prstGeom prst="rect">
            <a:avLst/>
          </a:prstGeom>
        </p:spPr>
      </p:pic>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58833" y="7378700"/>
            <a:ext cx="4928215" cy="6337300"/>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708" y="1549400"/>
            <a:ext cx="8940571" cy="120945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6786882" y="4140200"/>
            <a:ext cx="10787882"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Encounters</a:t>
            </a:r>
            <a:endParaRPr lang="en-US" sz="160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7035800"/>
            <a:ext cx="4039105" cy="952500"/>
          </a:xfrm>
          <a:prstGeom prst="rect">
            <a:avLst/>
          </a:prstGeom>
        </p:spPr>
      </p:pic>
      <p:sp>
        <p:nvSpPr>
          <p:cNvPr id="5"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Encountering the Inhabitants of the Fantasy Realm: From the Enchanting to the Fearsome</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44518" y="0"/>
            <a:ext cx="5042530" cy="54081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100"/>
            <a:ext cx="6987703" cy="9105900"/>
          </a:xfrm>
          <a:prstGeom prst="rect">
            <a:avLst/>
          </a:prstGeom>
        </p:spPr>
      </p:pic>
      <p:sp>
        <p:nvSpPr>
          <p:cNvPr id="4" name="Shape 0"/>
          <p:cNvSpPr/>
          <p:nvPr/>
        </p:nvSpPr>
        <p:spPr>
          <a:xfrm>
            <a:off x="3035679" y="4953000"/>
            <a:ext cx="8002000" cy="5842000"/>
          </a:xfrm>
          <a:prstGeom prst="rect">
            <a:avLst/>
          </a:prstGeom>
          <a:noFill/>
          <a:ln/>
        </p:spPr>
      </p:sp>
      <p:pic>
        <p:nvPicPr>
          <p:cNvPr id="5" name="Image 2" descr=" ">    </p:cNvPr>
          <p:cNvPicPr>
            <a:picLocks noChangeAspect="1"/>
          </p:cNvPicPr>
          <p:nvPr/>
        </p:nvPicPr>
        <p:blipFill>
          <a:blip r:embed="rId5"/>
          <a:stretch>
            <a:fillRect/>
          </a:stretch>
        </p:blipFill>
        <p:spPr>
          <a:xfrm>
            <a:off x="6249181" y="4953000"/>
            <a:ext cx="1574997" cy="1574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7401" y="5057577"/>
            <a:ext cx="1158867" cy="1365647"/>
          </a:xfrm>
          <a:prstGeom prst="rect">
            <a:avLst/>
          </a:prstGeom>
        </p:spPr>
      </p:pic>
      <p:sp>
        <p:nvSpPr>
          <p:cNvPr id="7" name="Text 1"/>
          <p:cNvSpPr/>
          <p:nvPr/>
        </p:nvSpPr>
        <p:spPr>
          <a:xfrm>
            <a:off x="3700396" y="7035800"/>
            <a:ext cx="6672567"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Unicorn Sightings</a:t>
            </a:r>
            <a:endParaRPr lang="en-US" sz="6400" dirty="0"/>
          </a:p>
        </p:txBody>
      </p:sp>
      <p:sp>
        <p:nvSpPr>
          <p:cNvPr id="8" name="Text 2"/>
          <p:cNvSpPr/>
          <p:nvPr/>
        </p:nvSpPr>
        <p:spPr>
          <a:xfrm>
            <a:off x="2967938" y="8559800"/>
            <a:ext cx="8137484" cy="23706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record of the number of unicorns spotted in the fantasy realm and the beauty and mystery that surrounds these enchanting creatures.</a:t>
            </a:r>
            <a:endParaRPr lang="en-US" sz="3200" dirty="0"/>
          </a:p>
        </p:txBody>
      </p:sp>
      <p:sp>
        <p:nvSpPr>
          <p:cNvPr id="9" name="Shape 3"/>
          <p:cNvSpPr/>
          <p:nvPr/>
        </p:nvSpPr>
        <p:spPr>
          <a:xfrm>
            <a:off x="13336667" y="4953000"/>
            <a:ext cx="8002000" cy="5283200"/>
          </a:xfrm>
          <a:prstGeom prst="rect">
            <a:avLst/>
          </a:prstGeom>
          <a:noFill/>
          <a:ln/>
        </p:spPr>
      </p:sp>
      <p:pic>
        <p:nvPicPr>
          <p:cNvPr id="10" name="Image 4" descr=" ">    </p:cNvPr>
          <p:cNvPicPr>
            <a:picLocks noChangeAspect="1"/>
          </p:cNvPicPr>
          <p:nvPr/>
        </p:nvPicPr>
        <p:blipFill>
          <a:blip r:embed="rId8"/>
          <a:stretch>
            <a:fillRect/>
          </a:stretch>
        </p:blipFill>
        <p:spPr>
          <a:xfrm>
            <a:off x="16550169" y="4953000"/>
            <a:ext cx="1574997" cy="1574800"/>
          </a:xfrm>
          <a:prstGeom prst="rect">
            <a:avLst/>
          </a:prstGeom>
        </p:spPr>
      </p:pic>
      <p:pic>
        <p:nvPicPr>
          <p:cNvPr id="11"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59348" y="5069880"/>
            <a:ext cx="1156638" cy="1341041"/>
          </a:xfrm>
          <a:prstGeom prst="rect">
            <a:avLst/>
          </a:prstGeom>
        </p:spPr>
      </p:pic>
      <p:sp>
        <p:nvSpPr>
          <p:cNvPr id="12" name="Text 4"/>
          <p:cNvSpPr/>
          <p:nvPr/>
        </p:nvSpPr>
        <p:spPr>
          <a:xfrm>
            <a:off x="14369729" y="7035800"/>
            <a:ext cx="5935875"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Dragon Taming</a:t>
            </a:r>
            <a:endParaRPr lang="en-US" sz="6400" dirty="0"/>
          </a:p>
        </p:txBody>
      </p:sp>
      <p:sp>
        <p:nvSpPr>
          <p:cNvPr id="13" name="Text 5"/>
          <p:cNvSpPr/>
          <p:nvPr/>
        </p:nvSpPr>
        <p:spPr>
          <a:xfrm>
            <a:off x="13268925" y="8559800"/>
            <a:ext cx="8137484" cy="1811867"/>
          </a:xfrm>
          <a:prstGeom prst="rect">
            <a:avLst/>
          </a:prstGeom>
          <a:noFill/>
          <a:ln/>
        </p:spPr>
        <p:txBody>
          <a:bodyPr wrap="square" lIns="0" tIns="0" rIns="0" bIns="0" rtlCol="0" anchor="t"/>
          <a:lstStyle/>
          <a:p>
            <a:pPr algn="ctr"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A closer look at the art of taming dragons and the brave adventurers who dare to take on these fearsome creatures.</a:t>
            </a:r>
            <a:endParaRPr lang="en-US" sz="3200" dirty="0"/>
          </a:p>
        </p:txBody>
      </p:sp>
      <p:sp>
        <p:nvSpPr>
          <p:cNvPr id="14" name="Text 6"/>
          <p:cNvSpPr/>
          <p:nvPr/>
        </p:nvSpPr>
        <p:spPr>
          <a:xfrm>
            <a:off x="6291520" y="1257300"/>
            <a:ext cx="10787882"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Encounters</a:t>
            </a:r>
            <a:endParaRPr lang="en-US" sz="16000" dirty="0"/>
          </a:p>
        </p:txBody>
      </p:sp>
      <p:pic>
        <p:nvPicPr>
          <p:cNvPr id="15"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1048" y="0"/>
            <a:ext cx="5307694" cy="3809070"/>
          </a:xfrm>
          <a:prstGeom prst="rect">
            <a:avLst/>
          </a:prstGeom>
        </p:spPr>
      </p:pic>
      <p:pic>
        <p:nvPicPr>
          <p:cNvPr id="16"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427578" y="8001000"/>
            <a:ext cx="2959470" cy="57087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71134" y="0"/>
            <a:ext cx="6515914" cy="8826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610100"/>
            <a:ext cx="6987703" cy="9105900"/>
          </a:xfrm>
          <a:prstGeom prst="rect">
            <a:avLst/>
          </a:prstGeom>
        </p:spPr>
      </p:pic>
      <p:sp>
        <p:nvSpPr>
          <p:cNvPr id="4" name="Shape 0"/>
          <p:cNvSpPr/>
          <p:nvPr/>
        </p:nvSpPr>
        <p:spPr>
          <a:xfrm>
            <a:off x="12574572" y="4838700"/>
            <a:ext cx="10085060" cy="2806700"/>
          </a:xfrm>
          <a:prstGeom prst="rect">
            <a:avLst/>
          </a:prstGeom>
          <a:noFill/>
          <a:ln/>
        </p:spPr>
      </p:sp>
      <p:pic>
        <p:nvPicPr>
          <p:cNvPr id="5" name="Image 2" descr=" ">    </p:cNvPr>
          <p:cNvPicPr>
            <a:picLocks noChangeAspect="1"/>
          </p:cNvPicPr>
          <p:nvPr/>
        </p:nvPicPr>
        <p:blipFill>
          <a:blip r:embed="rId5"/>
          <a:stretch>
            <a:fillRect/>
          </a:stretch>
        </p:blipFill>
        <p:spPr>
          <a:xfrm>
            <a:off x="12574572" y="5454650"/>
            <a:ext cx="1574997" cy="1574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97618" y="5663803"/>
            <a:ext cx="1328904" cy="1119584"/>
          </a:xfrm>
          <a:prstGeom prst="rect">
            <a:avLst/>
          </a:prstGeom>
        </p:spPr>
      </p:pic>
      <p:sp>
        <p:nvSpPr>
          <p:cNvPr id="7" name="Shape 1"/>
          <p:cNvSpPr/>
          <p:nvPr/>
        </p:nvSpPr>
        <p:spPr>
          <a:xfrm>
            <a:off x="14657632" y="5022850"/>
            <a:ext cx="8002000" cy="2438400"/>
          </a:xfrm>
          <a:prstGeom prst="rect">
            <a:avLst/>
          </a:prstGeom>
          <a:noFill/>
          <a:ln/>
        </p:spPr>
      </p:sp>
      <p:sp>
        <p:nvSpPr>
          <p:cNvPr id="8" name="Text 2"/>
          <p:cNvSpPr/>
          <p:nvPr/>
        </p:nvSpPr>
        <p:spPr>
          <a:xfrm>
            <a:off x="14522148" y="5022850"/>
            <a:ext cx="5707247"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Cursed Potions</a:t>
            </a:r>
            <a:endParaRPr lang="en-US" sz="6400" dirty="0"/>
          </a:p>
        </p:txBody>
      </p:sp>
      <p:sp>
        <p:nvSpPr>
          <p:cNvPr id="9" name="Text 3"/>
          <p:cNvSpPr/>
          <p:nvPr/>
        </p:nvSpPr>
        <p:spPr>
          <a:xfrm>
            <a:off x="14657632" y="6343650"/>
            <a:ext cx="8137484"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darker side of magic, and the dangers of cursed potions in the fantasy realm.</a:t>
            </a:r>
            <a:endParaRPr lang="en-US" sz="3200" dirty="0"/>
          </a:p>
        </p:txBody>
      </p:sp>
      <p:sp>
        <p:nvSpPr>
          <p:cNvPr id="10" name="Shape 4"/>
          <p:cNvSpPr/>
          <p:nvPr/>
        </p:nvSpPr>
        <p:spPr>
          <a:xfrm>
            <a:off x="12574572" y="8813800"/>
            <a:ext cx="10085060" cy="2806700"/>
          </a:xfrm>
          <a:prstGeom prst="rect">
            <a:avLst/>
          </a:prstGeom>
          <a:noFill/>
          <a:ln/>
        </p:spPr>
      </p:sp>
      <p:pic>
        <p:nvPicPr>
          <p:cNvPr id="11" name="Image 4" descr=" ">    </p:cNvPr>
          <p:cNvPicPr>
            <a:picLocks noChangeAspect="1"/>
          </p:cNvPicPr>
          <p:nvPr/>
        </p:nvPicPr>
        <p:blipFill>
          <a:blip r:embed="rId8"/>
          <a:stretch>
            <a:fillRect/>
          </a:stretch>
        </p:blipFill>
        <p:spPr>
          <a:xfrm>
            <a:off x="12574572" y="9429750"/>
            <a:ext cx="1574997" cy="1574800"/>
          </a:xfrm>
          <a:prstGeom prst="rect">
            <a:avLst/>
          </a:prstGeom>
        </p:spPr>
      </p:pic>
      <p:pic>
        <p:nvPicPr>
          <p:cNvPr id="12"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46837" y="9601994"/>
            <a:ext cx="1230466" cy="1230313"/>
          </a:xfrm>
          <a:prstGeom prst="rect">
            <a:avLst/>
          </a:prstGeom>
        </p:spPr>
      </p:pic>
      <p:sp>
        <p:nvSpPr>
          <p:cNvPr id="13" name="Shape 5"/>
          <p:cNvSpPr/>
          <p:nvPr/>
        </p:nvSpPr>
        <p:spPr>
          <a:xfrm>
            <a:off x="14657632" y="8718550"/>
            <a:ext cx="8002000" cy="2997200"/>
          </a:xfrm>
          <a:prstGeom prst="rect">
            <a:avLst/>
          </a:prstGeom>
          <a:noFill/>
          <a:ln/>
        </p:spPr>
      </p:sp>
      <p:sp>
        <p:nvSpPr>
          <p:cNvPr id="14" name="Text 6"/>
          <p:cNvSpPr/>
          <p:nvPr/>
        </p:nvSpPr>
        <p:spPr>
          <a:xfrm>
            <a:off x="14522148" y="8718550"/>
            <a:ext cx="7510872"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Magical Encounters</a:t>
            </a:r>
            <a:endParaRPr lang="en-US" sz="6400" dirty="0"/>
          </a:p>
        </p:txBody>
      </p:sp>
      <p:sp>
        <p:nvSpPr>
          <p:cNvPr id="15" name="Text 7"/>
          <p:cNvSpPr/>
          <p:nvPr/>
        </p:nvSpPr>
        <p:spPr>
          <a:xfrm>
            <a:off x="14657632" y="10039350"/>
            <a:ext cx="8137484" cy="18118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different magical creatures that can be encountered in the fantasy realm and the wonder.</a:t>
            </a:r>
            <a:endParaRPr lang="en-US" sz="3200" dirty="0"/>
          </a:p>
        </p:txBody>
      </p:sp>
      <p:sp>
        <p:nvSpPr>
          <p:cNvPr id="16" name="Shape 8"/>
          <p:cNvSpPr/>
          <p:nvPr/>
        </p:nvSpPr>
        <p:spPr>
          <a:xfrm>
            <a:off x="1740117" y="4838700"/>
            <a:ext cx="10085060" cy="2438400"/>
          </a:xfrm>
          <a:prstGeom prst="rect">
            <a:avLst/>
          </a:prstGeom>
          <a:noFill/>
          <a:ln/>
        </p:spPr>
      </p:sp>
      <p:pic>
        <p:nvPicPr>
          <p:cNvPr id="17" name="Image 6" descr=" ">    </p:cNvPr>
          <p:cNvPicPr>
            <a:picLocks noChangeAspect="1"/>
          </p:cNvPicPr>
          <p:nvPr/>
        </p:nvPicPr>
        <p:blipFill>
          <a:blip r:embed="rId11"/>
          <a:stretch>
            <a:fillRect/>
          </a:stretch>
        </p:blipFill>
        <p:spPr>
          <a:xfrm>
            <a:off x="1740117" y="5270500"/>
            <a:ext cx="1574997" cy="1574800"/>
          </a:xfrm>
          <a:prstGeom prst="rect">
            <a:avLst/>
          </a:prstGeom>
        </p:spPr>
      </p:pic>
      <p:pic>
        <p:nvPicPr>
          <p:cNvPr id="18"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23125" y="5368925"/>
            <a:ext cx="1008982" cy="1377950"/>
          </a:xfrm>
          <a:prstGeom prst="rect">
            <a:avLst/>
          </a:prstGeom>
        </p:spPr>
      </p:pic>
      <p:sp>
        <p:nvSpPr>
          <p:cNvPr id="19" name="Shape 9"/>
          <p:cNvSpPr/>
          <p:nvPr/>
        </p:nvSpPr>
        <p:spPr>
          <a:xfrm>
            <a:off x="3823178" y="4838700"/>
            <a:ext cx="8002000" cy="2438400"/>
          </a:xfrm>
          <a:prstGeom prst="rect">
            <a:avLst/>
          </a:prstGeom>
          <a:noFill/>
          <a:ln/>
        </p:spPr>
      </p:sp>
      <p:sp>
        <p:nvSpPr>
          <p:cNvPr id="20" name="Text 10"/>
          <p:cNvSpPr/>
          <p:nvPr/>
        </p:nvSpPr>
        <p:spPr>
          <a:xfrm>
            <a:off x="3687694" y="4838700"/>
            <a:ext cx="6888494"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Rainbow Sightings</a:t>
            </a:r>
            <a:endParaRPr lang="en-US" sz="6400" dirty="0"/>
          </a:p>
        </p:txBody>
      </p:sp>
      <p:sp>
        <p:nvSpPr>
          <p:cNvPr id="21" name="Text 11"/>
          <p:cNvSpPr/>
          <p:nvPr/>
        </p:nvSpPr>
        <p:spPr>
          <a:xfrm>
            <a:off x="3823178" y="6159500"/>
            <a:ext cx="8137484"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significance and beauty of rainbows in the fantasy realm and the magic they bring.</a:t>
            </a:r>
            <a:endParaRPr lang="en-US" sz="3200" dirty="0"/>
          </a:p>
        </p:txBody>
      </p:sp>
      <p:sp>
        <p:nvSpPr>
          <p:cNvPr id="22" name="Shape 12"/>
          <p:cNvSpPr/>
          <p:nvPr/>
        </p:nvSpPr>
        <p:spPr>
          <a:xfrm>
            <a:off x="1740117" y="8813800"/>
            <a:ext cx="10085060" cy="2438400"/>
          </a:xfrm>
          <a:prstGeom prst="rect">
            <a:avLst/>
          </a:prstGeom>
          <a:noFill/>
          <a:ln/>
        </p:spPr>
      </p:sp>
      <p:pic>
        <p:nvPicPr>
          <p:cNvPr id="23" name="Image 8" descr=" ">    </p:cNvPr>
          <p:cNvPicPr>
            <a:picLocks noChangeAspect="1"/>
          </p:cNvPicPr>
          <p:nvPr/>
        </p:nvPicPr>
        <p:blipFill>
          <a:blip r:embed="rId14"/>
          <a:stretch>
            <a:fillRect/>
          </a:stretch>
        </p:blipFill>
        <p:spPr>
          <a:xfrm>
            <a:off x="1740117" y="9245600"/>
            <a:ext cx="1574997" cy="1574800"/>
          </a:xfrm>
          <a:prstGeom prst="rect">
            <a:avLst/>
          </a:prstGeom>
        </p:spPr>
      </p:pic>
      <p:pic>
        <p:nvPicPr>
          <p:cNvPr id="24"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10820" y="9356328"/>
            <a:ext cx="1033592" cy="1353344"/>
          </a:xfrm>
          <a:prstGeom prst="rect">
            <a:avLst/>
          </a:prstGeom>
        </p:spPr>
      </p:pic>
      <p:sp>
        <p:nvSpPr>
          <p:cNvPr id="25" name="Shape 13"/>
          <p:cNvSpPr/>
          <p:nvPr/>
        </p:nvSpPr>
        <p:spPr>
          <a:xfrm>
            <a:off x="3823178" y="8813800"/>
            <a:ext cx="8002000" cy="2438400"/>
          </a:xfrm>
          <a:prstGeom prst="rect">
            <a:avLst/>
          </a:prstGeom>
          <a:noFill/>
          <a:ln/>
        </p:spPr>
      </p:sp>
      <p:sp>
        <p:nvSpPr>
          <p:cNvPr id="26" name="Text 14"/>
          <p:cNvSpPr/>
          <p:nvPr/>
        </p:nvSpPr>
        <p:spPr>
          <a:xfrm>
            <a:off x="3687694" y="8813800"/>
            <a:ext cx="6050190" cy="1286933"/>
          </a:xfrm>
          <a:prstGeom prst="rect">
            <a:avLst/>
          </a:prstGeom>
          <a:noFill/>
          <a:ln/>
        </p:spPr>
        <p:txBody>
          <a:bodyPr wrap="square" lIns="0" tIns="0" rIns="0" bIns="0" rtlCol="0" anchor="t"/>
          <a:lstStyle/>
          <a:p>
            <a:pPr algn="ctr" indent="0" marL="0">
              <a:buNone/>
            </a:pPr>
            <a:r>
              <a:rPr lang="en-US" sz="6400" dirty="0">
                <a:solidFill>
                  <a:srgbClr val="000000">
                    <a:alpha val="100000"/>
                  </a:srgbClr>
                </a:solidFill>
                <a:latin typeface="Marcellus Regular" pitchFamily="34" charset="0"/>
                <a:ea typeface="Marcellus Regular" pitchFamily="34" charset="-122"/>
                <a:cs typeface="Marcellus Regular" pitchFamily="34" charset="-120"/>
              </a:rPr>
              <a:t>Wishes Granted</a:t>
            </a:r>
            <a:endParaRPr lang="en-US" sz="6400" dirty="0"/>
          </a:p>
        </p:txBody>
      </p:sp>
      <p:sp>
        <p:nvSpPr>
          <p:cNvPr id="27" name="Text 15"/>
          <p:cNvSpPr/>
          <p:nvPr/>
        </p:nvSpPr>
        <p:spPr>
          <a:xfrm>
            <a:off x="3823178" y="10134600"/>
            <a:ext cx="8137484" cy="1253067"/>
          </a:xfrm>
          <a:prstGeom prst="rect">
            <a:avLst/>
          </a:prstGeom>
          <a:noFill/>
          <a:ln/>
        </p:spPr>
        <p:txBody>
          <a:bodyPr wrap="square" lIns="0" tIns="0" rIns="0" bIns="0" rtlCol="0" anchor="t"/>
          <a:lstStyle/>
          <a:p>
            <a:pPr algn="l" indent="0" marL="0">
              <a:buNone/>
            </a:pPr>
            <a:r>
              <a:rPr lang="en-US" sz="3200" dirty="0">
                <a:solidFill>
                  <a:srgbClr val="000000">
                    <a:alpha val="100000"/>
                  </a:srgbClr>
                </a:solidFill>
                <a:latin typeface="Avenir Book" pitchFamily="34" charset="0"/>
                <a:ea typeface="Avenir Book" pitchFamily="34" charset="-122"/>
                <a:cs typeface="Avenir Book" pitchFamily="34" charset="-120"/>
              </a:rPr>
              <a:t>The power and magic of wishes and how they come true in the fantasy realm.</a:t>
            </a:r>
            <a:endParaRPr lang="en-US" sz="3200" dirty="0"/>
          </a:p>
        </p:txBody>
      </p:sp>
      <p:sp>
        <p:nvSpPr>
          <p:cNvPr id="28" name="Text 16"/>
          <p:cNvSpPr/>
          <p:nvPr/>
        </p:nvSpPr>
        <p:spPr>
          <a:xfrm>
            <a:off x="6291520" y="1257300"/>
            <a:ext cx="10787882"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Encounters</a:t>
            </a:r>
            <a:endParaRPr lang="en-US" sz="16000" dirty="0"/>
          </a:p>
        </p:txBody>
      </p:sp>
      <p:pic>
        <p:nvPicPr>
          <p:cNvPr id="29"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480291" y="10167342"/>
            <a:ext cx="4906757" cy="3548658"/>
          </a:xfrm>
          <a:prstGeom prst="rect">
            <a:avLst/>
          </a:prstGeom>
        </p:spPr>
      </p:pic>
      <p:pic>
        <p:nvPicPr>
          <p:cNvPr id="30"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0"/>
            <a:ext cx="3360408" cy="52134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7739501" y="4140200"/>
            <a:ext cx="8895345" cy="3230033"/>
          </a:xfrm>
          <a:prstGeom prst="rect">
            <a:avLst/>
          </a:prstGeom>
          <a:noFill/>
          <a:ln/>
        </p:spPr>
        <p:txBody>
          <a:bodyPr wrap="square" lIns="0" tIns="0" rIns="0" bIns="0" rtlCol="0" anchor="t"/>
          <a:lstStyle/>
          <a:p>
            <a:pPr algn="ctr" indent="0" marL="0">
              <a:buNone/>
            </a:pPr>
            <a:r>
              <a:rPr lang="en-US" sz="16000" dirty="0">
                <a:solidFill>
                  <a:srgbClr val="000000">
                    <a:alpha val="100000"/>
                  </a:srgbClr>
                </a:solidFill>
                <a:latin typeface="Marcellus Regular" pitchFamily="34" charset="0"/>
                <a:ea typeface="Marcellus Regular" pitchFamily="34" charset="-122"/>
                <a:cs typeface="Marcellus Regular" pitchFamily="34" charset="-120"/>
              </a:rPr>
              <a:t>Wonders</a:t>
            </a:r>
            <a:endParaRPr lang="en-US" sz="16000" dirty="0"/>
          </a:p>
        </p:txBody>
      </p:sp>
      <p:pic>
        <p:nvPicPr>
          <p:cNvPr id="4" name="Image 1" descr=" ">    </p:cNvPr>
          <p:cNvPicPr>
            <a:picLocks noChangeAspect="1"/>
          </p:cNvPicPr>
          <p:nvPr/>
        </p:nvPicPr>
        <p:blipFill>
          <a:blip r:embed="rId3"/>
          <a:stretch>
            <a:fillRect/>
          </a:stretch>
        </p:blipFill>
        <p:spPr>
          <a:xfrm>
            <a:off x="10173972" y="7035800"/>
            <a:ext cx="4035040" cy="9525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17107" y="7362093"/>
            <a:ext cx="1991786" cy="249027"/>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50401" y="7621916"/>
            <a:ext cx="297695" cy="339167"/>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02018" y="7400789"/>
            <a:ext cx="180808" cy="371072"/>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74148" y="7331075"/>
            <a:ext cx="421692" cy="183276"/>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740196" y="7586253"/>
            <a:ext cx="214301" cy="384634"/>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171645" y="7114201"/>
            <a:ext cx="315028" cy="216781"/>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683627" y="7345344"/>
            <a:ext cx="412106" cy="14685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172584" y="7121909"/>
            <a:ext cx="321179" cy="198357"/>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205998" y="7400106"/>
            <a:ext cx="142450" cy="359612"/>
          </a:xfrm>
          <a:prstGeom prst="rect">
            <a:avLst/>
          </a:prstGeom>
        </p:spPr>
      </p:pic>
      <p:pic>
        <p:nvPicPr>
          <p:cNvPr id="14"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742006" y="7586359"/>
            <a:ext cx="210096" cy="397185"/>
          </a:xfrm>
          <a:prstGeom prst="rect">
            <a:avLst/>
          </a:prstGeom>
        </p:spPr>
      </p:pic>
      <p:pic>
        <p:nvPicPr>
          <p:cNvPr id="15"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556768" y="7627522"/>
            <a:ext cx="295400" cy="349386"/>
          </a:xfrm>
          <a:prstGeom prst="rect">
            <a:avLst/>
          </a:prstGeom>
        </p:spPr>
      </p:pic>
      <p:pic>
        <p:nvPicPr>
          <p:cNvPr id="16"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678700" y="7045319"/>
            <a:ext cx="88326" cy="445579"/>
          </a:xfrm>
          <a:prstGeom prst="rect">
            <a:avLst/>
          </a:prstGeom>
        </p:spPr>
      </p:pic>
      <p:pic>
        <p:nvPicPr>
          <p:cNvPr id="17"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739254" y="7606866"/>
            <a:ext cx="264880" cy="128246"/>
          </a:xfrm>
          <a:prstGeom prst="rect">
            <a:avLst/>
          </a:prstGeom>
        </p:spPr>
      </p:pic>
      <p:pic>
        <p:nvPicPr>
          <p:cNvPr id="18"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518234" y="7305042"/>
            <a:ext cx="104399" cy="191467"/>
          </a:xfrm>
          <a:prstGeom prst="rect">
            <a:avLst/>
          </a:prstGeom>
        </p:spPr>
      </p:pic>
      <p:pic>
        <p:nvPicPr>
          <p:cNvPr id="19"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829443" y="7258379"/>
            <a:ext cx="168575" cy="152009"/>
          </a:xfrm>
          <a:prstGeom prst="rect">
            <a:avLst/>
          </a:prstGeom>
        </p:spPr>
      </p:pic>
      <p:pic>
        <p:nvPicPr>
          <p:cNvPr id="20"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902267" y="7179208"/>
            <a:ext cx="37126" cy="55811"/>
          </a:xfrm>
          <a:prstGeom prst="rect">
            <a:avLst/>
          </a:prstGeom>
        </p:spPr>
      </p:pic>
      <p:pic>
        <p:nvPicPr>
          <p:cNvPr id="21"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337936" y="7309433"/>
            <a:ext cx="161472" cy="30200"/>
          </a:xfrm>
          <a:prstGeom prst="rect">
            <a:avLst/>
          </a:prstGeom>
        </p:spPr>
      </p:pic>
      <p:pic>
        <p:nvPicPr>
          <p:cNvPr id="22"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442998" y="7246125"/>
            <a:ext cx="49117" cy="31390"/>
          </a:xfrm>
          <a:prstGeom prst="rect">
            <a:avLst/>
          </a:prstGeom>
        </p:spPr>
      </p:pic>
      <p:pic>
        <p:nvPicPr>
          <p:cNvPr id="23"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133233" y="7429829"/>
            <a:ext cx="39030" cy="124923"/>
          </a:xfrm>
          <a:prstGeom prst="rect">
            <a:avLst/>
          </a:prstGeom>
        </p:spPr>
      </p:pic>
      <p:pic>
        <p:nvPicPr>
          <p:cNvPr id="24"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330838" y="7439360"/>
            <a:ext cx="92228" cy="75394"/>
          </a:xfrm>
          <a:prstGeom prst="rect">
            <a:avLst/>
          </a:prstGeom>
        </p:spPr>
      </p:pic>
      <p:pic>
        <p:nvPicPr>
          <p:cNvPr id="25"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3649233" y="7602072"/>
            <a:ext cx="42590" cy="190922"/>
          </a:xfrm>
          <a:prstGeom prst="rect">
            <a:avLst/>
          </a:prstGeom>
        </p:spPr>
      </p:pic>
      <p:pic>
        <p:nvPicPr>
          <p:cNvPr id="26"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546452" y="7582768"/>
            <a:ext cx="92684" cy="68380"/>
          </a:xfrm>
          <a:prstGeom prst="rect">
            <a:avLst/>
          </a:prstGeom>
        </p:spPr>
      </p:pic>
      <p:pic>
        <p:nvPicPr>
          <p:cNvPr id="27"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3861955" y="7630418"/>
            <a:ext cx="110494" cy="54973"/>
          </a:xfrm>
          <a:prstGeom prst="rect">
            <a:avLst/>
          </a:prstGeom>
        </p:spPr>
      </p:pic>
      <p:pic>
        <p:nvPicPr>
          <p:cNvPr id="28"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3913697" y="7531658"/>
            <a:ext cx="84471" cy="21791"/>
          </a:xfrm>
          <a:prstGeom prst="rect">
            <a:avLst/>
          </a:prstGeom>
        </p:spPr>
      </p:pic>
      <p:pic>
        <p:nvPicPr>
          <p:cNvPr id="29"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3662840" y="7249697"/>
            <a:ext cx="93617" cy="194791"/>
          </a:xfrm>
          <a:prstGeom prst="rect">
            <a:avLst/>
          </a:prstGeom>
        </p:spPr>
      </p:pic>
      <p:pic>
        <p:nvPicPr>
          <p:cNvPr id="30"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2797453" y="7544916"/>
            <a:ext cx="137621" cy="33387"/>
          </a:xfrm>
          <a:prstGeom prst="rect">
            <a:avLst/>
          </a:prstGeom>
        </p:spPr>
      </p:pic>
      <p:pic>
        <p:nvPicPr>
          <p:cNvPr id="31"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2406839" y="7643750"/>
            <a:ext cx="67590" cy="112384"/>
          </a:xfrm>
          <a:prstGeom prst="rect">
            <a:avLst/>
          </a:prstGeom>
        </p:spPr>
      </p:pic>
      <p:pic>
        <p:nvPicPr>
          <p:cNvPr id="32"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2486357" y="7476685"/>
            <a:ext cx="54875" cy="37945"/>
          </a:xfrm>
          <a:prstGeom prst="rect">
            <a:avLst/>
          </a:prstGeom>
        </p:spPr>
      </p:pic>
      <p:pic>
        <p:nvPicPr>
          <p:cNvPr id="33" name="Image 30" descr=" ">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535015" y="7626617"/>
            <a:ext cx="297626" cy="339167"/>
          </a:xfrm>
          <a:prstGeom prst="rect">
            <a:avLst/>
          </a:prstGeom>
        </p:spPr>
      </p:pic>
      <p:pic>
        <p:nvPicPr>
          <p:cNvPr id="34" name="Image 31" descr=" ">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1534916" y="7040451"/>
            <a:ext cx="222391" cy="457429"/>
          </a:xfrm>
          <a:prstGeom prst="rect">
            <a:avLst/>
          </a:prstGeom>
        </p:spPr>
      </p:pic>
      <p:pic>
        <p:nvPicPr>
          <p:cNvPr id="35" name="Image 32" descr=" ">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1000186" y="7405489"/>
            <a:ext cx="180779" cy="371072"/>
          </a:xfrm>
          <a:prstGeom prst="rect">
            <a:avLst/>
          </a:prstGeom>
        </p:spPr>
      </p:pic>
      <p:pic>
        <p:nvPicPr>
          <p:cNvPr id="36" name="Image 33" descr=" ">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0287270" y="7335775"/>
            <a:ext cx="421693" cy="183276"/>
          </a:xfrm>
          <a:prstGeom prst="rect">
            <a:avLst/>
          </a:prstGeom>
        </p:spPr>
      </p:pic>
      <p:pic>
        <p:nvPicPr>
          <p:cNvPr id="37" name="Image 34" descr=" ">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0428613" y="7590954"/>
            <a:ext cx="214301" cy="384634"/>
          </a:xfrm>
          <a:prstGeom prst="rect">
            <a:avLst/>
          </a:prstGeom>
        </p:spPr>
      </p:pic>
      <p:pic>
        <p:nvPicPr>
          <p:cNvPr id="38" name="Image 35" descr=" ">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10896311" y="7119026"/>
            <a:ext cx="315028" cy="216781"/>
          </a:xfrm>
          <a:prstGeom prst="rect">
            <a:avLst/>
          </a:prstGeom>
        </p:spPr>
      </p:pic>
      <p:pic>
        <p:nvPicPr>
          <p:cNvPr id="39" name="Image 36" descr=" ">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10287251" y="7350100"/>
            <a:ext cx="412233" cy="146825"/>
          </a:xfrm>
          <a:prstGeom prst="rect">
            <a:avLst/>
          </a:prstGeom>
        </p:spPr>
      </p:pic>
      <p:pic>
        <p:nvPicPr>
          <p:cNvPr id="40" name="Image 37" descr=" ">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0889220" y="7126610"/>
            <a:ext cx="321179" cy="198357"/>
          </a:xfrm>
          <a:prstGeom prst="rect">
            <a:avLst/>
          </a:prstGeom>
        </p:spPr>
      </p:pic>
      <p:pic>
        <p:nvPicPr>
          <p:cNvPr id="41" name="Image 38" descr=" ">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1034538" y="7404931"/>
            <a:ext cx="142445" cy="359488"/>
          </a:xfrm>
          <a:prstGeom prst="rect">
            <a:avLst/>
          </a:prstGeom>
        </p:spPr>
      </p:pic>
      <p:pic>
        <p:nvPicPr>
          <p:cNvPr id="42" name="Image 39" descr=" ">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0430990" y="7591059"/>
            <a:ext cx="210242" cy="397185"/>
          </a:xfrm>
          <a:prstGeom prst="rect">
            <a:avLst/>
          </a:prstGeom>
        </p:spPr>
      </p:pic>
      <p:pic>
        <p:nvPicPr>
          <p:cNvPr id="43" name="Image 40" descr=" ">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530932" y="7632210"/>
            <a:ext cx="295411" cy="349393"/>
          </a:xfrm>
          <a:prstGeom prst="rect">
            <a:avLst/>
          </a:prstGeom>
        </p:spPr>
      </p:pic>
      <p:pic>
        <p:nvPicPr>
          <p:cNvPr id="44" name="Image 41" descr=" ">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1615958" y="7050019"/>
            <a:ext cx="88326" cy="445579"/>
          </a:xfrm>
          <a:prstGeom prst="rect">
            <a:avLst/>
          </a:prstGeom>
        </p:spPr>
      </p:pic>
      <p:pic>
        <p:nvPicPr>
          <p:cNvPr id="45" name="Image 42" descr=" ">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1378850" y="7611566"/>
            <a:ext cx="265007" cy="128277"/>
          </a:xfrm>
          <a:prstGeom prst="rect">
            <a:avLst/>
          </a:prstGeom>
        </p:spPr>
      </p:pic>
      <p:pic>
        <p:nvPicPr>
          <p:cNvPr id="46" name="Image 43" descr=" ">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11760221" y="7309743"/>
            <a:ext cx="104527" cy="191467"/>
          </a:xfrm>
          <a:prstGeom prst="rect">
            <a:avLst/>
          </a:prstGeom>
        </p:spPr>
      </p:pic>
      <p:pic>
        <p:nvPicPr>
          <p:cNvPr id="47" name="Image 44" descr=" ">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11384965" y="7263085"/>
            <a:ext cx="168577" cy="152009"/>
          </a:xfrm>
          <a:prstGeom prst="rect">
            <a:avLst/>
          </a:prstGeom>
        </p:spPr>
      </p:pic>
      <p:pic>
        <p:nvPicPr>
          <p:cNvPr id="48" name="Image 45" descr=" ">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11443591" y="7183946"/>
            <a:ext cx="37120" cy="55897"/>
          </a:xfrm>
          <a:prstGeom prst="rect">
            <a:avLst/>
          </a:prstGeom>
        </p:spPr>
      </p:pic>
      <p:pic>
        <p:nvPicPr>
          <p:cNvPr id="49" name="Image 46" descr=" ">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10883703" y="7314214"/>
            <a:ext cx="161599" cy="30113"/>
          </a:xfrm>
          <a:prstGeom prst="rect">
            <a:avLst/>
          </a:prstGeom>
        </p:spPr>
      </p:pic>
      <p:pic>
        <p:nvPicPr>
          <p:cNvPr id="50" name="Image 47" descr=" ">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10890869" y="7250826"/>
            <a:ext cx="49117" cy="31390"/>
          </a:xfrm>
          <a:prstGeom prst="rect">
            <a:avLst/>
          </a:prstGeom>
        </p:spPr>
      </p:pic>
      <p:pic>
        <p:nvPicPr>
          <p:cNvPr id="51" name="Image 48" descr=" ">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11210664" y="7434529"/>
            <a:ext cx="39143" cy="124923"/>
          </a:xfrm>
          <a:prstGeom prst="rect">
            <a:avLst/>
          </a:prstGeom>
        </p:spPr>
      </p:pic>
      <p:pic>
        <p:nvPicPr>
          <p:cNvPr id="52" name="Image 49" descr=" ">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0959918" y="7444104"/>
            <a:ext cx="92355" cy="75394"/>
          </a:xfrm>
          <a:prstGeom prst="rect">
            <a:avLst/>
          </a:prstGeom>
        </p:spPr>
      </p:pic>
      <p:pic>
        <p:nvPicPr>
          <p:cNvPr id="53" name="Image 50" descr=" ">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0691287" y="7606897"/>
            <a:ext cx="42590" cy="190798"/>
          </a:xfrm>
          <a:prstGeom prst="rect">
            <a:avLst/>
          </a:prstGeom>
        </p:spPr>
      </p:pic>
      <p:pic>
        <p:nvPicPr>
          <p:cNvPr id="54" name="Image 51" descr=" ">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10743977" y="7587469"/>
            <a:ext cx="92682" cy="68387"/>
          </a:xfrm>
          <a:prstGeom prst="rect">
            <a:avLst/>
          </a:prstGeom>
        </p:spPr>
      </p:pic>
      <p:pic>
        <p:nvPicPr>
          <p:cNvPr id="55" name="Image 52" descr=" ">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10535" y="7635137"/>
            <a:ext cx="110512" cy="54955"/>
          </a:xfrm>
          <a:prstGeom prst="rect">
            <a:avLst/>
          </a:prstGeom>
        </p:spPr>
      </p:pic>
      <p:pic>
        <p:nvPicPr>
          <p:cNvPr id="56" name="Image 53" descr=" ">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0384815" y="7536390"/>
            <a:ext cx="84471" cy="21754"/>
          </a:xfrm>
          <a:prstGeom prst="rect">
            <a:avLst/>
          </a:prstGeom>
        </p:spPr>
      </p:pic>
      <p:pic>
        <p:nvPicPr>
          <p:cNvPr id="57" name="Image 54" descr=" ">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0626526" y="7254404"/>
            <a:ext cx="93617" cy="194785"/>
          </a:xfrm>
          <a:prstGeom prst="rect">
            <a:avLst/>
          </a:prstGeom>
        </p:spPr>
      </p:pic>
      <p:pic>
        <p:nvPicPr>
          <p:cNvPr id="58" name="Image 55" descr=" ">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1447916" y="7549617"/>
            <a:ext cx="137615" cy="33387"/>
          </a:xfrm>
          <a:prstGeom prst="rect">
            <a:avLst/>
          </a:prstGeom>
        </p:spPr>
      </p:pic>
      <p:pic>
        <p:nvPicPr>
          <p:cNvPr id="59" name="Image 56" descr=" ">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1908555" y="7648451"/>
            <a:ext cx="67590" cy="112384"/>
          </a:xfrm>
          <a:prstGeom prst="rect">
            <a:avLst/>
          </a:prstGeom>
        </p:spPr>
      </p:pic>
      <p:pic>
        <p:nvPicPr>
          <p:cNvPr id="60" name="Image 57" descr=" ">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11841714" y="7481515"/>
            <a:ext cx="54949" cy="37945"/>
          </a:xfrm>
          <a:prstGeom prst="rect">
            <a:avLst/>
          </a:prstGeom>
        </p:spPr>
      </p:pic>
      <p:sp>
        <p:nvSpPr>
          <p:cNvPr id="61" name="Text 1"/>
          <p:cNvSpPr/>
          <p:nvPr/>
        </p:nvSpPr>
        <p:spPr>
          <a:xfrm>
            <a:off x="4221161" y="8331200"/>
            <a:ext cx="15932025" cy="1566333"/>
          </a:xfrm>
          <a:prstGeom prst="rect">
            <a:avLst/>
          </a:prstGeom>
          <a:noFill/>
          <a:ln/>
        </p:spPr>
        <p:txBody>
          <a:bodyPr wrap="square" lIns="0" tIns="0" rIns="0" bIns="0" rtlCol="0" anchor="t"/>
          <a:lstStyle/>
          <a:p>
            <a:pPr algn="ctr" indent="0" marL="0">
              <a:buNone/>
            </a:pPr>
            <a:r>
              <a:rPr lang="en-US" sz="4000" dirty="0">
                <a:solidFill>
                  <a:srgbClr val="000000">
                    <a:alpha val="100000"/>
                  </a:srgbClr>
                </a:solidFill>
                <a:latin typeface="Avenir Book" pitchFamily="34" charset="0"/>
                <a:ea typeface="Avenir Book" pitchFamily="34" charset="-122"/>
                <a:cs typeface="Avenir Book" pitchFamily="34" charset="-120"/>
              </a:rPr>
              <a:t>A sense of awe and amazement in the face of something extraordinary or unexpected.</a:t>
            </a:r>
            <a:endParaRPr lang="en-US" sz="4000" dirty="0"/>
          </a:p>
        </p:txBody>
      </p:sp>
      <p:pic>
        <p:nvPicPr>
          <p:cNvPr id="62" name="Image 58" descr=" ">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19496937" y="0"/>
            <a:ext cx="4890111" cy="611937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2023-12-07T11:31:31Z</dcterms:created>
  <dcterms:modified xsi:type="dcterms:W3CDTF">2023-12-07T11:31:31Z</dcterms:modified>
</cp:coreProperties>
</file>