
<file path=[Content_Types].xml><?xml version="1.0" encoding="utf-8"?>
<Types xmlns="http://schemas.openxmlformats.org/package/2006/content-types">
  <Default ContentType="application/x-fontdata" Extension="fntdata"/>
  <Default ContentType="application/xml" Extension="xml"/>
  <Default ContentType="image/png" Extension="png"/>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29.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26.xml"/>
  <Override ContentType="application/vnd.openxmlformats-officedocument.presentationml.notesSlide+xml" PartName="/ppt/notesSlides/notesSlide5.xml"/>
  <Override ContentType="application/vnd.openxmlformats-officedocument.presentationml.notesSlide+xml" PartName="/ppt/notesSlides/notesSlide19.xml"/>
  <Override ContentType="application/vnd.openxmlformats-officedocument.presentationml.notesSlide+xml" PartName="/ppt/notesSlides/notesSlide27.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presentationml.slideLayout+xml" PartName="/ppt/slideLayouts/slideLayout1.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22.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5.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9.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28.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23.xml"/>
  <Override ContentType="application/vnd.openxmlformats-officedocument.presentationml.slide+xml" PartName="/ppt/slides/slide2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3"/>
  </p:sldMasterIdLst>
  <p:notesMasterIdLst>
    <p:notesMasterId r:id="rId4"/>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 id="274" r:id="rId23"/>
    <p:sldId id="275" r:id="rId24"/>
    <p:sldId id="276" r:id="rId25"/>
    <p:sldId id="277" r:id="rId26"/>
    <p:sldId id="278" r:id="rId27"/>
    <p:sldId id="279" r:id="rId28"/>
    <p:sldId id="280" r:id="rId29"/>
    <p:sldId id="281" r:id="rId30"/>
    <p:sldId id="282" r:id="rId31"/>
    <p:sldId id="283" r:id="rId32"/>
    <p:sldId id="284" r:id="rId33"/>
  </p:sldIdLst>
  <p:sldSz cy="10287000" cx="18288000"/>
  <p:notesSz cx="10287000" cy="18288000"/>
  <p:embeddedFontLst>
    <p:embeddedFont>
      <p:font typeface="Marcellus"/>
      <p:regular r:id="rId34"/>
    </p:embeddedFont>
    <p:embeddedFont>
      <p:font typeface="Lato"/>
      <p:regular r:id="rId35"/>
      <p:bold r:id="rId36"/>
      <p:italic r:id="rId37"/>
      <p:boldItalic r:id="rId38"/>
    </p:embeddedFont>
    <p:embeddedFont>
      <p:font typeface="DM Serif Display"/>
      <p:regular r:id="rId39"/>
      <p:italic r:id="rId40"/>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GoogleSlidesCustomDataVersion2">
      <go:slidesCustomData xmlns:go="http://customooxmlschemas.google.com/" r:id="rId41" roundtripDataSignature="AMtx7mgwYaGMx8TLp4IMxhfAA7BCSujpUA=="/>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1" Type="http://schemas.openxmlformats.org/officeDocument/2006/relationships/theme" Target="theme/theme2.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9" Type="http://schemas.openxmlformats.org/officeDocument/2006/relationships/slide" Target="slides/slide5.xml"/><Relationship Id="rId5" Type="http://schemas.openxmlformats.org/officeDocument/2006/relationships/slide" Target="slides/slide1.xml"/><Relationship Id="rId6" Type="http://schemas.openxmlformats.org/officeDocument/2006/relationships/slide" Target="slides/slide2.xml"/><Relationship Id="rId7" Type="http://schemas.openxmlformats.org/officeDocument/2006/relationships/slide" Target="slides/slide3.xml"/><Relationship Id="rId8" Type="http://schemas.openxmlformats.org/officeDocument/2006/relationships/slide" Target="slides/slide4.xml"/><Relationship Id="rId40" Type="http://schemas.openxmlformats.org/officeDocument/2006/relationships/font" Target="fonts/DMSerifDisplay-italic.fntdata"/><Relationship Id="rId41" Type="http://customschemas.google.com/relationships/presentationmetadata" Target="metadata"/><Relationship Id="rId31" Type="http://schemas.openxmlformats.org/officeDocument/2006/relationships/slide" Target="slides/slide27.xml"/><Relationship Id="rId30" Type="http://schemas.openxmlformats.org/officeDocument/2006/relationships/slide" Target="slides/slide26.xml"/><Relationship Id="rId33" Type="http://schemas.openxmlformats.org/officeDocument/2006/relationships/slide" Target="slides/slide29.xml"/><Relationship Id="rId32" Type="http://schemas.openxmlformats.org/officeDocument/2006/relationships/slide" Target="slides/slide28.xml"/><Relationship Id="rId35" Type="http://schemas.openxmlformats.org/officeDocument/2006/relationships/font" Target="fonts/Lato-regular.fntdata"/><Relationship Id="rId34" Type="http://schemas.openxmlformats.org/officeDocument/2006/relationships/font" Target="fonts/Marcellus-regular.fntdata"/><Relationship Id="rId37" Type="http://schemas.openxmlformats.org/officeDocument/2006/relationships/font" Target="fonts/Lato-italic.fntdata"/><Relationship Id="rId36" Type="http://schemas.openxmlformats.org/officeDocument/2006/relationships/font" Target="fonts/Lato-bold.fntdata"/><Relationship Id="rId39" Type="http://schemas.openxmlformats.org/officeDocument/2006/relationships/font" Target="fonts/DMSerifDisplay-regular.fntdata"/><Relationship Id="rId38" Type="http://schemas.openxmlformats.org/officeDocument/2006/relationships/font" Target="fonts/Lato-boldItalic.fntdata"/><Relationship Id="rId20" Type="http://schemas.openxmlformats.org/officeDocument/2006/relationships/slide" Target="slides/slide16.xml"/><Relationship Id="rId22" Type="http://schemas.openxmlformats.org/officeDocument/2006/relationships/slide" Target="slides/slide18.xml"/><Relationship Id="rId21" Type="http://schemas.openxmlformats.org/officeDocument/2006/relationships/slide" Target="slides/slide17.xml"/><Relationship Id="rId24" Type="http://schemas.openxmlformats.org/officeDocument/2006/relationships/slide" Target="slides/slide20.xml"/><Relationship Id="rId23" Type="http://schemas.openxmlformats.org/officeDocument/2006/relationships/slide" Target="slides/slide19.xml"/><Relationship Id="rId26" Type="http://schemas.openxmlformats.org/officeDocument/2006/relationships/slide" Target="slides/slide22.xml"/><Relationship Id="rId25" Type="http://schemas.openxmlformats.org/officeDocument/2006/relationships/slide" Target="slides/slide21.xml"/><Relationship Id="rId28" Type="http://schemas.openxmlformats.org/officeDocument/2006/relationships/slide" Target="slides/slide24.xml"/><Relationship Id="rId27" Type="http://schemas.openxmlformats.org/officeDocument/2006/relationships/slide" Target="slides/slide23.xml"/><Relationship Id="rId29" Type="http://schemas.openxmlformats.org/officeDocument/2006/relationships/slide" Target="slides/slide25.xml"/><Relationship Id="rId11" Type="http://schemas.openxmlformats.org/officeDocument/2006/relationships/slide" Target="slides/slide7.xml"/><Relationship Id="rId10" Type="http://schemas.openxmlformats.org/officeDocument/2006/relationships/slide" Target="slides/slide6.xml"/><Relationship Id="rId13" Type="http://schemas.openxmlformats.org/officeDocument/2006/relationships/slide" Target="slides/slide9.xml"/><Relationship Id="rId12" Type="http://schemas.openxmlformats.org/officeDocument/2006/relationships/slide" Target="slides/slide8.xml"/><Relationship Id="rId15" Type="http://schemas.openxmlformats.org/officeDocument/2006/relationships/slide" Target="slides/slide11.xml"/><Relationship Id="rId14" Type="http://schemas.openxmlformats.org/officeDocument/2006/relationships/slide" Target="slides/slide10.xml"/><Relationship Id="rId17" Type="http://schemas.openxmlformats.org/officeDocument/2006/relationships/slide" Target="slides/slide13.xml"/><Relationship Id="rId16" Type="http://schemas.openxmlformats.org/officeDocument/2006/relationships/slide" Target="slides/slide12.xml"/><Relationship Id="rId19" Type="http://schemas.openxmlformats.org/officeDocument/2006/relationships/slide" Target="slides/slide15.xml"/><Relationship Id="rId18" Type="http://schemas.openxmlformats.org/officeDocument/2006/relationships/slide" Target="slides/slide1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indent="-228600" lvl="1" marL="914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2pPr>
            <a:lvl3pPr indent="-228600" lvl="2" marL="1371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3pPr>
            <a:lvl4pPr indent="-228600" lvl="3" marL="1828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4pPr>
            <a:lvl5pPr indent="-228600" lvl="4" marL="22860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5pPr>
            <a:lvl6pPr indent="-228600" lvl="5" marL="2743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6pPr>
            <a:lvl7pPr indent="-228600" lvl="6" marL="3200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7pPr>
            <a:lvl8pPr indent="-228600" lvl="7" marL="3657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8pPr>
            <a:lvl9pPr indent="-228600" lvl="8" marL="4114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US"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 name="Shape 11"/>
        <p:cNvGrpSpPr/>
        <p:nvPr/>
      </p:nvGrpSpPr>
      <p:grpSpPr>
        <a:xfrm>
          <a:off x="0" y="0"/>
          <a:ext cx="0" cy="0"/>
          <a:chOff x="0" y="0"/>
          <a:chExt cx="0" cy="0"/>
        </a:xfrm>
      </p:grpSpPr>
      <p:sp>
        <p:nvSpPr>
          <p:cNvPr id="12" name="Google Shape;12;p2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3" name="Google Shape;13;p29: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4" name="Google Shape;14;p29: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9" name="Shape 219"/>
        <p:cNvGrpSpPr/>
        <p:nvPr/>
      </p:nvGrpSpPr>
      <p:grpSpPr>
        <a:xfrm>
          <a:off x="0" y="0"/>
          <a:ext cx="0" cy="0"/>
          <a:chOff x="0" y="0"/>
          <a:chExt cx="0" cy="0"/>
        </a:xfrm>
      </p:grpSpPr>
      <p:sp>
        <p:nvSpPr>
          <p:cNvPr id="220" name="Google Shape;220;p2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21" name="Google Shape;221;p20: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22" name="Google Shape;222;p20: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9" name="Shape 229"/>
        <p:cNvGrpSpPr/>
        <p:nvPr/>
      </p:nvGrpSpPr>
      <p:grpSpPr>
        <a:xfrm>
          <a:off x="0" y="0"/>
          <a:ext cx="0" cy="0"/>
          <a:chOff x="0" y="0"/>
          <a:chExt cx="0" cy="0"/>
        </a:xfrm>
      </p:grpSpPr>
      <p:sp>
        <p:nvSpPr>
          <p:cNvPr id="230" name="Google Shape;230;p1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31" name="Google Shape;231;p19: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32" name="Google Shape;232;p19: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1" name="Shape 241"/>
        <p:cNvGrpSpPr/>
        <p:nvPr/>
      </p:nvGrpSpPr>
      <p:grpSpPr>
        <a:xfrm>
          <a:off x="0" y="0"/>
          <a:ext cx="0" cy="0"/>
          <a:chOff x="0" y="0"/>
          <a:chExt cx="0" cy="0"/>
        </a:xfrm>
      </p:grpSpPr>
      <p:sp>
        <p:nvSpPr>
          <p:cNvPr id="242" name="Google Shape;242;p1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43" name="Google Shape;243;p18: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44" name="Google Shape;244;p18: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2" name="Shape 252"/>
        <p:cNvGrpSpPr/>
        <p:nvPr/>
      </p:nvGrpSpPr>
      <p:grpSpPr>
        <a:xfrm>
          <a:off x="0" y="0"/>
          <a:ext cx="0" cy="0"/>
          <a:chOff x="0" y="0"/>
          <a:chExt cx="0" cy="0"/>
        </a:xfrm>
      </p:grpSpPr>
      <p:sp>
        <p:nvSpPr>
          <p:cNvPr id="253" name="Google Shape;253;p1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54" name="Google Shape;254;p1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55" name="Google Shape;255;p17: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6" name="Shape 266"/>
        <p:cNvGrpSpPr/>
        <p:nvPr/>
      </p:nvGrpSpPr>
      <p:grpSpPr>
        <a:xfrm>
          <a:off x="0" y="0"/>
          <a:ext cx="0" cy="0"/>
          <a:chOff x="0" y="0"/>
          <a:chExt cx="0" cy="0"/>
        </a:xfrm>
      </p:grpSpPr>
      <p:sp>
        <p:nvSpPr>
          <p:cNvPr id="267" name="Google Shape;267;p1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68" name="Google Shape;268;p1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69" name="Google Shape;269;p16: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7" name="Shape 287"/>
        <p:cNvGrpSpPr/>
        <p:nvPr/>
      </p:nvGrpSpPr>
      <p:grpSpPr>
        <a:xfrm>
          <a:off x="0" y="0"/>
          <a:ext cx="0" cy="0"/>
          <a:chOff x="0" y="0"/>
          <a:chExt cx="0" cy="0"/>
        </a:xfrm>
      </p:grpSpPr>
      <p:sp>
        <p:nvSpPr>
          <p:cNvPr id="288" name="Google Shape;288;p1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89" name="Google Shape;289;p1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90" name="Google Shape;290;p15: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51" name="Shape 451"/>
        <p:cNvGrpSpPr/>
        <p:nvPr/>
      </p:nvGrpSpPr>
      <p:grpSpPr>
        <a:xfrm>
          <a:off x="0" y="0"/>
          <a:ext cx="0" cy="0"/>
          <a:chOff x="0" y="0"/>
          <a:chExt cx="0" cy="0"/>
        </a:xfrm>
      </p:grpSpPr>
      <p:sp>
        <p:nvSpPr>
          <p:cNvPr id="452" name="Google Shape;452;p1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53" name="Google Shape;453;p1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54" name="Google Shape;454;p14: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65" name="Shape 465"/>
        <p:cNvGrpSpPr/>
        <p:nvPr/>
      </p:nvGrpSpPr>
      <p:grpSpPr>
        <a:xfrm>
          <a:off x="0" y="0"/>
          <a:ext cx="0" cy="0"/>
          <a:chOff x="0" y="0"/>
          <a:chExt cx="0" cy="0"/>
        </a:xfrm>
      </p:grpSpPr>
      <p:sp>
        <p:nvSpPr>
          <p:cNvPr id="466" name="Google Shape;466;p1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67" name="Google Shape;467;p1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68" name="Google Shape;468;p13: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27" name="Shape 927"/>
        <p:cNvGrpSpPr/>
        <p:nvPr/>
      </p:nvGrpSpPr>
      <p:grpSpPr>
        <a:xfrm>
          <a:off x="0" y="0"/>
          <a:ext cx="0" cy="0"/>
          <a:chOff x="0" y="0"/>
          <a:chExt cx="0" cy="0"/>
        </a:xfrm>
      </p:grpSpPr>
      <p:sp>
        <p:nvSpPr>
          <p:cNvPr id="928" name="Google Shape;928;p1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929" name="Google Shape;929;p1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930" name="Google Shape;930;p12: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41" name="Shape 941"/>
        <p:cNvGrpSpPr/>
        <p:nvPr/>
      </p:nvGrpSpPr>
      <p:grpSpPr>
        <a:xfrm>
          <a:off x="0" y="0"/>
          <a:ext cx="0" cy="0"/>
          <a:chOff x="0" y="0"/>
          <a:chExt cx="0" cy="0"/>
        </a:xfrm>
      </p:grpSpPr>
      <p:sp>
        <p:nvSpPr>
          <p:cNvPr id="942" name="Google Shape;942;p1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943" name="Google Shape;943;p1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944" name="Google Shape;944;p1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 name="Shape 22"/>
        <p:cNvGrpSpPr/>
        <p:nvPr/>
      </p:nvGrpSpPr>
      <p:grpSpPr>
        <a:xfrm>
          <a:off x="0" y="0"/>
          <a:ext cx="0" cy="0"/>
          <a:chOff x="0" y="0"/>
          <a:chExt cx="0" cy="0"/>
        </a:xfrm>
      </p:grpSpPr>
      <p:sp>
        <p:nvSpPr>
          <p:cNvPr id="23" name="Google Shape;23;p2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4" name="Google Shape;24;p28: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5" name="Google Shape;25;p28: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52" name="Shape 952"/>
        <p:cNvGrpSpPr/>
        <p:nvPr/>
      </p:nvGrpSpPr>
      <p:grpSpPr>
        <a:xfrm>
          <a:off x="0" y="0"/>
          <a:ext cx="0" cy="0"/>
          <a:chOff x="0" y="0"/>
          <a:chExt cx="0" cy="0"/>
        </a:xfrm>
      </p:grpSpPr>
      <p:sp>
        <p:nvSpPr>
          <p:cNvPr id="953" name="Google Shape;953;p1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954" name="Google Shape;954;p10: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955" name="Google Shape;955;p10: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70" name="Shape 970"/>
        <p:cNvGrpSpPr/>
        <p:nvPr/>
      </p:nvGrpSpPr>
      <p:grpSpPr>
        <a:xfrm>
          <a:off x="0" y="0"/>
          <a:ext cx="0" cy="0"/>
          <a:chOff x="0" y="0"/>
          <a:chExt cx="0" cy="0"/>
        </a:xfrm>
      </p:grpSpPr>
      <p:sp>
        <p:nvSpPr>
          <p:cNvPr id="971" name="Google Shape;971;p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972" name="Google Shape;972;p9: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973" name="Google Shape;973;p9: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09" name="Shape 1009"/>
        <p:cNvGrpSpPr/>
        <p:nvPr/>
      </p:nvGrpSpPr>
      <p:grpSpPr>
        <a:xfrm>
          <a:off x="0" y="0"/>
          <a:ext cx="0" cy="0"/>
          <a:chOff x="0" y="0"/>
          <a:chExt cx="0" cy="0"/>
        </a:xfrm>
      </p:grpSpPr>
      <p:sp>
        <p:nvSpPr>
          <p:cNvPr id="1010" name="Google Shape;1010;p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011" name="Google Shape;1011;p8: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012" name="Google Shape;1012;p8: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34" name="Shape 1034"/>
        <p:cNvGrpSpPr/>
        <p:nvPr/>
      </p:nvGrpSpPr>
      <p:grpSpPr>
        <a:xfrm>
          <a:off x="0" y="0"/>
          <a:ext cx="0" cy="0"/>
          <a:chOff x="0" y="0"/>
          <a:chExt cx="0" cy="0"/>
        </a:xfrm>
      </p:grpSpPr>
      <p:sp>
        <p:nvSpPr>
          <p:cNvPr id="1035" name="Google Shape;1035;p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036" name="Google Shape;1036;p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037" name="Google Shape;1037;p7: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71" name="Shape 1071"/>
        <p:cNvGrpSpPr/>
        <p:nvPr/>
      </p:nvGrpSpPr>
      <p:grpSpPr>
        <a:xfrm>
          <a:off x="0" y="0"/>
          <a:ext cx="0" cy="0"/>
          <a:chOff x="0" y="0"/>
          <a:chExt cx="0" cy="0"/>
        </a:xfrm>
      </p:grpSpPr>
      <p:sp>
        <p:nvSpPr>
          <p:cNvPr id="1072" name="Google Shape;1072;p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073" name="Google Shape;1073;p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074" name="Google Shape;1074;p6: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94" name="Shape 1194"/>
        <p:cNvGrpSpPr/>
        <p:nvPr/>
      </p:nvGrpSpPr>
      <p:grpSpPr>
        <a:xfrm>
          <a:off x="0" y="0"/>
          <a:ext cx="0" cy="0"/>
          <a:chOff x="0" y="0"/>
          <a:chExt cx="0" cy="0"/>
        </a:xfrm>
      </p:grpSpPr>
      <p:sp>
        <p:nvSpPr>
          <p:cNvPr id="1195" name="Google Shape;1195;p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196" name="Google Shape;1196;p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197" name="Google Shape;1197;p5: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13" name="Shape 1213"/>
        <p:cNvGrpSpPr/>
        <p:nvPr/>
      </p:nvGrpSpPr>
      <p:grpSpPr>
        <a:xfrm>
          <a:off x="0" y="0"/>
          <a:ext cx="0" cy="0"/>
          <a:chOff x="0" y="0"/>
          <a:chExt cx="0" cy="0"/>
        </a:xfrm>
      </p:grpSpPr>
      <p:sp>
        <p:nvSpPr>
          <p:cNvPr id="1214" name="Google Shape;1214;p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215" name="Google Shape;1215;p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216" name="Google Shape;1216;p4: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24" name="Shape 1224"/>
        <p:cNvGrpSpPr/>
        <p:nvPr/>
      </p:nvGrpSpPr>
      <p:grpSpPr>
        <a:xfrm>
          <a:off x="0" y="0"/>
          <a:ext cx="0" cy="0"/>
          <a:chOff x="0" y="0"/>
          <a:chExt cx="0" cy="0"/>
        </a:xfrm>
      </p:grpSpPr>
      <p:sp>
        <p:nvSpPr>
          <p:cNvPr id="1225" name="Google Shape;1225;p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226" name="Google Shape;1226;p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227" name="Google Shape;1227;p3: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50" name="Shape 1250"/>
        <p:cNvGrpSpPr/>
        <p:nvPr/>
      </p:nvGrpSpPr>
      <p:grpSpPr>
        <a:xfrm>
          <a:off x="0" y="0"/>
          <a:ext cx="0" cy="0"/>
          <a:chOff x="0" y="0"/>
          <a:chExt cx="0" cy="0"/>
        </a:xfrm>
      </p:grpSpPr>
      <p:sp>
        <p:nvSpPr>
          <p:cNvPr id="1251" name="Google Shape;1251;p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252" name="Google Shape;1252;p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253" name="Google Shape;1253;p2: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31" name="Shape 1731"/>
        <p:cNvGrpSpPr/>
        <p:nvPr/>
      </p:nvGrpSpPr>
      <p:grpSpPr>
        <a:xfrm>
          <a:off x="0" y="0"/>
          <a:ext cx="0" cy="0"/>
          <a:chOff x="0" y="0"/>
          <a:chExt cx="0" cy="0"/>
        </a:xfrm>
      </p:grpSpPr>
      <p:sp>
        <p:nvSpPr>
          <p:cNvPr id="1732" name="Google Shape;1732;p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733" name="Google Shape;1733;p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734" name="Google Shape;1734;p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0" name="Shape 60"/>
        <p:cNvGrpSpPr/>
        <p:nvPr/>
      </p:nvGrpSpPr>
      <p:grpSpPr>
        <a:xfrm>
          <a:off x="0" y="0"/>
          <a:ext cx="0" cy="0"/>
          <a:chOff x="0" y="0"/>
          <a:chExt cx="0" cy="0"/>
        </a:xfrm>
      </p:grpSpPr>
      <p:sp>
        <p:nvSpPr>
          <p:cNvPr id="61" name="Google Shape;61;p2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2" name="Google Shape;62;p2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3" name="Google Shape;63;p27: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1" name="Shape 71"/>
        <p:cNvGrpSpPr/>
        <p:nvPr/>
      </p:nvGrpSpPr>
      <p:grpSpPr>
        <a:xfrm>
          <a:off x="0" y="0"/>
          <a:ext cx="0" cy="0"/>
          <a:chOff x="0" y="0"/>
          <a:chExt cx="0" cy="0"/>
        </a:xfrm>
      </p:grpSpPr>
      <p:sp>
        <p:nvSpPr>
          <p:cNvPr id="72" name="Google Shape;72;p2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73" name="Google Shape;73;p2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74" name="Google Shape;74;p26: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4" name="Shape 84"/>
        <p:cNvGrpSpPr/>
        <p:nvPr/>
      </p:nvGrpSpPr>
      <p:grpSpPr>
        <a:xfrm>
          <a:off x="0" y="0"/>
          <a:ext cx="0" cy="0"/>
          <a:chOff x="0" y="0"/>
          <a:chExt cx="0" cy="0"/>
        </a:xfrm>
      </p:grpSpPr>
      <p:sp>
        <p:nvSpPr>
          <p:cNvPr id="85" name="Google Shape;85;p2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86" name="Google Shape;86;p2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87" name="Google Shape;87;p25: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5" name="Shape 95"/>
        <p:cNvGrpSpPr/>
        <p:nvPr/>
      </p:nvGrpSpPr>
      <p:grpSpPr>
        <a:xfrm>
          <a:off x="0" y="0"/>
          <a:ext cx="0" cy="0"/>
          <a:chOff x="0" y="0"/>
          <a:chExt cx="0" cy="0"/>
        </a:xfrm>
      </p:grpSpPr>
      <p:sp>
        <p:nvSpPr>
          <p:cNvPr id="96" name="Google Shape;96;p2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97" name="Google Shape;97;p2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98" name="Google Shape;98;p24: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6" name="Shape 106"/>
        <p:cNvGrpSpPr/>
        <p:nvPr/>
      </p:nvGrpSpPr>
      <p:grpSpPr>
        <a:xfrm>
          <a:off x="0" y="0"/>
          <a:ext cx="0" cy="0"/>
          <a:chOff x="0" y="0"/>
          <a:chExt cx="0" cy="0"/>
        </a:xfrm>
      </p:grpSpPr>
      <p:sp>
        <p:nvSpPr>
          <p:cNvPr id="107" name="Google Shape;107;p2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08" name="Google Shape;108;p2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09" name="Google Shape;109;p23: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4" name="Shape 124"/>
        <p:cNvGrpSpPr/>
        <p:nvPr/>
      </p:nvGrpSpPr>
      <p:grpSpPr>
        <a:xfrm>
          <a:off x="0" y="0"/>
          <a:ext cx="0" cy="0"/>
          <a:chOff x="0" y="0"/>
          <a:chExt cx="0" cy="0"/>
        </a:xfrm>
      </p:grpSpPr>
      <p:sp>
        <p:nvSpPr>
          <p:cNvPr id="125" name="Google Shape;125;p2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26" name="Google Shape;126;p2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27" name="Google Shape;127;p22: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9" name="Shape 149"/>
        <p:cNvGrpSpPr/>
        <p:nvPr/>
      </p:nvGrpSpPr>
      <p:grpSpPr>
        <a:xfrm>
          <a:off x="0" y="0"/>
          <a:ext cx="0" cy="0"/>
          <a:chOff x="0" y="0"/>
          <a:chExt cx="0" cy="0"/>
        </a:xfrm>
      </p:grpSpPr>
      <p:sp>
        <p:nvSpPr>
          <p:cNvPr id="150" name="Google Shape;150;p2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51" name="Google Shape;151;p2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52" name="Google Shape;152;p2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EFAULT">
  <p:cSld name="DEFAULT">
    <p:bg>
      <p:bgPr>
        <a:solidFill>
          <a:schemeClr val="lt1"/>
        </a:solidFill>
      </p:bgPr>
    </p:bg>
    <p:spTree>
      <p:nvGrpSpPr>
        <p:cNvPr id="10" name="Shape 10"/>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 name="Shape 9"/>
        <p:cNvGrpSpPr/>
        <p:nvPr/>
      </p:nvGrpSpPr>
      <p:grpSpPr>
        <a:xfrm>
          <a:off x="0" y="0"/>
          <a:ext cx="0" cy="0"/>
          <a:chOff x="0" y="0"/>
          <a:chExt cx="0" cy="0"/>
        </a:xfrm>
      </p:grpSpPr>
    </p:spTree>
  </p:cSld>
  <p:clrMap accent1="accent1" accent2="accent2" accent3="accent3" accent4="accent4" accent5="accent5" accent6="accent6" bg1="lt1" bg2="dk2" tx1="dk1" tx2="lt2" folHlink="folHlink" hlink="hlink"/>
  <p:sldLayoutIdLst>
    <p:sldLayoutId id="2147483649" r:id="rId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22.png"/><Relationship Id="rId4" Type="http://schemas.openxmlformats.org/officeDocument/2006/relationships/image" Target="../media/image6.png"/><Relationship Id="rId5" Type="http://schemas.openxmlformats.org/officeDocument/2006/relationships/image" Target="../media/image12.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 Id="rId3" Type="http://schemas.openxmlformats.org/officeDocument/2006/relationships/image" Target="../media/image87.png"/><Relationship Id="rId4" Type="http://schemas.openxmlformats.org/officeDocument/2006/relationships/image" Target="../media/image110.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 Id="rId3" Type="http://schemas.openxmlformats.org/officeDocument/2006/relationships/image" Target="../media/image6.png"/><Relationship Id="rId4" Type="http://schemas.openxmlformats.org/officeDocument/2006/relationships/image" Target="../media/image88.png"/><Relationship Id="rId5" Type="http://schemas.openxmlformats.org/officeDocument/2006/relationships/image" Target="../media/image108.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 Id="rId3" Type="http://schemas.openxmlformats.org/officeDocument/2006/relationships/image" Target="../media/image10.png"/><Relationship Id="rId4" Type="http://schemas.openxmlformats.org/officeDocument/2006/relationships/image" Target="../media/image1.png"/><Relationship Id="rId5" Type="http://schemas.openxmlformats.org/officeDocument/2006/relationships/image" Target="../media/image12.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 Id="rId3" Type="http://schemas.openxmlformats.org/officeDocument/2006/relationships/image" Target="../media/image6.png"/><Relationship Id="rId4" Type="http://schemas.openxmlformats.org/officeDocument/2006/relationships/image" Target="../media/image107.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 Id="rId3" Type="http://schemas.openxmlformats.org/officeDocument/2006/relationships/image" Target="../media/image6.png"/><Relationship Id="rId4" Type="http://schemas.openxmlformats.org/officeDocument/2006/relationships/image" Target="../media/image104.png"/></Relationships>
</file>

<file path=ppt/slides/_rels/slide15.xml.rels><?xml version="1.0" encoding="UTF-8" standalone="yes"?><Relationships xmlns="http://schemas.openxmlformats.org/package/2006/relationships"><Relationship Id="rId40" Type="http://schemas.openxmlformats.org/officeDocument/2006/relationships/image" Target="../media/image185.png"/><Relationship Id="rId42" Type="http://schemas.openxmlformats.org/officeDocument/2006/relationships/image" Target="../media/image182.png"/><Relationship Id="rId41" Type="http://schemas.openxmlformats.org/officeDocument/2006/relationships/image" Target="../media/image190.png"/><Relationship Id="rId44" Type="http://schemas.openxmlformats.org/officeDocument/2006/relationships/image" Target="../media/image202.png"/><Relationship Id="rId43" Type="http://schemas.openxmlformats.org/officeDocument/2006/relationships/image" Target="../media/image194.png"/><Relationship Id="rId46" Type="http://schemas.openxmlformats.org/officeDocument/2006/relationships/image" Target="../media/image189.png"/><Relationship Id="rId45" Type="http://schemas.openxmlformats.org/officeDocument/2006/relationships/image" Target="../media/image181.png"/><Relationship Id="rId80" Type="http://schemas.openxmlformats.org/officeDocument/2006/relationships/image" Target="../media/image224.png"/><Relationship Id="rId81" Type="http://schemas.openxmlformats.org/officeDocument/2006/relationships/image" Target="../media/image104.png"/><Relationship Id="rId1" Type="http://schemas.openxmlformats.org/officeDocument/2006/relationships/slideLayout" Target="../slideLayouts/slideLayout1.xml"/><Relationship Id="rId2" Type="http://schemas.openxmlformats.org/officeDocument/2006/relationships/notesSlide" Target="../notesSlides/notesSlide15.xml"/><Relationship Id="rId3" Type="http://schemas.openxmlformats.org/officeDocument/2006/relationships/image" Target="../media/image6.png"/><Relationship Id="rId4" Type="http://schemas.openxmlformats.org/officeDocument/2006/relationships/image" Target="../media/image101.png"/><Relationship Id="rId9" Type="http://schemas.openxmlformats.org/officeDocument/2006/relationships/image" Target="../media/image113.png"/><Relationship Id="rId48" Type="http://schemas.openxmlformats.org/officeDocument/2006/relationships/image" Target="../media/image192.png"/><Relationship Id="rId47" Type="http://schemas.openxmlformats.org/officeDocument/2006/relationships/image" Target="../media/image184.png"/><Relationship Id="rId49" Type="http://schemas.openxmlformats.org/officeDocument/2006/relationships/image" Target="../media/image195.png"/><Relationship Id="rId5" Type="http://schemas.openxmlformats.org/officeDocument/2006/relationships/image" Target="../media/image99.png"/><Relationship Id="rId6" Type="http://schemas.openxmlformats.org/officeDocument/2006/relationships/image" Target="../media/image111.png"/><Relationship Id="rId7" Type="http://schemas.openxmlformats.org/officeDocument/2006/relationships/image" Target="../media/image115.png"/><Relationship Id="rId8" Type="http://schemas.openxmlformats.org/officeDocument/2006/relationships/image" Target="../media/image114.png"/><Relationship Id="rId73" Type="http://schemas.openxmlformats.org/officeDocument/2006/relationships/image" Target="../media/image214.png"/><Relationship Id="rId72" Type="http://schemas.openxmlformats.org/officeDocument/2006/relationships/image" Target="../media/image217.png"/><Relationship Id="rId31" Type="http://schemas.openxmlformats.org/officeDocument/2006/relationships/image" Target="../media/image175.png"/><Relationship Id="rId75" Type="http://schemas.openxmlformats.org/officeDocument/2006/relationships/image" Target="../media/image219.png"/><Relationship Id="rId30" Type="http://schemas.openxmlformats.org/officeDocument/2006/relationships/image" Target="../media/image174.png"/><Relationship Id="rId74" Type="http://schemas.openxmlformats.org/officeDocument/2006/relationships/image" Target="../media/image215.png"/><Relationship Id="rId33" Type="http://schemas.openxmlformats.org/officeDocument/2006/relationships/image" Target="../media/image179.png"/><Relationship Id="rId77" Type="http://schemas.openxmlformats.org/officeDocument/2006/relationships/image" Target="../media/image230.png"/><Relationship Id="rId32" Type="http://schemas.openxmlformats.org/officeDocument/2006/relationships/image" Target="../media/image183.png"/><Relationship Id="rId76" Type="http://schemas.openxmlformats.org/officeDocument/2006/relationships/image" Target="../media/image218.png"/><Relationship Id="rId35" Type="http://schemas.openxmlformats.org/officeDocument/2006/relationships/image" Target="../media/image177.png"/><Relationship Id="rId79" Type="http://schemas.openxmlformats.org/officeDocument/2006/relationships/image" Target="../media/image221.png"/><Relationship Id="rId34" Type="http://schemas.openxmlformats.org/officeDocument/2006/relationships/image" Target="../media/image178.png"/><Relationship Id="rId78" Type="http://schemas.openxmlformats.org/officeDocument/2006/relationships/image" Target="../media/image222.png"/><Relationship Id="rId71" Type="http://schemas.openxmlformats.org/officeDocument/2006/relationships/image" Target="../media/image243.png"/><Relationship Id="rId70" Type="http://schemas.openxmlformats.org/officeDocument/2006/relationships/image" Target="../media/image213.png"/><Relationship Id="rId37" Type="http://schemas.openxmlformats.org/officeDocument/2006/relationships/image" Target="../media/image188.png"/><Relationship Id="rId36" Type="http://schemas.openxmlformats.org/officeDocument/2006/relationships/image" Target="../media/image180.png"/><Relationship Id="rId39" Type="http://schemas.openxmlformats.org/officeDocument/2006/relationships/image" Target="../media/image191.png"/><Relationship Id="rId38" Type="http://schemas.openxmlformats.org/officeDocument/2006/relationships/image" Target="../media/image187.png"/><Relationship Id="rId62" Type="http://schemas.openxmlformats.org/officeDocument/2006/relationships/image" Target="../media/image207.png"/><Relationship Id="rId61" Type="http://schemas.openxmlformats.org/officeDocument/2006/relationships/image" Target="../media/image206.png"/><Relationship Id="rId20" Type="http://schemas.openxmlformats.org/officeDocument/2006/relationships/image" Target="../media/image161.png"/><Relationship Id="rId64" Type="http://schemas.openxmlformats.org/officeDocument/2006/relationships/image" Target="../media/image223.png"/><Relationship Id="rId63" Type="http://schemas.openxmlformats.org/officeDocument/2006/relationships/image" Target="../media/image208.png"/><Relationship Id="rId22" Type="http://schemas.openxmlformats.org/officeDocument/2006/relationships/image" Target="../media/image171.png"/><Relationship Id="rId66" Type="http://schemas.openxmlformats.org/officeDocument/2006/relationships/image" Target="../media/image205.png"/><Relationship Id="rId21" Type="http://schemas.openxmlformats.org/officeDocument/2006/relationships/image" Target="../media/image259.png"/><Relationship Id="rId65" Type="http://schemas.openxmlformats.org/officeDocument/2006/relationships/image" Target="../media/image210.png"/><Relationship Id="rId24" Type="http://schemas.openxmlformats.org/officeDocument/2006/relationships/image" Target="../media/image170.png"/><Relationship Id="rId68" Type="http://schemas.openxmlformats.org/officeDocument/2006/relationships/image" Target="../media/image211.png"/><Relationship Id="rId23" Type="http://schemas.openxmlformats.org/officeDocument/2006/relationships/image" Target="../media/image168.png"/><Relationship Id="rId67" Type="http://schemas.openxmlformats.org/officeDocument/2006/relationships/image" Target="../media/image216.png"/><Relationship Id="rId60" Type="http://schemas.openxmlformats.org/officeDocument/2006/relationships/image" Target="../media/image203.png"/><Relationship Id="rId26" Type="http://schemas.openxmlformats.org/officeDocument/2006/relationships/image" Target="../media/image166.png"/><Relationship Id="rId25" Type="http://schemas.openxmlformats.org/officeDocument/2006/relationships/image" Target="../media/image186.png"/><Relationship Id="rId69" Type="http://schemas.openxmlformats.org/officeDocument/2006/relationships/image" Target="../media/image212.png"/><Relationship Id="rId28" Type="http://schemas.openxmlformats.org/officeDocument/2006/relationships/image" Target="../media/image167.png"/><Relationship Id="rId27" Type="http://schemas.openxmlformats.org/officeDocument/2006/relationships/image" Target="../media/image162.png"/><Relationship Id="rId29" Type="http://schemas.openxmlformats.org/officeDocument/2006/relationships/image" Target="../media/image173.png"/><Relationship Id="rId51" Type="http://schemas.openxmlformats.org/officeDocument/2006/relationships/image" Target="../media/image196.png"/><Relationship Id="rId50" Type="http://schemas.openxmlformats.org/officeDocument/2006/relationships/image" Target="../media/image193.png"/><Relationship Id="rId53" Type="http://schemas.openxmlformats.org/officeDocument/2006/relationships/image" Target="../media/image199.png"/><Relationship Id="rId52" Type="http://schemas.openxmlformats.org/officeDocument/2006/relationships/image" Target="../media/image209.png"/><Relationship Id="rId11" Type="http://schemas.openxmlformats.org/officeDocument/2006/relationships/image" Target="../media/image119.png"/><Relationship Id="rId55" Type="http://schemas.openxmlformats.org/officeDocument/2006/relationships/image" Target="../media/image198.png"/><Relationship Id="rId10" Type="http://schemas.openxmlformats.org/officeDocument/2006/relationships/image" Target="../media/image129.png"/><Relationship Id="rId54" Type="http://schemas.openxmlformats.org/officeDocument/2006/relationships/image" Target="../media/image200.png"/><Relationship Id="rId13" Type="http://schemas.openxmlformats.org/officeDocument/2006/relationships/image" Target="../media/image131.png"/><Relationship Id="rId57" Type="http://schemas.openxmlformats.org/officeDocument/2006/relationships/image" Target="../media/image204.png"/><Relationship Id="rId12" Type="http://schemas.openxmlformats.org/officeDocument/2006/relationships/image" Target="../media/image125.png"/><Relationship Id="rId56" Type="http://schemas.openxmlformats.org/officeDocument/2006/relationships/image" Target="../media/image231.png"/><Relationship Id="rId15" Type="http://schemas.openxmlformats.org/officeDocument/2006/relationships/image" Target="../media/image165.png"/><Relationship Id="rId59" Type="http://schemas.openxmlformats.org/officeDocument/2006/relationships/image" Target="../media/image201.png"/><Relationship Id="rId14" Type="http://schemas.openxmlformats.org/officeDocument/2006/relationships/image" Target="../media/image145.png"/><Relationship Id="rId58" Type="http://schemas.openxmlformats.org/officeDocument/2006/relationships/image" Target="../media/image197.png"/><Relationship Id="rId17" Type="http://schemas.openxmlformats.org/officeDocument/2006/relationships/image" Target="../media/image164.png"/><Relationship Id="rId16" Type="http://schemas.openxmlformats.org/officeDocument/2006/relationships/image" Target="../media/image163.png"/><Relationship Id="rId19" Type="http://schemas.openxmlformats.org/officeDocument/2006/relationships/image" Target="../media/image172.png"/><Relationship Id="rId18" Type="http://schemas.openxmlformats.org/officeDocument/2006/relationships/image" Target="../media/image169.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 Id="rId3" Type="http://schemas.openxmlformats.org/officeDocument/2006/relationships/image" Target="../media/image7.png"/><Relationship Id="rId4" Type="http://schemas.openxmlformats.org/officeDocument/2006/relationships/image" Target="../media/image228.png"/><Relationship Id="rId5" Type="http://schemas.openxmlformats.org/officeDocument/2006/relationships/image" Target="../media/image236.png"/><Relationship Id="rId6" Type="http://schemas.openxmlformats.org/officeDocument/2006/relationships/image" Target="../media/image87.png"/><Relationship Id="rId7" Type="http://schemas.openxmlformats.org/officeDocument/2006/relationships/image" Target="../media/image340.png"/></Relationships>
</file>

<file path=ppt/slides/_rels/slide17.xml.rels><?xml version="1.0" encoding="UTF-8" standalone="yes"?><Relationships xmlns="http://schemas.openxmlformats.org/package/2006/relationships"><Relationship Id="rId190" Type="http://schemas.openxmlformats.org/officeDocument/2006/relationships/image" Target="../media/image439.png"/><Relationship Id="rId194" Type="http://schemas.openxmlformats.org/officeDocument/2006/relationships/image" Target="../media/image453.png"/><Relationship Id="rId193" Type="http://schemas.openxmlformats.org/officeDocument/2006/relationships/image" Target="../media/image449.png"/><Relationship Id="rId192" Type="http://schemas.openxmlformats.org/officeDocument/2006/relationships/image" Target="../media/image445.png"/><Relationship Id="rId191" Type="http://schemas.openxmlformats.org/officeDocument/2006/relationships/image" Target="../media/image443.png"/><Relationship Id="rId187" Type="http://schemas.openxmlformats.org/officeDocument/2006/relationships/image" Target="../media/image433.png"/><Relationship Id="rId186" Type="http://schemas.openxmlformats.org/officeDocument/2006/relationships/image" Target="../media/image447.png"/><Relationship Id="rId185" Type="http://schemas.openxmlformats.org/officeDocument/2006/relationships/image" Target="../media/image434.png"/><Relationship Id="rId184" Type="http://schemas.openxmlformats.org/officeDocument/2006/relationships/image" Target="../media/image430.png"/><Relationship Id="rId189" Type="http://schemas.openxmlformats.org/officeDocument/2006/relationships/image" Target="../media/image440.png"/><Relationship Id="rId188" Type="http://schemas.openxmlformats.org/officeDocument/2006/relationships/image" Target="../media/image442.png"/><Relationship Id="rId183" Type="http://schemas.openxmlformats.org/officeDocument/2006/relationships/image" Target="../media/image437.png"/><Relationship Id="rId182" Type="http://schemas.openxmlformats.org/officeDocument/2006/relationships/image" Target="../media/image427.png"/><Relationship Id="rId181" Type="http://schemas.openxmlformats.org/officeDocument/2006/relationships/image" Target="../media/image424.png"/><Relationship Id="rId180" Type="http://schemas.openxmlformats.org/officeDocument/2006/relationships/image" Target="../media/image432.png"/><Relationship Id="rId176" Type="http://schemas.openxmlformats.org/officeDocument/2006/relationships/image" Target="../media/image425.png"/><Relationship Id="rId297" Type="http://schemas.openxmlformats.org/officeDocument/2006/relationships/image" Target="../media/image571.png"/><Relationship Id="rId175" Type="http://schemas.openxmlformats.org/officeDocument/2006/relationships/image" Target="../media/image418.png"/><Relationship Id="rId296" Type="http://schemas.openxmlformats.org/officeDocument/2006/relationships/image" Target="../media/image565.png"/><Relationship Id="rId174" Type="http://schemas.openxmlformats.org/officeDocument/2006/relationships/image" Target="../media/image417.png"/><Relationship Id="rId295" Type="http://schemas.openxmlformats.org/officeDocument/2006/relationships/image" Target="../media/image576.png"/><Relationship Id="rId173" Type="http://schemas.openxmlformats.org/officeDocument/2006/relationships/image" Target="../media/image414.png"/><Relationship Id="rId294" Type="http://schemas.openxmlformats.org/officeDocument/2006/relationships/image" Target="../media/image563.png"/><Relationship Id="rId179" Type="http://schemas.openxmlformats.org/officeDocument/2006/relationships/image" Target="../media/image421.png"/><Relationship Id="rId178" Type="http://schemas.openxmlformats.org/officeDocument/2006/relationships/image" Target="../media/image438.png"/><Relationship Id="rId299" Type="http://schemas.openxmlformats.org/officeDocument/2006/relationships/image" Target="../media/image569.png"/><Relationship Id="rId177" Type="http://schemas.openxmlformats.org/officeDocument/2006/relationships/image" Target="../media/image423.png"/><Relationship Id="rId298" Type="http://schemas.openxmlformats.org/officeDocument/2006/relationships/image" Target="../media/image568.png"/><Relationship Id="rId198" Type="http://schemas.openxmlformats.org/officeDocument/2006/relationships/image" Target="../media/image444.png"/><Relationship Id="rId197" Type="http://schemas.openxmlformats.org/officeDocument/2006/relationships/image" Target="../media/image478.png"/><Relationship Id="rId196" Type="http://schemas.openxmlformats.org/officeDocument/2006/relationships/image" Target="../media/image456.png"/><Relationship Id="rId195" Type="http://schemas.openxmlformats.org/officeDocument/2006/relationships/image" Target="../media/image448.png"/><Relationship Id="rId199" Type="http://schemas.openxmlformats.org/officeDocument/2006/relationships/image" Target="../media/image459.png"/><Relationship Id="rId150" Type="http://schemas.openxmlformats.org/officeDocument/2006/relationships/image" Target="../media/image390.png"/><Relationship Id="rId271" Type="http://schemas.openxmlformats.org/officeDocument/2006/relationships/image" Target="../media/image535.png"/><Relationship Id="rId392" Type="http://schemas.openxmlformats.org/officeDocument/2006/relationships/image" Target="../media/image682.png"/><Relationship Id="rId270" Type="http://schemas.openxmlformats.org/officeDocument/2006/relationships/image" Target="../media/image545.png"/><Relationship Id="rId391" Type="http://schemas.openxmlformats.org/officeDocument/2006/relationships/image" Target="../media/image677.png"/><Relationship Id="rId390" Type="http://schemas.openxmlformats.org/officeDocument/2006/relationships/image" Target="../media/image678.png"/><Relationship Id="rId1" Type="http://schemas.openxmlformats.org/officeDocument/2006/relationships/slideLayout" Target="../slideLayouts/slideLayout1.xml"/><Relationship Id="rId2" Type="http://schemas.openxmlformats.org/officeDocument/2006/relationships/notesSlide" Target="../notesSlides/notesSlide17.xml"/><Relationship Id="rId3" Type="http://schemas.openxmlformats.org/officeDocument/2006/relationships/image" Target="../media/image6.png"/><Relationship Id="rId149" Type="http://schemas.openxmlformats.org/officeDocument/2006/relationships/image" Target="../media/image405.png"/><Relationship Id="rId4" Type="http://schemas.openxmlformats.org/officeDocument/2006/relationships/image" Target="../media/image234.png"/><Relationship Id="rId148" Type="http://schemas.openxmlformats.org/officeDocument/2006/relationships/image" Target="../media/image389.png"/><Relationship Id="rId269" Type="http://schemas.openxmlformats.org/officeDocument/2006/relationships/image" Target="../media/image537.png"/><Relationship Id="rId9" Type="http://schemas.openxmlformats.org/officeDocument/2006/relationships/image" Target="../media/image238.png"/><Relationship Id="rId143" Type="http://schemas.openxmlformats.org/officeDocument/2006/relationships/image" Target="../media/image381.png"/><Relationship Id="rId264" Type="http://schemas.openxmlformats.org/officeDocument/2006/relationships/image" Target="../media/image527.png"/><Relationship Id="rId385" Type="http://schemas.openxmlformats.org/officeDocument/2006/relationships/image" Target="../media/image671.png"/><Relationship Id="rId142" Type="http://schemas.openxmlformats.org/officeDocument/2006/relationships/image" Target="../media/image382.png"/><Relationship Id="rId263" Type="http://schemas.openxmlformats.org/officeDocument/2006/relationships/image" Target="../media/image529.png"/><Relationship Id="rId384" Type="http://schemas.openxmlformats.org/officeDocument/2006/relationships/image" Target="../media/image669.png"/><Relationship Id="rId141" Type="http://schemas.openxmlformats.org/officeDocument/2006/relationships/image" Target="../media/image379.png"/><Relationship Id="rId262" Type="http://schemas.openxmlformats.org/officeDocument/2006/relationships/image" Target="../media/image524.png"/><Relationship Id="rId383" Type="http://schemas.openxmlformats.org/officeDocument/2006/relationships/image" Target="../media/image683.png"/><Relationship Id="rId140" Type="http://schemas.openxmlformats.org/officeDocument/2006/relationships/image" Target="../media/image383.png"/><Relationship Id="rId261" Type="http://schemas.openxmlformats.org/officeDocument/2006/relationships/image" Target="../media/image525.png"/><Relationship Id="rId382" Type="http://schemas.openxmlformats.org/officeDocument/2006/relationships/image" Target="../media/image672.png"/><Relationship Id="rId5" Type="http://schemas.openxmlformats.org/officeDocument/2006/relationships/image" Target="../media/image235.png"/><Relationship Id="rId147" Type="http://schemas.openxmlformats.org/officeDocument/2006/relationships/image" Target="../media/image384.png"/><Relationship Id="rId268" Type="http://schemas.openxmlformats.org/officeDocument/2006/relationships/image" Target="../media/image539.png"/><Relationship Id="rId389" Type="http://schemas.openxmlformats.org/officeDocument/2006/relationships/image" Target="../media/image689.png"/><Relationship Id="rId6" Type="http://schemas.openxmlformats.org/officeDocument/2006/relationships/image" Target="../media/image240.png"/><Relationship Id="rId146" Type="http://schemas.openxmlformats.org/officeDocument/2006/relationships/image" Target="../media/image396.png"/><Relationship Id="rId267" Type="http://schemas.openxmlformats.org/officeDocument/2006/relationships/image" Target="../media/image536.png"/><Relationship Id="rId388" Type="http://schemas.openxmlformats.org/officeDocument/2006/relationships/image" Target="../media/image673.png"/><Relationship Id="rId7" Type="http://schemas.openxmlformats.org/officeDocument/2006/relationships/image" Target="../media/image232.png"/><Relationship Id="rId145" Type="http://schemas.openxmlformats.org/officeDocument/2006/relationships/image" Target="../media/image385.png"/><Relationship Id="rId266" Type="http://schemas.openxmlformats.org/officeDocument/2006/relationships/image" Target="../media/image528.png"/><Relationship Id="rId387" Type="http://schemas.openxmlformats.org/officeDocument/2006/relationships/image" Target="../media/image674.png"/><Relationship Id="rId8" Type="http://schemas.openxmlformats.org/officeDocument/2006/relationships/image" Target="../media/image245.png"/><Relationship Id="rId144" Type="http://schemas.openxmlformats.org/officeDocument/2006/relationships/image" Target="../media/image388.png"/><Relationship Id="rId265" Type="http://schemas.openxmlformats.org/officeDocument/2006/relationships/image" Target="../media/image551.png"/><Relationship Id="rId386" Type="http://schemas.openxmlformats.org/officeDocument/2006/relationships/image" Target="../media/image687.png"/><Relationship Id="rId260" Type="http://schemas.openxmlformats.org/officeDocument/2006/relationships/image" Target="../media/image531.png"/><Relationship Id="rId381" Type="http://schemas.openxmlformats.org/officeDocument/2006/relationships/image" Target="../media/image670.png"/><Relationship Id="rId380" Type="http://schemas.openxmlformats.org/officeDocument/2006/relationships/image" Target="../media/image666.png"/><Relationship Id="rId139" Type="http://schemas.openxmlformats.org/officeDocument/2006/relationships/image" Target="../media/image380.png"/><Relationship Id="rId138" Type="http://schemas.openxmlformats.org/officeDocument/2006/relationships/image" Target="../media/image378.png"/><Relationship Id="rId259" Type="http://schemas.openxmlformats.org/officeDocument/2006/relationships/image" Target="../media/image523.png"/><Relationship Id="rId137" Type="http://schemas.openxmlformats.org/officeDocument/2006/relationships/image" Target="../media/image386.png"/><Relationship Id="rId258" Type="http://schemas.openxmlformats.org/officeDocument/2006/relationships/image" Target="../media/image519.png"/><Relationship Id="rId379" Type="http://schemas.openxmlformats.org/officeDocument/2006/relationships/image" Target="../media/image665.png"/><Relationship Id="rId132" Type="http://schemas.openxmlformats.org/officeDocument/2006/relationships/image" Target="../media/image370.png"/><Relationship Id="rId253" Type="http://schemas.openxmlformats.org/officeDocument/2006/relationships/image" Target="../media/image516.png"/><Relationship Id="rId374" Type="http://schemas.openxmlformats.org/officeDocument/2006/relationships/image" Target="../media/image661.png"/><Relationship Id="rId131" Type="http://schemas.openxmlformats.org/officeDocument/2006/relationships/image" Target="../media/image376.png"/><Relationship Id="rId252" Type="http://schemas.openxmlformats.org/officeDocument/2006/relationships/image" Target="../media/image515.png"/><Relationship Id="rId373" Type="http://schemas.openxmlformats.org/officeDocument/2006/relationships/image" Target="../media/image668.png"/><Relationship Id="rId130" Type="http://schemas.openxmlformats.org/officeDocument/2006/relationships/image" Target="../media/image371.png"/><Relationship Id="rId251" Type="http://schemas.openxmlformats.org/officeDocument/2006/relationships/image" Target="../media/image512.png"/><Relationship Id="rId372" Type="http://schemas.openxmlformats.org/officeDocument/2006/relationships/image" Target="../media/image656.png"/><Relationship Id="rId250" Type="http://schemas.openxmlformats.org/officeDocument/2006/relationships/image" Target="../media/image511.png"/><Relationship Id="rId371" Type="http://schemas.openxmlformats.org/officeDocument/2006/relationships/image" Target="../media/image653.png"/><Relationship Id="rId136" Type="http://schemas.openxmlformats.org/officeDocument/2006/relationships/image" Target="../media/image387.png"/><Relationship Id="rId257" Type="http://schemas.openxmlformats.org/officeDocument/2006/relationships/image" Target="../media/image534.png"/><Relationship Id="rId378" Type="http://schemas.openxmlformats.org/officeDocument/2006/relationships/image" Target="../media/image662.png"/><Relationship Id="rId135" Type="http://schemas.openxmlformats.org/officeDocument/2006/relationships/image" Target="../media/image372.png"/><Relationship Id="rId256" Type="http://schemas.openxmlformats.org/officeDocument/2006/relationships/image" Target="../media/image530.png"/><Relationship Id="rId377" Type="http://schemas.openxmlformats.org/officeDocument/2006/relationships/image" Target="../media/image663.png"/><Relationship Id="rId134" Type="http://schemas.openxmlformats.org/officeDocument/2006/relationships/image" Target="../media/image375.png"/><Relationship Id="rId255" Type="http://schemas.openxmlformats.org/officeDocument/2006/relationships/image" Target="../media/image526.png"/><Relationship Id="rId376" Type="http://schemas.openxmlformats.org/officeDocument/2006/relationships/image" Target="../media/image659.png"/><Relationship Id="rId133" Type="http://schemas.openxmlformats.org/officeDocument/2006/relationships/image" Target="../media/image374.png"/><Relationship Id="rId254" Type="http://schemas.openxmlformats.org/officeDocument/2006/relationships/image" Target="../media/image521.png"/><Relationship Id="rId375" Type="http://schemas.openxmlformats.org/officeDocument/2006/relationships/image" Target="../media/image657.png"/><Relationship Id="rId172" Type="http://schemas.openxmlformats.org/officeDocument/2006/relationships/image" Target="../media/image431.png"/><Relationship Id="rId293" Type="http://schemas.openxmlformats.org/officeDocument/2006/relationships/image" Target="../media/image567.png"/><Relationship Id="rId171" Type="http://schemas.openxmlformats.org/officeDocument/2006/relationships/image" Target="../media/image416.png"/><Relationship Id="rId292" Type="http://schemas.openxmlformats.org/officeDocument/2006/relationships/image" Target="../media/image572.png"/><Relationship Id="rId170" Type="http://schemas.openxmlformats.org/officeDocument/2006/relationships/image" Target="../media/image419.png"/><Relationship Id="rId291" Type="http://schemas.openxmlformats.org/officeDocument/2006/relationships/image" Target="../media/image562.png"/><Relationship Id="rId290" Type="http://schemas.openxmlformats.org/officeDocument/2006/relationships/image" Target="../media/image561.png"/><Relationship Id="rId165" Type="http://schemas.openxmlformats.org/officeDocument/2006/relationships/image" Target="../media/image413.png"/><Relationship Id="rId286" Type="http://schemas.openxmlformats.org/officeDocument/2006/relationships/image" Target="../media/image559.png"/><Relationship Id="rId164" Type="http://schemas.openxmlformats.org/officeDocument/2006/relationships/image" Target="../media/image408.png"/><Relationship Id="rId285" Type="http://schemas.openxmlformats.org/officeDocument/2006/relationships/image" Target="../media/image555.png"/><Relationship Id="rId163" Type="http://schemas.openxmlformats.org/officeDocument/2006/relationships/image" Target="../media/image409.png"/><Relationship Id="rId284" Type="http://schemas.openxmlformats.org/officeDocument/2006/relationships/image" Target="../media/image554.png"/><Relationship Id="rId162" Type="http://schemas.openxmlformats.org/officeDocument/2006/relationships/image" Target="../media/image406.png"/><Relationship Id="rId283" Type="http://schemas.openxmlformats.org/officeDocument/2006/relationships/image" Target="../media/image550.png"/><Relationship Id="rId169" Type="http://schemas.openxmlformats.org/officeDocument/2006/relationships/image" Target="../media/image415.png"/><Relationship Id="rId168" Type="http://schemas.openxmlformats.org/officeDocument/2006/relationships/image" Target="../media/image426.png"/><Relationship Id="rId289" Type="http://schemas.openxmlformats.org/officeDocument/2006/relationships/image" Target="../media/image556.png"/><Relationship Id="rId167" Type="http://schemas.openxmlformats.org/officeDocument/2006/relationships/image" Target="../media/image420.png"/><Relationship Id="rId288" Type="http://schemas.openxmlformats.org/officeDocument/2006/relationships/image" Target="../media/image560.png"/><Relationship Id="rId166" Type="http://schemas.openxmlformats.org/officeDocument/2006/relationships/image" Target="../media/image412.png"/><Relationship Id="rId287" Type="http://schemas.openxmlformats.org/officeDocument/2006/relationships/image" Target="../media/image558.png"/><Relationship Id="rId161" Type="http://schemas.openxmlformats.org/officeDocument/2006/relationships/image" Target="../media/image411.png"/><Relationship Id="rId282" Type="http://schemas.openxmlformats.org/officeDocument/2006/relationships/image" Target="../media/image549.png"/><Relationship Id="rId160" Type="http://schemas.openxmlformats.org/officeDocument/2006/relationships/image" Target="../media/image410.png"/><Relationship Id="rId281" Type="http://schemas.openxmlformats.org/officeDocument/2006/relationships/image" Target="../media/image557.png"/><Relationship Id="rId280" Type="http://schemas.openxmlformats.org/officeDocument/2006/relationships/image" Target="../media/image543.png"/><Relationship Id="rId159" Type="http://schemas.openxmlformats.org/officeDocument/2006/relationships/image" Target="../media/image398.png"/><Relationship Id="rId154" Type="http://schemas.openxmlformats.org/officeDocument/2006/relationships/image" Target="../media/image400.png"/><Relationship Id="rId275" Type="http://schemas.openxmlformats.org/officeDocument/2006/relationships/image" Target="../media/image540.png"/><Relationship Id="rId396" Type="http://schemas.openxmlformats.org/officeDocument/2006/relationships/image" Target="../media/image729.png"/><Relationship Id="rId153" Type="http://schemas.openxmlformats.org/officeDocument/2006/relationships/image" Target="../media/image392.png"/><Relationship Id="rId274" Type="http://schemas.openxmlformats.org/officeDocument/2006/relationships/image" Target="../media/image573.png"/><Relationship Id="rId395" Type="http://schemas.openxmlformats.org/officeDocument/2006/relationships/image" Target="../media/image688.png"/><Relationship Id="rId152" Type="http://schemas.openxmlformats.org/officeDocument/2006/relationships/image" Target="../media/image402.png"/><Relationship Id="rId273" Type="http://schemas.openxmlformats.org/officeDocument/2006/relationships/image" Target="../media/image548.png"/><Relationship Id="rId394" Type="http://schemas.openxmlformats.org/officeDocument/2006/relationships/image" Target="../media/image680.png"/><Relationship Id="rId151" Type="http://schemas.openxmlformats.org/officeDocument/2006/relationships/image" Target="../media/image391.png"/><Relationship Id="rId272" Type="http://schemas.openxmlformats.org/officeDocument/2006/relationships/image" Target="../media/image538.png"/><Relationship Id="rId393" Type="http://schemas.openxmlformats.org/officeDocument/2006/relationships/image" Target="../media/image676.png"/><Relationship Id="rId158" Type="http://schemas.openxmlformats.org/officeDocument/2006/relationships/image" Target="../media/image407.png"/><Relationship Id="rId279" Type="http://schemas.openxmlformats.org/officeDocument/2006/relationships/image" Target="../media/image541.png"/><Relationship Id="rId157" Type="http://schemas.openxmlformats.org/officeDocument/2006/relationships/image" Target="../media/image394.png"/><Relationship Id="rId278" Type="http://schemas.openxmlformats.org/officeDocument/2006/relationships/image" Target="../media/image542.png"/><Relationship Id="rId156" Type="http://schemas.openxmlformats.org/officeDocument/2006/relationships/image" Target="../media/image422.png"/><Relationship Id="rId277" Type="http://schemas.openxmlformats.org/officeDocument/2006/relationships/image" Target="../media/image547.png"/><Relationship Id="rId155" Type="http://schemas.openxmlformats.org/officeDocument/2006/relationships/image" Target="../media/image397.png"/><Relationship Id="rId276" Type="http://schemas.openxmlformats.org/officeDocument/2006/relationships/image" Target="../media/image546.png"/><Relationship Id="rId40" Type="http://schemas.openxmlformats.org/officeDocument/2006/relationships/image" Target="../media/image277.png"/><Relationship Id="rId42" Type="http://schemas.openxmlformats.org/officeDocument/2006/relationships/image" Target="../media/image281.png"/><Relationship Id="rId41" Type="http://schemas.openxmlformats.org/officeDocument/2006/relationships/image" Target="../media/image273.png"/><Relationship Id="rId44" Type="http://schemas.openxmlformats.org/officeDocument/2006/relationships/image" Target="../media/image278.png"/><Relationship Id="rId43" Type="http://schemas.openxmlformats.org/officeDocument/2006/relationships/image" Target="../media/image275.png"/><Relationship Id="rId46" Type="http://schemas.openxmlformats.org/officeDocument/2006/relationships/image" Target="../media/image282.png"/><Relationship Id="rId45" Type="http://schemas.openxmlformats.org/officeDocument/2006/relationships/image" Target="../media/image280.png"/><Relationship Id="rId48" Type="http://schemas.openxmlformats.org/officeDocument/2006/relationships/image" Target="../media/image283.png"/><Relationship Id="rId47" Type="http://schemas.openxmlformats.org/officeDocument/2006/relationships/image" Target="../media/image290.png"/><Relationship Id="rId49" Type="http://schemas.openxmlformats.org/officeDocument/2006/relationships/image" Target="../media/image294.png"/><Relationship Id="rId31" Type="http://schemas.openxmlformats.org/officeDocument/2006/relationships/image" Target="../media/image269.png"/><Relationship Id="rId30" Type="http://schemas.openxmlformats.org/officeDocument/2006/relationships/image" Target="../media/image261.png"/><Relationship Id="rId33" Type="http://schemas.openxmlformats.org/officeDocument/2006/relationships/image" Target="../media/image268.png"/><Relationship Id="rId32" Type="http://schemas.openxmlformats.org/officeDocument/2006/relationships/image" Target="../media/image264.png"/><Relationship Id="rId35" Type="http://schemas.openxmlformats.org/officeDocument/2006/relationships/image" Target="../media/image272.png"/><Relationship Id="rId34" Type="http://schemas.openxmlformats.org/officeDocument/2006/relationships/image" Target="../media/image265.png"/><Relationship Id="rId37" Type="http://schemas.openxmlformats.org/officeDocument/2006/relationships/image" Target="../media/image279.png"/><Relationship Id="rId36" Type="http://schemas.openxmlformats.org/officeDocument/2006/relationships/image" Target="../media/image276.png"/><Relationship Id="rId39" Type="http://schemas.openxmlformats.org/officeDocument/2006/relationships/image" Target="../media/image274.png"/><Relationship Id="rId38" Type="http://schemas.openxmlformats.org/officeDocument/2006/relationships/image" Target="../media/image284.png"/><Relationship Id="rId20" Type="http://schemas.openxmlformats.org/officeDocument/2006/relationships/image" Target="../media/image248.png"/><Relationship Id="rId22" Type="http://schemas.openxmlformats.org/officeDocument/2006/relationships/image" Target="../media/image262.png"/><Relationship Id="rId21" Type="http://schemas.openxmlformats.org/officeDocument/2006/relationships/image" Target="../media/image253.png"/><Relationship Id="rId24" Type="http://schemas.openxmlformats.org/officeDocument/2006/relationships/image" Target="../media/image252.png"/><Relationship Id="rId23" Type="http://schemas.openxmlformats.org/officeDocument/2006/relationships/image" Target="../media/image257.png"/><Relationship Id="rId26" Type="http://schemas.openxmlformats.org/officeDocument/2006/relationships/image" Target="../media/image255.png"/><Relationship Id="rId25" Type="http://schemas.openxmlformats.org/officeDocument/2006/relationships/image" Target="../media/image254.png"/><Relationship Id="rId28" Type="http://schemas.openxmlformats.org/officeDocument/2006/relationships/image" Target="../media/image267.png"/><Relationship Id="rId27" Type="http://schemas.openxmlformats.org/officeDocument/2006/relationships/image" Target="../media/image258.png"/><Relationship Id="rId29" Type="http://schemas.openxmlformats.org/officeDocument/2006/relationships/image" Target="../media/image263.png"/><Relationship Id="rId11" Type="http://schemas.openxmlformats.org/officeDocument/2006/relationships/image" Target="../media/image239.png"/><Relationship Id="rId10" Type="http://schemas.openxmlformats.org/officeDocument/2006/relationships/image" Target="../media/image237.png"/><Relationship Id="rId13" Type="http://schemas.openxmlformats.org/officeDocument/2006/relationships/image" Target="../media/image242.png"/><Relationship Id="rId12" Type="http://schemas.openxmlformats.org/officeDocument/2006/relationships/image" Target="../media/image241.png"/><Relationship Id="rId15" Type="http://schemas.openxmlformats.org/officeDocument/2006/relationships/image" Target="../media/image249.png"/><Relationship Id="rId14" Type="http://schemas.openxmlformats.org/officeDocument/2006/relationships/image" Target="../media/image250.png"/><Relationship Id="rId17" Type="http://schemas.openxmlformats.org/officeDocument/2006/relationships/image" Target="../media/image244.png"/><Relationship Id="rId16" Type="http://schemas.openxmlformats.org/officeDocument/2006/relationships/image" Target="../media/image246.png"/><Relationship Id="rId19" Type="http://schemas.openxmlformats.org/officeDocument/2006/relationships/image" Target="../media/image251.png"/><Relationship Id="rId18" Type="http://schemas.openxmlformats.org/officeDocument/2006/relationships/image" Target="../media/image247.png"/><Relationship Id="rId84" Type="http://schemas.openxmlformats.org/officeDocument/2006/relationships/image" Target="../media/image319.png"/><Relationship Id="rId83" Type="http://schemas.openxmlformats.org/officeDocument/2006/relationships/image" Target="../media/image324.png"/><Relationship Id="rId86" Type="http://schemas.openxmlformats.org/officeDocument/2006/relationships/image" Target="../media/image321.png"/><Relationship Id="rId85" Type="http://schemas.openxmlformats.org/officeDocument/2006/relationships/image" Target="../media/image327.png"/><Relationship Id="rId88" Type="http://schemas.openxmlformats.org/officeDocument/2006/relationships/image" Target="../media/image333.png"/><Relationship Id="rId87" Type="http://schemas.openxmlformats.org/officeDocument/2006/relationships/image" Target="../media/image326.png"/><Relationship Id="rId89" Type="http://schemas.openxmlformats.org/officeDocument/2006/relationships/image" Target="../media/image342.png"/><Relationship Id="rId80" Type="http://schemas.openxmlformats.org/officeDocument/2006/relationships/image" Target="../media/image322.png"/><Relationship Id="rId82" Type="http://schemas.openxmlformats.org/officeDocument/2006/relationships/image" Target="../media/image323.png"/><Relationship Id="rId81" Type="http://schemas.openxmlformats.org/officeDocument/2006/relationships/image" Target="../media/image320.png"/><Relationship Id="rId73" Type="http://schemas.openxmlformats.org/officeDocument/2006/relationships/image" Target="../media/image306.png"/><Relationship Id="rId72" Type="http://schemas.openxmlformats.org/officeDocument/2006/relationships/image" Target="../media/image314.png"/><Relationship Id="rId75" Type="http://schemas.openxmlformats.org/officeDocument/2006/relationships/image" Target="../media/image308.png"/><Relationship Id="rId74" Type="http://schemas.openxmlformats.org/officeDocument/2006/relationships/image" Target="../media/image313.png"/><Relationship Id="rId77" Type="http://schemas.openxmlformats.org/officeDocument/2006/relationships/image" Target="../media/image310.png"/><Relationship Id="rId76" Type="http://schemas.openxmlformats.org/officeDocument/2006/relationships/image" Target="../media/image309.png"/><Relationship Id="rId79" Type="http://schemas.openxmlformats.org/officeDocument/2006/relationships/image" Target="../media/image315.png"/><Relationship Id="rId78" Type="http://schemas.openxmlformats.org/officeDocument/2006/relationships/image" Target="../media/image311.png"/><Relationship Id="rId71" Type="http://schemas.openxmlformats.org/officeDocument/2006/relationships/image" Target="../media/image307.png"/><Relationship Id="rId70" Type="http://schemas.openxmlformats.org/officeDocument/2006/relationships/image" Target="../media/image318.png"/><Relationship Id="rId62" Type="http://schemas.openxmlformats.org/officeDocument/2006/relationships/image" Target="../media/image293.png"/><Relationship Id="rId61" Type="http://schemas.openxmlformats.org/officeDocument/2006/relationships/image" Target="../media/image299.png"/><Relationship Id="rId64" Type="http://schemas.openxmlformats.org/officeDocument/2006/relationships/image" Target="../media/image298.png"/><Relationship Id="rId63" Type="http://schemas.openxmlformats.org/officeDocument/2006/relationships/image" Target="../media/image355.png"/><Relationship Id="rId66" Type="http://schemas.openxmlformats.org/officeDocument/2006/relationships/image" Target="../media/image300.png"/><Relationship Id="rId65" Type="http://schemas.openxmlformats.org/officeDocument/2006/relationships/image" Target="../media/image316.png"/><Relationship Id="rId68" Type="http://schemas.openxmlformats.org/officeDocument/2006/relationships/image" Target="../media/image302.png"/><Relationship Id="rId67" Type="http://schemas.openxmlformats.org/officeDocument/2006/relationships/image" Target="../media/image304.png"/><Relationship Id="rId60" Type="http://schemas.openxmlformats.org/officeDocument/2006/relationships/image" Target="../media/image295.png"/><Relationship Id="rId69" Type="http://schemas.openxmlformats.org/officeDocument/2006/relationships/image" Target="../media/image303.png"/><Relationship Id="rId51" Type="http://schemas.openxmlformats.org/officeDocument/2006/relationships/image" Target="../media/image288.png"/><Relationship Id="rId50" Type="http://schemas.openxmlformats.org/officeDocument/2006/relationships/image" Target="../media/image285.png"/><Relationship Id="rId53" Type="http://schemas.openxmlformats.org/officeDocument/2006/relationships/image" Target="../media/image289.png"/><Relationship Id="rId52" Type="http://schemas.openxmlformats.org/officeDocument/2006/relationships/image" Target="../media/image286.png"/><Relationship Id="rId55" Type="http://schemas.openxmlformats.org/officeDocument/2006/relationships/image" Target="../media/image291.png"/><Relationship Id="rId54" Type="http://schemas.openxmlformats.org/officeDocument/2006/relationships/image" Target="../media/image287.png"/><Relationship Id="rId57" Type="http://schemas.openxmlformats.org/officeDocument/2006/relationships/image" Target="../media/image312.png"/><Relationship Id="rId56" Type="http://schemas.openxmlformats.org/officeDocument/2006/relationships/image" Target="../media/image296.png"/><Relationship Id="rId59" Type="http://schemas.openxmlformats.org/officeDocument/2006/relationships/image" Target="../media/image297.png"/><Relationship Id="rId58" Type="http://schemas.openxmlformats.org/officeDocument/2006/relationships/image" Target="../media/image317.png"/><Relationship Id="rId107" Type="http://schemas.openxmlformats.org/officeDocument/2006/relationships/image" Target="../media/image359.png"/><Relationship Id="rId228" Type="http://schemas.openxmlformats.org/officeDocument/2006/relationships/image" Target="../media/image510.png"/><Relationship Id="rId349" Type="http://schemas.openxmlformats.org/officeDocument/2006/relationships/image" Target="../media/image623.png"/><Relationship Id="rId106" Type="http://schemas.openxmlformats.org/officeDocument/2006/relationships/image" Target="../media/image350.png"/><Relationship Id="rId227" Type="http://schemas.openxmlformats.org/officeDocument/2006/relationships/image" Target="../media/image482.png"/><Relationship Id="rId348" Type="http://schemas.openxmlformats.org/officeDocument/2006/relationships/image" Target="../media/image634.png"/><Relationship Id="rId105" Type="http://schemas.openxmlformats.org/officeDocument/2006/relationships/image" Target="../media/image349.png"/><Relationship Id="rId226" Type="http://schemas.openxmlformats.org/officeDocument/2006/relationships/image" Target="../media/image485.png"/><Relationship Id="rId347" Type="http://schemas.openxmlformats.org/officeDocument/2006/relationships/image" Target="../media/image631.png"/><Relationship Id="rId104" Type="http://schemas.openxmlformats.org/officeDocument/2006/relationships/image" Target="../media/image345.png"/><Relationship Id="rId225" Type="http://schemas.openxmlformats.org/officeDocument/2006/relationships/image" Target="../media/image486.png"/><Relationship Id="rId346" Type="http://schemas.openxmlformats.org/officeDocument/2006/relationships/image" Target="../media/image622.png"/><Relationship Id="rId109" Type="http://schemas.openxmlformats.org/officeDocument/2006/relationships/image" Target="../media/image347.png"/><Relationship Id="rId108" Type="http://schemas.openxmlformats.org/officeDocument/2006/relationships/image" Target="../media/image344.png"/><Relationship Id="rId229" Type="http://schemas.openxmlformats.org/officeDocument/2006/relationships/image" Target="../media/image497.png"/><Relationship Id="rId220" Type="http://schemas.openxmlformats.org/officeDocument/2006/relationships/image" Target="../media/image483.png"/><Relationship Id="rId341" Type="http://schemas.openxmlformats.org/officeDocument/2006/relationships/image" Target="../media/image618.png"/><Relationship Id="rId340" Type="http://schemas.openxmlformats.org/officeDocument/2006/relationships/image" Target="../media/image615.png"/><Relationship Id="rId103" Type="http://schemas.openxmlformats.org/officeDocument/2006/relationships/image" Target="../media/image341.png"/><Relationship Id="rId224" Type="http://schemas.openxmlformats.org/officeDocument/2006/relationships/image" Target="../media/image484.png"/><Relationship Id="rId345" Type="http://schemas.openxmlformats.org/officeDocument/2006/relationships/image" Target="../media/image627.png"/><Relationship Id="rId102" Type="http://schemas.openxmlformats.org/officeDocument/2006/relationships/image" Target="../media/image373.png"/><Relationship Id="rId223" Type="http://schemas.openxmlformats.org/officeDocument/2006/relationships/image" Target="../media/image477.png"/><Relationship Id="rId344" Type="http://schemas.openxmlformats.org/officeDocument/2006/relationships/image" Target="../media/image621.png"/><Relationship Id="rId101" Type="http://schemas.openxmlformats.org/officeDocument/2006/relationships/image" Target="../media/image339.png"/><Relationship Id="rId222" Type="http://schemas.openxmlformats.org/officeDocument/2006/relationships/image" Target="../media/image480.png"/><Relationship Id="rId343" Type="http://schemas.openxmlformats.org/officeDocument/2006/relationships/image" Target="../media/image619.png"/><Relationship Id="rId100" Type="http://schemas.openxmlformats.org/officeDocument/2006/relationships/image" Target="../media/image337.png"/><Relationship Id="rId221" Type="http://schemas.openxmlformats.org/officeDocument/2006/relationships/image" Target="../media/image476.png"/><Relationship Id="rId342" Type="http://schemas.openxmlformats.org/officeDocument/2006/relationships/image" Target="../media/image651.png"/><Relationship Id="rId217" Type="http://schemas.openxmlformats.org/officeDocument/2006/relationships/image" Target="../media/image475.png"/><Relationship Id="rId338" Type="http://schemas.openxmlformats.org/officeDocument/2006/relationships/image" Target="../media/image617.png"/><Relationship Id="rId216" Type="http://schemas.openxmlformats.org/officeDocument/2006/relationships/image" Target="../media/image471.png"/><Relationship Id="rId337" Type="http://schemas.openxmlformats.org/officeDocument/2006/relationships/image" Target="../media/image611.png"/><Relationship Id="rId215" Type="http://schemas.openxmlformats.org/officeDocument/2006/relationships/image" Target="../media/image473.png"/><Relationship Id="rId336" Type="http://schemas.openxmlformats.org/officeDocument/2006/relationships/image" Target="../media/image610.png"/><Relationship Id="rId214" Type="http://schemas.openxmlformats.org/officeDocument/2006/relationships/image" Target="../media/image472.png"/><Relationship Id="rId335" Type="http://schemas.openxmlformats.org/officeDocument/2006/relationships/image" Target="../media/image607.png"/><Relationship Id="rId219" Type="http://schemas.openxmlformats.org/officeDocument/2006/relationships/image" Target="../media/image479.png"/><Relationship Id="rId218" Type="http://schemas.openxmlformats.org/officeDocument/2006/relationships/image" Target="../media/image481.png"/><Relationship Id="rId339" Type="http://schemas.openxmlformats.org/officeDocument/2006/relationships/image" Target="../media/image620.png"/><Relationship Id="rId330" Type="http://schemas.openxmlformats.org/officeDocument/2006/relationships/image" Target="../media/image609.png"/><Relationship Id="rId213" Type="http://schemas.openxmlformats.org/officeDocument/2006/relationships/image" Target="../media/image470.png"/><Relationship Id="rId334" Type="http://schemas.openxmlformats.org/officeDocument/2006/relationships/image" Target="../media/image614.png"/><Relationship Id="rId212" Type="http://schemas.openxmlformats.org/officeDocument/2006/relationships/image" Target="../media/image474.png"/><Relationship Id="rId333" Type="http://schemas.openxmlformats.org/officeDocument/2006/relationships/image" Target="../media/image606.png"/><Relationship Id="rId211" Type="http://schemas.openxmlformats.org/officeDocument/2006/relationships/image" Target="../media/image469.png"/><Relationship Id="rId332" Type="http://schemas.openxmlformats.org/officeDocument/2006/relationships/image" Target="../media/image608.png"/><Relationship Id="rId210" Type="http://schemas.openxmlformats.org/officeDocument/2006/relationships/image" Target="../media/image465.png"/><Relationship Id="rId331" Type="http://schemas.openxmlformats.org/officeDocument/2006/relationships/image" Target="../media/image612.png"/><Relationship Id="rId370" Type="http://schemas.openxmlformats.org/officeDocument/2006/relationships/image" Target="../media/image658.png"/><Relationship Id="rId129" Type="http://schemas.openxmlformats.org/officeDocument/2006/relationships/image" Target="../media/image393.png"/><Relationship Id="rId128" Type="http://schemas.openxmlformats.org/officeDocument/2006/relationships/image" Target="../media/image366.png"/><Relationship Id="rId249" Type="http://schemas.openxmlformats.org/officeDocument/2006/relationships/image" Target="../media/image513.png"/><Relationship Id="rId127" Type="http://schemas.openxmlformats.org/officeDocument/2006/relationships/image" Target="../media/image368.png"/><Relationship Id="rId248" Type="http://schemas.openxmlformats.org/officeDocument/2006/relationships/image" Target="../media/image520.png"/><Relationship Id="rId369" Type="http://schemas.openxmlformats.org/officeDocument/2006/relationships/image" Target="../media/image654.png"/><Relationship Id="rId126" Type="http://schemas.openxmlformats.org/officeDocument/2006/relationships/image" Target="../media/image363.png"/><Relationship Id="rId247" Type="http://schemas.openxmlformats.org/officeDocument/2006/relationships/image" Target="../media/image544.png"/><Relationship Id="rId368" Type="http://schemas.openxmlformats.org/officeDocument/2006/relationships/image" Target="../media/image652.png"/><Relationship Id="rId121" Type="http://schemas.openxmlformats.org/officeDocument/2006/relationships/image" Target="../media/image361.png"/><Relationship Id="rId242" Type="http://schemas.openxmlformats.org/officeDocument/2006/relationships/image" Target="../media/image498.png"/><Relationship Id="rId363" Type="http://schemas.openxmlformats.org/officeDocument/2006/relationships/image" Target="../media/image648.png"/><Relationship Id="rId120" Type="http://schemas.openxmlformats.org/officeDocument/2006/relationships/image" Target="../media/image395.png"/><Relationship Id="rId241" Type="http://schemas.openxmlformats.org/officeDocument/2006/relationships/image" Target="../media/image499.png"/><Relationship Id="rId362" Type="http://schemas.openxmlformats.org/officeDocument/2006/relationships/image" Target="../media/image655.png"/><Relationship Id="rId240" Type="http://schemas.openxmlformats.org/officeDocument/2006/relationships/image" Target="../media/image496.png"/><Relationship Id="rId361" Type="http://schemas.openxmlformats.org/officeDocument/2006/relationships/image" Target="../media/image645.png"/><Relationship Id="rId360" Type="http://schemas.openxmlformats.org/officeDocument/2006/relationships/image" Target="../media/image643.png"/><Relationship Id="rId125" Type="http://schemas.openxmlformats.org/officeDocument/2006/relationships/image" Target="../media/image365.png"/><Relationship Id="rId246" Type="http://schemas.openxmlformats.org/officeDocument/2006/relationships/image" Target="../media/image506.png"/><Relationship Id="rId367" Type="http://schemas.openxmlformats.org/officeDocument/2006/relationships/image" Target="../media/image647.png"/><Relationship Id="rId124" Type="http://schemas.openxmlformats.org/officeDocument/2006/relationships/image" Target="../media/image377.png"/><Relationship Id="rId245" Type="http://schemas.openxmlformats.org/officeDocument/2006/relationships/image" Target="../media/image503.png"/><Relationship Id="rId366" Type="http://schemas.openxmlformats.org/officeDocument/2006/relationships/image" Target="../media/image667.png"/><Relationship Id="rId123" Type="http://schemas.openxmlformats.org/officeDocument/2006/relationships/image" Target="../media/image367.png"/><Relationship Id="rId244" Type="http://schemas.openxmlformats.org/officeDocument/2006/relationships/image" Target="../media/image508.png"/><Relationship Id="rId365" Type="http://schemas.openxmlformats.org/officeDocument/2006/relationships/image" Target="../media/image644.png"/><Relationship Id="rId122" Type="http://schemas.openxmlformats.org/officeDocument/2006/relationships/image" Target="../media/image364.png"/><Relationship Id="rId243" Type="http://schemas.openxmlformats.org/officeDocument/2006/relationships/image" Target="../media/image505.png"/><Relationship Id="rId364" Type="http://schemas.openxmlformats.org/officeDocument/2006/relationships/image" Target="../media/image649.png"/><Relationship Id="rId95" Type="http://schemas.openxmlformats.org/officeDocument/2006/relationships/image" Target="../media/image329.png"/><Relationship Id="rId94" Type="http://schemas.openxmlformats.org/officeDocument/2006/relationships/image" Target="../media/image325.png"/><Relationship Id="rId97" Type="http://schemas.openxmlformats.org/officeDocument/2006/relationships/image" Target="../media/image335.png"/><Relationship Id="rId96" Type="http://schemas.openxmlformats.org/officeDocument/2006/relationships/image" Target="../media/image334.png"/><Relationship Id="rId99" Type="http://schemas.openxmlformats.org/officeDocument/2006/relationships/image" Target="../media/image336.png"/><Relationship Id="rId98" Type="http://schemas.openxmlformats.org/officeDocument/2006/relationships/image" Target="../media/image338.png"/><Relationship Id="rId91" Type="http://schemas.openxmlformats.org/officeDocument/2006/relationships/image" Target="../media/image328.png"/><Relationship Id="rId90" Type="http://schemas.openxmlformats.org/officeDocument/2006/relationships/image" Target="../media/image332.png"/><Relationship Id="rId93" Type="http://schemas.openxmlformats.org/officeDocument/2006/relationships/image" Target="../media/image331.png"/><Relationship Id="rId92" Type="http://schemas.openxmlformats.org/officeDocument/2006/relationships/image" Target="../media/image330.png"/><Relationship Id="rId118" Type="http://schemas.openxmlformats.org/officeDocument/2006/relationships/image" Target="../media/image354.png"/><Relationship Id="rId239" Type="http://schemas.openxmlformats.org/officeDocument/2006/relationships/image" Target="../media/image500.png"/><Relationship Id="rId117" Type="http://schemas.openxmlformats.org/officeDocument/2006/relationships/image" Target="../media/image356.png"/><Relationship Id="rId238" Type="http://schemas.openxmlformats.org/officeDocument/2006/relationships/image" Target="../media/image492.png"/><Relationship Id="rId359" Type="http://schemas.openxmlformats.org/officeDocument/2006/relationships/image" Target="../media/image650.png"/><Relationship Id="rId116" Type="http://schemas.openxmlformats.org/officeDocument/2006/relationships/image" Target="../media/image362.png"/><Relationship Id="rId237" Type="http://schemas.openxmlformats.org/officeDocument/2006/relationships/image" Target="../media/image504.png"/><Relationship Id="rId358" Type="http://schemas.openxmlformats.org/officeDocument/2006/relationships/image" Target="../media/image641.png"/><Relationship Id="rId115" Type="http://schemas.openxmlformats.org/officeDocument/2006/relationships/image" Target="../media/image351.png"/><Relationship Id="rId236" Type="http://schemas.openxmlformats.org/officeDocument/2006/relationships/image" Target="../media/image502.png"/><Relationship Id="rId357" Type="http://schemas.openxmlformats.org/officeDocument/2006/relationships/image" Target="../media/image633.png"/><Relationship Id="rId119" Type="http://schemas.openxmlformats.org/officeDocument/2006/relationships/image" Target="../media/image360.png"/><Relationship Id="rId110" Type="http://schemas.openxmlformats.org/officeDocument/2006/relationships/image" Target="../media/image348.png"/><Relationship Id="rId231" Type="http://schemas.openxmlformats.org/officeDocument/2006/relationships/image" Target="../media/image488.png"/><Relationship Id="rId352" Type="http://schemas.openxmlformats.org/officeDocument/2006/relationships/image" Target="../media/image630.png"/><Relationship Id="rId230" Type="http://schemas.openxmlformats.org/officeDocument/2006/relationships/image" Target="../media/image487.png"/><Relationship Id="rId351" Type="http://schemas.openxmlformats.org/officeDocument/2006/relationships/image" Target="../media/image624.png"/><Relationship Id="rId350" Type="http://schemas.openxmlformats.org/officeDocument/2006/relationships/image" Target="../media/image628.png"/><Relationship Id="rId114" Type="http://schemas.openxmlformats.org/officeDocument/2006/relationships/image" Target="../media/image358.png"/><Relationship Id="rId235" Type="http://schemas.openxmlformats.org/officeDocument/2006/relationships/image" Target="../media/image517.png"/><Relationship Id="rId356" Type="http://schemas.openxmlformats.org/officeDocument/2006/relationships/image" Target="../media/image636.png"/><Relationship Id="rId113" Type="http://schemas.openxmlformats.org/officeDocument/2006/relationships/image" Target="../media/image346.png"/><Relationship Id="rId234" Type="http://schemas.openxmlformats.org/officeDocument/2006/relationships/image" Target="../media/image494.png"/><Relationship Id="rId355" Type="http://schemas.openxmlformats.org/officeDocument/2006/relationships/image" Target="../media/image632.png"/><Relationship Id="rId112" Type="http://schemas.openxmlformats.org/officeDocument/2006/relationships/image" Target="../media/image357.png"/><Relationship Id="rId233" Type="http://schemas.openxmlformats.org/officeDocument/2006/relationships/image" Target="../media/image493.png"/><Relationship Id="rId354" Type="http://schemas.openxmlformats.org/officeDocument/2006/relationships/image" Target="../media/image625.png"/><Relationship Id="rId111" Type="http://schemas.openxmlformats.org/officeDocument/2006/relationships/image" Target="../media/image352.png"/><Relationship Id="rId232" Type="http://schemas.openxmlformats.org/officeDocument/2006/relationships/image" Target="../media/image490.png"/><Relationship Id="rId353" Type="http://schemas.openxmlformats.org/officeDocument/2006/relationships/image" Target="../media/image629.png"/><Relationship Id="rId305" Type="http://schemas.openxmlformats.org/officeDocument/2006/relationships/image" Target="../media/image581.png"/><Relationship Id="rId304" Type="http://schemas.openxmlformats.org/officeDocument/2006/relationships/image" Target="../media/image577.png"/><Relationship Id="rId303" Type="http://schemas.openxmlformats.org/officeDocument/2006/relationships/image" Target="../media/image574.png"/><Relationship Id="rId302" Type="http://schemas.openxmlformats.org/officeDocument/2006/relationships/image" Target="../media/image570.png"/><Relationship Id="rId309" Type="http://schemas.openxmlformats.org/officeDocument/2006/relationships/image" Target="../media/image583.png"/><Relationship Id="rId308" Type="http://schemas.openxmlformats.org/officeDocument/2006/relationships/image" Target="../media/image579.png"/><Relationship Id="rId307" Type="http://schemas.openxmlformats.org/officeDocument/2006/relationships/image" Target="../media/image587.png"/><Relationship Id="rId306" Type="http://schemas.openxmlformats.org/officeDocument/2006/relationships/image" Target="../media/image578.png"/><Relationship Id="rId301" Type="http://schemas.openxmlformats.org/officeDocument/2006/relationships/image" Target="../media/image580.png"/><Relationship Id="rId300" Type="http://schemas.openxmlformats.org/officeDocument/2006/relationships/image" Target="../media/image566.png"/><Relationship Id="rId206" Type="http://schemas.openxmlformats.org/officeDocument/2006/relationships/image" Target="../media/image461.png"/><Relationship Id="rId327" Type="http://schemas.openxmlformats.org/officeDocument/2006/relationships/image" Target="../media/image605.png"/><Relationship Id="rId205" Type="http://schemas.openxmlformats.org/officeDocument/2006/relationships/image" Target="../media/image458.png"/><Relationship Id="rId326" Type="http://schemas.openxmlformats.org/officeDocument/2006/relationships/image" Target="../media/image598.png"/><Relationship Id="rId204" Type="http://schemas.openxmlformats.org/officeDocument/2006/relationships/image" Target="../media/image455.png"/><Relationship Id="rId325" Type="http://schemas.openxmlformats.org/officeDocument/2006/relationships/image" Target="../media/image597.png"/><Relationship Id="rId203" Type="http://schemas.openxmlformats.org/officeDocument/2006/relationships/image" Target="../media/image451.png"/><Relationship Id="rId324" Type="http://schemas.openxmlformats.org/officeDocument/2006/relationships/image" Target="../media/image589.png"/><Relationship Id="rId209" Type="http://schemas.openxmlformats.org/officeDocument/2006/relationships/image" Target="../media/image464.png"/><Relationship Id="rId208" Type="http://schemas.openxmlformats.org/officeDocument/2006/relationships/image" Target="../media/image463.png"/><Relationship Id="rId329" Type="http://schemas.openxmlformats.org/officeDocument/2006/relationships/image" Target="../media/image599.png"/><Relationship Id="rId207" Type="http://schemas.openxmlformats.org/officeDocument/2006/relationships/image" Target="../media/image460.png"/><Relationship Id="rId328" Type="http://schemas.openxmlformats.org/officeDocument/2006/relationships/image" Target="../media/image601.png"/><Relationship Id="rId202" Type="http://schemas.openxmlformats.org/officeDocument/2006/relationships/image" Target="../media/image457.png"/><Relationship Id="rId323" Type="http://schemas.openxmlformats.org/officeDocument/2006/relationships/image" Target="../media/image596.png"/><Relationship Id="rId201" Type="http://schemas.openxmlformats.org/officeDocument/2006/relationships/image" Target="../media/image452.png"/><Relationship Id="rId322" Type="http://schemas.openxmlformats.org/officeDocument/2006/relationships/image" Target="../media/image591.png"/><Relationship Id="rId200" Type="http://schemas.openxmlformats.org/officeDocument/2006/relationships/image" Target="../media/image450.png"/><Relationship Id="rId321" Type="http://schemas.openxmlformats.org/officeDocument/2006/relationships/image" Target="../media/image592.png"/><Relationship Id="rId320" Type="http://schemas.openxmlformats.org/officeDocument/2006/relationships/image" Target="../media/image586.png"/><Relationship Id="rId316" Type="http://schemas.openxmlformats.org/officeDocument/2006/relationships/image" Target="../media/image585.png"/><Relationship Id="rId315" Type="http://schemas.openxmlformats.org/officeDocument/2006/relationships/image" Target="../media/image593.png"/><Relationship Id="rId314" Type="http://schemas.openxmlformats.org/officeDocument/2006/relationships/image" Target="../media/image595.png"/><Relationship Id="rId313" Type="http://schemas.openxmlformats.org/officeDocument/2006/relationships/image" Target="../media/image582.png"/><Relationship Id="rId319" Type="http://schemas.openxmlformats.org/officeDocument/2006/relationships/image" Target="../media/image590.png"/><Relationship Id="rId318" Type="http://schemas.openxmlformats.org/officeDocument/2006/relationships/image" Target="../media/image759.png"/><Relationship Id="rId317" Type="http://schemas.openxmlformats.org/officeDocument/2006/relationships/image" Target="../media/image588.png"/><Relationship Id="rId312" Type="http://schemas.openxmlformats.org/officeDocument/2006/relationships/image" Target="../media/image603.png"/><Relationship Id="rId311" Type="http://schemas.openxmlformats.org/officeDocument/2006/relationships/image" Target="../media/image594.png"/><Relationship Id="rId310" Type="http://schemas.openxmlformats.org/officeDocument/2006/relationships/image" Target="../media/image584.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 Id="rId3" Type="http://schemas.openxmlformats.org/officeDocument/2006/relationships/image" Target="../media/image7.png"/><Relationship Id="rId4" Type="http://schemas.openxmlformats.org/officeDocument/2006/relationships/image" Target="../media/image698.png"/><Relationship Id="rId5" Type="http://schemas.openxmlformats.org/officeDocument/2006/relationships/image" Target="../media/image690.png"/><Relationship Id="rId6" Type="http://schemas.openxmlformats.org/officeDocument/2006/relationships/image" Target="../media/image87.png"/><Relationship Id="rId7" Type="http://schemas.openxmlformats.org/officeDocument/2006/relationships/image" Target="../media/image697.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 Id="rId3" Type="http://schemas.openxmlformats.org/officeDocument/2006/relationships/image" Target="../media/image10.png"/><Relationship Id="rId4" Type="http://schemas.openxmlformats.org/officeDocument/2006/relationships/image" Target="../media/image1.png"/><Relationship Id="rId5" Type="http://schemas.openxmlformats.org/officeDocument/2006/relationships/image" Target="../media/image12.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6.png"/><Relationship Id="rId4" Type="http://schemas.openxmlformats.org/officeDocument/2006/relationships/image" Target="../media/image31.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 Id="rId3" Type="http://schemas.openxmlformats.org/officeDocument/2006/relationships/image" Target="../media/image712.png"/><Relationship Id="rId4" Type="http://schemas.openxmlformats.org/officeDocument/2006/relationships/image" Target="../media/image692.png"/><Relationship Id="rId5" Type="http://schemas.openxmlformats.org/officeDocument/2006/relationships/image" Target="../media/image104.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xml"/><Relationship Id="rId3" Type="http://schemas.openxmlformats.org/officeDocument/2006/relationships/image" Target="../media/image707.png"/><Relationship Id="rId4" Type="http://schemas.openxmlformats.org/officeDocument/2006/relationships/image" Target="../media/image696.png"/><Relationship Id="rId9" Type="http://schemas.openxmlformats.org/officeDocument/2006/relationships/image" Target="../media/image703.png"/><Relationship Id="rId5" Type="http://schemas.openxmlformats.org/officeDocument/2006/relationships/image" Target="../media/image701.png"/><Relationship Id="rId6" Type="http://schemas.openxmlformats.org/officeDocument/2006/relationships/image" Target="../media/image695.png"/><Relationship Id="rId7" Type="http://schemas.openxmlformats.org/officeDocument/2006/relationships/image" Target="../media/image702.png"/><Relationship Id="rId8" Type="http://schemas.openxmlformats.org/officeDocument/2006/relationships/image" Target="../media/image699.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xml"/><Relationship Id="rId3" Type="http://schemas.openxmlformats.org/officeDocument/2006/relationships/image" Target="../media/image716.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xml"/><Relationship Id="rId3" Type="http://schemas.openxmlformats.org/officeDocument/2006/relationships/image" Target="../media/image22.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4.xml"/><Relationship Id="rId3" Type="http://schemas.openxmlformats.org/officeDocument/2006/relationships/image" Target="../media/image22.png"/><Relationship Id="rId4" Type="http://schemas.openxmlformats.org/officeDocument/2006/relationships/image" Target="../media/image706.png"/><Relationship Id="rId9" Type="http://schemas.openxmlformats.org/officeDocument/2006/relationships/image" Target="../media/image746.png"/><Relationship Id="rId5" Type="http://schemas.openxmlformats.org/officeDocument/2006/relationships/image" Target="../media/image709.png"/><Relationship Id="rId6" Type="http://schemas.openxmlformats.org/officeDocument/2006/relationships/image" Target="../media/image722.png"/><Relationship Id="rId7" Type="http://schemas.openxmlformats.org/officeDocument/2006/relationships/image" Target="../media/image743.png"/><Relationship Id="rId8" Type="http://schemas.openxmlformats.org/officeDocument/2006/relationships/image" Target="../media/image754.png"/><Relationship Id="rId40" Type="http://schemas.openxmlformats.org/officeDocument/2006/relationships/image" Target="../media/image777.png"/><Relationship Id="rId42" Type="http://schemas.openxmlformats.org/officeDocument/2006/relationships/image" Target="../media/image785.png"/><Relationship Id="rId41" Type="http://schemas.openxmlformats.org/officeDocument/2006/relationships/image" Target="../media/image779.png"/><Relationship Id="rId44" Type="http://schemas.openxmlformats.org/officeDocument/2006/relationships/image" Target="../media/image786.png"/><Relationship Id="rId43" Type="http://schemas.openxmlformats.org/officeDocument/2006/relationships/image" Target="../media/image776.png"/><Relationship Id="rId46" Type="http://schemas.openxmlformats.org/officeDocument/2006/relationships/image" Target="../media/image778.png"/><Relationship Id="rId45" Type="http://schemas.openxmlformats.org/officeDocument/2006/relationships/image" Target="../media/image775.png"/><Relationship Id="rId48" Type="http://schemas.openxmlformats.org/officeDocument/2006/relationships/image" Target="../media/image783.png"/><Relationship Id="rId47" Type="http://schemas.openxmlformats.org/officeDocument/2006/relationships/image" Target="../media/image780.png"/><Relationship Id="rId49" Type="http://schemas.openxmlformats.org/officeDocument/2006/relationships/image" Target="../media/image784.png"/><Relationship Id="rId31" Type="http://schemas.openxmlformats.org/officeDocument/2006/relationships/image" Target="../media/image761.png"/><Relationship Id="rId30" Type="http://schemas.openxmlformats.org/officeDocument/2006/relationships/image" Target="../media/image758.png"/><Relationship Id="rId33" Type="http://schemas.openxmlformats.org/officeDocument/2006/relationships/image" Target="../media/image828.png"/><Relationship Id="rId32" Type="http://schemas.openxmlformats.org/officeDocument/2006/relationships/image" Target="../media/image770.png"/><Relationship Id="rId35" Type="http://schemas.openxmlformats.org/officeDocument/2006/relationships/image" Target="../media/image774.png"/><Relationship Id="rId34" Type="http://schemas.openxmlformats.org/officeDocument/2006/relationships/image" Target="../media/image769.png"/><Relationship Id="rId37" Type="http://schemas.openxmlformats.org/officeDocument/2006/relationships/image" Target="../media/image771.png"/><Relationship Id="rId36" Type="http://schemas.openxmlformats.org/officeDocument/2006/relationships/image" Target="../media/image773.png"/><Relationship Id="rId39" Type="http://schemas.openxmlformats.org/officeDocument/2006/relationships/image" Target="../media/image781.png"/><Relationship Id="rId38" Type="http://schemas.openxmlformats.org/officeDocument/2006/relationships/image" Target="../media/image772.png"/><Relationship Id="rId20" Type="http://schemas.openxmlformats.org/officeDocument/2006/relationships/image" Target="../media/image753.png"/><Relationship Id="rId22" Type="http://schemas.openxmlformats.org/officeDocument/2006/relationships/image" Target="../media/image756.png"/><Relationship Id="rId21" Type="http://schemas.openxmlformats.org/officeDocument/2006/relationships/image" Target="../media/image782.png"/><Relationship Id="rId24" Type="http://schemas.openxmlformats.org/officeDocument/2006/relationships/image" Target="../media/image766.png"/><Relationship Id="rId23" Type="http://schemas.openxmlformats.org/officeDocument/2006/relationships/image" Target="../media/image763.png"/><Relationship Id="rId26" Type="http://schemas.openxmlformats.org/officeDocument/2006/relationships/image" Target="../media/image762.png"/><Relationship Id="rId25" Type="http://schemas.openxmlformats.org/officeDocument/2006/relationships/image" Target="../media/image765.png"/><Relationship Id="rId28" Type="http://schemas.openxmlformats.org/officeDocument/2006/relationships/image" Target="../media/image768.png"/><Relationship Id="rId27" Type="http://schemas.openxmlformats.org/officeDocument/2006/relationships/image" Target="../media/image764.png"/><Relationship Id="rId29" Type="http://schemas.openxmlformats.org/officeDocument/2006/relationships/image" Target="../media/image767.png"/><Relationship Id="rId11" Type="http://schemas.openxmlformats.org/officeDocument/2006/relationships/image" Target="../media/image787.png"/><Relationship Id="rId10" Type="http://schemas.openxmlformats.org/officeDocument/2006/relationships/image" Target="../media/image757.png"/><Relationship Id="rId13" Type="http://schemas.openxmlformats.org/officeDocument/2006/relationships/image" Target="../media/image751.png"/><Relationship Id="rId12" Type="http://schemas.openxmlformats.org/officeDocument/2006/relationships/image" Target="../media/image752.png"/><Relationship Id="rId15" Type="http://schemas.openxmlformats.org/officeDocument/2006/relationships/image" Target="../media/image749.png"/><Relationship Id="rId14" Type="http://schemas.openxmlformats.org/officeDocument/2006/relationships/image" Target="../media/image748.png"/><Relationship Id="rId17" Type="http://schemas.openxmlformats.org/officeDocument/2006/relationships/image" Target="../media/image747.png"/><Relationship Id="rId16" Type="http://schemas.openxmlformats.org/officeDocument/2006/relationships/image" Target="../media/image750.png"/><Relationship Id="rId19" Type="http://schemas.openxmlformats.org/officeDocument/2006/relationships/image" Target="../media/image755.png"/><Relationship Id="rId18" Type="http://schemas.openxmlformats.org/officeDocument/2006/relationships/image" Target="../media/image760.png"/><Relationship Id="rId72" Type="http://schemas.openxmlformats.org/officeDocument/2006/relationships/image" Target="../media/image806.png"/><Relationship Id="rId71" Type="http://schemas.openxmlformats.org/officeDocument/2006/relationships/image" Target="../media/image809.png"/><Relationship Id="rId70" Type="http://schemas.openxmlformats.org/officeDocument/2006/relationships/image" Target="../media/image802.png"/><Relationship Id="rId62" Type="http://schemas.openxmlformats.org/officeDocument/2006/relationships/image" Target="../media/image800.png"/><Relationship Id="rId61" Type="http://schemas.openxmlformats.org/officeDocument/2006/relationships/image" Target="../media/image793.png"/><Relationship Id="rId64" Type="http://schemas.openxmlformats.org/officeDocument/2006/relationships/image" Target="../media/image805.png"/><Relationship Id="rId63" Type="http://schemas.openxmlformats.org/officeDocument/2006/relationships/image" Target="../media/image794.png"/><Relationship Id="rId66" Type="http://schemas.openxmlformats.org/officeDocument/2006/relationships/image" Target="../media/image804.png"/><Relationship Id="rId65" Type="http://schemas.openxmlformats.org/officeDocument/2006/relationships/image" Target="../media/image808.png"/><Relationship Id="rId68" Type="http://schemas.openxmlformats.org/officeDocument/2006/relationships/image" Target="../media/image822.png"/><Relationship Id="rId67" Type="http://schemas.openxmlformats.org/officeDocument/2006/relationships/image" Target="../media/image803.png"/><Relationship Id="rId60" Type="http://schemas.openxmlformats.org/officeDocument/2006/relationships/image" Target="../media/image799.png"/><Relationship Id="rId69" Type="http://schemas.openxmlformats.org/officeDocument/2006/relationships/image" Target="../media/image807.png"/><Relationship Id="rId51" Type="http://schemas.openxmlformats.org/officeDocument/2006/relationships/image" Target="../media/image789.png"/><Relationship Id="rId50" Type="http://schemas.openxmlformats.org/officeDocument/2006/relationships/image" Target="../media/image788.png"/><Relationship Id="rId53" Type="http://schemas.openxmlformats.org/officeDocument/2006/relationships/image" Target="../media/image797.png"/><Relationship Id="rId52" Type="http://schemas.openxmlformats.org/officeDocument/2006/relationships/image" Target="../media/image795.png"/><Relationship Id="rId55" Type="http://schemas.openxmlformats.org/officeDocument/2006/relationships/image" Target="../media/image792.png"/><Relationship Id="rId54" Type="http://schemas.openxmlformats.org/officeDocument/2006/relationships/image" Target="../media/image798.png"/><Relationship Id="rId57" Type="http://schemas.openxmlformats.org/officeDocument/2006/relationships/image" Target="../media/image790.png"/><Relationship Id="rId56" Type="http://schemas.openxmlformats.org/officeDocument/2006/relationships/image" Target="../media/image813.png"/><Relationship Id="rId59" Type="http://schemas.openxmlformats.org/officeDocument/2006/relationships/image" Target="../media/image796.png"/><Relationship Id="rId58" Type="http://schemas.openxmlformats.org/officeDocument/2006/relationships/image" Target="../media/image791.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5.xml"/><Relationship Id="rId3" Type="http://schemas.openxmlformats.org/officeDocument/2006/relationships/image" Target="../media/image22.png"/><Relationship Id="rId4" Type="http://schemas.openxmlformats.org/officeDocument/2006/relationships/image" Target="../media/image815.png"/><Relationship Id="rId5" Type="http://schemas.openxmlformats.org/officeDocument/2006/relationships/image" Target="../media/image810.png"/><Relationship Id="rId6" Type="http://schemas.openxmlformats.org/officeDocument/2006/relationships/image" Target="../media/image842.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6.xml"/><Relationship Id="rId3" Type="http://schemas.openxmlformats.org/officeDocument/2006/relationships/image" Target="../media/image10.png"/><Relationship Id="rId4" Type="http://schemas.openxmlformats.org/officeDocument/2006/relationships/image" Target="../media/image1.png"/><Relationship Id="rId5" Type="http://schemas.openxmlformats.org/officeDocument/2006/relationships/image" Target="../media/image12.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7.xml"/><Relationship Id="rId3" Type="http://schemas.openxmlformats.org/officeDocument/2006/relationships/image" Target="../media/image837.png"/><Relationship Id="rId4" Type="http://schemas.openxmlformats.org/officeDocument/2006/relationships/image" Target="../media/image7.png"/></Relationships>
</file>

<file path=ppt/slides/_rels/slide28.xml.rels><?xml version="1.0" encoding="UTF-8" standalone="yes"?><Relationships xmlns="http://schemas.openxmlformats.org/package/2006/relationships"><Relationship Id="rId190" Type="http://schemas.openxmlformats.org/officeDocument/2006/relationships/image" Target="../media/image439.png"/><Relationship Id="rId194" Type="http://schemas.openxmlformats.org/officeDocument/2006/relationships/image" Target="../media/image453.png"/><Relationship Id="rId193" Type="http://schemas.openxmlformats.org/officeDocument/2006/relationships/image" Target="../media/image449.png"/><Relationship Id="rId192" Type="http://schemas.openxmlformats.org/officeDocument/2006/relationships/image" Target="../media/image445.png"/><Relationship Id="rId191" Type="http://schemas.openxmlformats.org/officeDocument/2006/relationships/image" Target="../media/image443.png"/><Relationship Id="rId187" Type="http://schemas.openxmlformats.org/officeDocument/2006/relationships/image" Target="../media/image433.png"/><Relationship Id="rId186" Type="http://schemas.openxmlformats.org/officeDocument/2006/relationships/image" Target="../media/image447.png"/><Relationship Id="rId185" Type="http://schemas.openxmlformats.org/officeDocument/2006/relationships/image" Target="../media/image434.png"/><Relationship Id="rId184" Type="http://schemas.openxmlformats.org/officeDocument/2006/relationships/image" Target="../media/image430.png"/><Relationship Id="rId189" Type="http://schemas.openxmlformats.org/officeDocument/2006/relationships/image" Target="../media/image440.png"/><Relationship Id="rId188" Type="http://schemas.openxmlformats.org/officeDocument/2006/relationships/image" Target="../media/image442.png"/><Relationship Id="rId183" Type="http://schemas.openxmlformats.org/officeDocument/2006/relationships/image" Target="../media/image437.png"/><Relationship Id="rId182" Type="http://schemas.openxmlformats.org/officeDocument/2006/relationships/image" Target="../media/image427.png"/><Relationship Id="rId181" Type="http://schemas.openxmlformats.org/officeDocument/2006/relationships/image" Target="../media/image424.png"/><Relationship Id="rId180" Type="http://schemas.openxmlformats.org/officeDocument/2006/relationships/image" Target="../media/image432.png"/><Relationship Id="rId176" Type="http://schemas.openxmlformats.org/officeDocument/2006/relationships/image" Target="../media/image425.png"/><Relationship Id="rId297" Type="http://schemas.openxmlformats.org/officeDocument/2006/relationships/image" Target="../media/image571.png"/><Relationship Id="rId175" Type="http://schemas.openxmlformats.org/officeDocument/2006/relationships/image" Target="../media/image418.png"/><Relationship Id="rId296" Type="http://schemas.openxmlformats.org/officeDocument/2006/relationships/image" Target="../media/image565.png"/><Relationship Id="rId174" Type="http://schemas.openxmlformats.org/officeDocument/2006/relationships/image" Target="../media/image417.png"/><Relationship Id="rId295" Type="http://schemas.openxmlformats.org/officeDocument/2006/relationships/image" Target="../media/image576.png"/><Relationship Id="rId173" Type="http://schemas.openxmlformats.org/officeDocument/2006/relationships/image" Target="../media/image414.png"/><Relationship Id="rId294" Type="http://schemas.openxmlformats.org/officeDocument/2006/relationships/image" Target="../media/image563.png"/><Relationship Id="rId179" Type="http://schemas.openxmlformats.org/officeDocument/2006/relationships/image" Target="../media/image421.png"/><Relationship Id="rId178" Type="http://schemas.openxmlformats.org/officeDocument/2006/relationships/image" Target="../media/image438.png"/><Relationship Id="rId299" Type="http://schemas.openxmlformats.org/officeDocument/2006/relationships/image" Target="../media/image569.png"/><Relationship Id="rId177" Type="http://schemas.openxmlformats.org/officeDocument/2006/relationships/image" Target="../media/image423.png"/><Relationship Id="rId298" Type="http://schemas.openxmlformats.org/officeDocument/2006/relationships/image" Target="../media/image568.png"/><Relationship Id="rId198" Type="http://schemas.openxmlformats.org/officeDocument/2006/relationships/image" Target="../media/image444.png"/><Relationship Id="rId197" Type="http://schemas.openxmlformats.org/officeDocument/2006/relationships/image" Target="../media/image478.png"/><Relationship Id="rId196" Type="http://schemas.openxmlformats.org/officeDocument/2006/relationships/image" Target="../media/image456.png"/><Relationship Id="rId195" Type="http://schemas.openxmlformats.org/officeDocument/2006/relationships/image" Target="../media/image448.png"/><Relationship Id="rId199" Type="http://schemas.openxmlformats.org/officeDocument/2006/relationships/image" Target="../media/image459.png"/><Relationship Id="rId150" Type="http://schemas.openxmlformats.org/officeDocument/2006/relationships/image" Target="../media/image390.png"/><Relationship Id="rId271" Type="http://schemas.openxmlformats.org/officeDocument/2006/relationships/image" Target="../media/image535.png"/><Relationship Id="rId392" Type="http://schemas.openxmlformats.org/officeDocument/2006/relationships/image" Target="../media/image682.png"/><Relationship Id="rId270" Type="http://schemas.openxmlformats.org/officeDocument/2006/relationships/image" Target="../media/image545.png"/><Relationship Id="rId391" Type="http://schemas.openxmlformats.org/officeDocument/2006/relationships/image" Target="../media/image677.png"/><Relationship Id="rId390" Type="http://schemas.openxmlformats.org/officeDocument/2006/relationships/image" Target="../media/image678.png"/><Relationship Id="rId1" Type="http://schemas.openxmlformats.org/officeDocument/2006/relationships/slideLayout" Target="../slideLayouts/slideLayout1.xml"/><Relationship Id="rId2" Type="http://schemas.openxmlformats.org/officeDocument/2006/relationships/notesSlide" Target="../notesSlides/notesSlide28.xml"/><Relationship Id="rId3" Type="http://schemas.openxmlformats.org/officeDocument/2006/relationships/image" Target="../media/image838.png"/><Relationship Id="rId149" Type="http://schemas.openxmlformats.org/officeDocument/2006/relationships/image" Target="../media/image405.png"/><Relationship Id="rId4" Type="http://schemas.openxmlformats.org/officeDocument/2006/relationships/image" Target="../media/image890.png"/><Relationship Id="rId148" Type="http://schemas.openxmlformats.org/officeDocument/2006/relationships/image" Target="../media/image389.png"/><Relationship Id="rId269" Type="http://schemas.openxmlformats.org/officeDocument/2006/relationships/image" Target="../media/image537.png"/><Relationship Id="rId9" Type="http://schemas.openxmlformats.org/officeDocument/2006/relationships/image" Target="../media/image238.png"/><Relationship Id="rId143" Type="http://schemas.openxmlformats.org/officeDocument/2006/relationships/image" Target="../media/image381.png"/><Relationship Id="rId264" Type="http://schemas.openxmlformats.org/officeDocument/2006/relationships/image" Target="../media/image527.png"/><Relationship Id="rId385" Type="http://schemas.openxmlformats.org/officeDocument/2006/relationships/image" Target="../media/image671.png"/><Relationship Id="rId142" Type="http://schemas.openxmlformats.org/officeDocument/2006/relationships/image" Target="../media/image382.png"/><Relationship Id="rId263" Type="http://schemas.openxmlformats.org/officeDocument/2006/relationships/image" Target="../media/image529.png"/><Relationship Id="rId384" Type="http://schemas.openxmlformats.org/officeDocument/2006/relationships/image" Target="../media/image669.png"/><Relationship Id="rId141" Type="http://schemas.openxmlformats.org/officeDocument/2006/relationships/image" Target="../media/image379.png"/><Relationship Id="rId262" Type="http://schemas.openxmlformats.org/officeDocument/2006/relationships/image" Target="../media/image524.png"/><Relationship Id="rId383" Type="http://schemas.openxmlformats.org/officeDocument/2006/relationships/image" Target="../media/image683.png"/><Relationship Id="rId140" Type="http://schemas.openxmlformats.org/officeDocument/2006/relationships/image" Target="../media/image383.png"/><Relationship Id="rId261" Type="http://schemas.openxmlformats.org/officeDocument/2006/relationships/image" Target="../media/image525.png"/><Relationship Id="rId382" Type="http://schemas.openxmlformats.org/officeDocument/2006/relationships/image" Target="../media/image672.png"/><Relationship Id="rId5" Type="http://schemas.openxmlformats.org/officeDocument/2006/relationships/image" Target="../media/image235.png"/><Relationship Id="rId147" Type="http://schemas.openxmlformats.org/officeDocument/2006/relationships/image" Target="../media/image384.png"/><Relationship Id="rId268" Type="http://schemas.openxmlformats.org/officeDocument/2006/relationships/image" Target="../media/image539.png"/><Relationship Id="rId389" Type="http://schemas.openxmlformats.org/officeDocument/2006/relationships/image" Target="../media/image689.png"/><Relationship Id="rId6" Type="http://schemas.openxmlformats.org/officeDocument/2006/relationships/image" Target="../media/image240.png"/><Relationship Id="rId146" Type="http://schemas.openxmlformats.org/officeDocument/2006/relationships/image" Target="../media/image396.png"/><Relationship Id="rId267" Type="http://schemas.openxmlformats.org/officeDocument/2006/relationships/image" Target="../media/image536.png"/><Relationship Id="rId388" Type="http://schemas.openxmlformats.org/officeDocument/2006/relationships/image" Target="../media/image673.png"/><Relationship Id="rId7" Type="http://schemas.openxmlformats.org/officeDocument/2006/relationships/image" Target="../media/image232.png"/><Relationship Id="rId145" Type="http://schemas.openxmlformats.org/officeDocument/2006/relationships/image" Target="../media/image385.png"/><Relationship Id="rId266" Type="http://schemas.openxmlformats.org/officeDocument/2006/relationships/image" Target="../media/image528.png"/><Relationship Id="rId387" Type="http://schemas.openxmlformats.org/officeDocument/2006/relationships/image" Target="../media/image674.png"/><Relationship Id="rId8" Type="http://schemas.openxmlformats.org/officeDocument/2006/relationships/image" Target="../media/image245.png"/><Relationship Id="rId144" Type="http://schemas.openxmlformats.org/officeDocument/2006/relationships/image" Target="../media/image388.png"/><Relationship Id="rId265" Type="http://schemas.openxmlformats.org/officeDocument/2006/relationships/image" Target="../media/image551.png"/><Relationship Id="rId386" Type="http://schemas.openxmlformats.org/officeDocument/2006/relationships/image" Target="../media/image687.png"/><Relationship Id="rId260" Type="http://schemas.openxmlformats.org/officeDocument/2006/relationships/image" Target="../media/image531.png"/><Relationship Id="rId381" Type="http://schemas.openxmlformats.org/officeDocument/2006/relationships/image" Target="../media/image670.png"/><Relationship Id="rId380" Type="http://schemas.openxmlformats.org/officeDocument/2006/relationships/image" Target="../media/image666.png"/><Relationship Id="rId139" Type="http://schemas.openxmlformats.org/officeDocument/2006/relationships/image" Target="../media/image380.png"/><Relationship Id="rId138" Type="http://schemas.openxmlformats.org/officeDocument/2006/relationships/image" Target="../media/image378.png"/><Relationship Id="rId259" Type="http://schemas.openxmlformats.org/officeDocument/2006/relationships/image" Target="../media/image523.png"/><Relationship Id="rId137" Type="http://schemas.openxmlformats.org/officeDocument/2006/relationships/image" Target="../media/image386.png"/><Relationship Id="rId258" Type="http://schemas.openxmlformats.org/officeDocument/2006/relationships/image" Target="../media/image519.png"/><Relationship Id="rId379" Type="http://schemas.openxmlformats.org/officeDocument/2006/relationships/image" Target="../media/image665.png"/><Relationship Id="rId132" Type="http://schemas.openxmlformats.org/officeDocument/2006/relationships/image" Target="../media/image370.png"/><Relationship Id="rId253" Type="http://schemas.openxmlformats.org/officeDocument/2006/relationships/image" Target="../media/image516.png"/><Relationship Id="rId374" Type="http://schemas.openxmlformats.org/officeDocument/2006/relationships/image" Target="../media/image661.png"/><Relationship Id="rId131" Type="http://schemas.openxmlformats.org/officeDocument/2006/relationships/image" Target="../media/image376.png"/><Relationship Id="rId252" Type="http://schemas.openxmlformats.org/officeDocument/2006/relationships/image" Target="../media/image515.png"/><Relationship Id="rId373" Type="http://schemas.openxmlformats.org/officeDocument/2006/relationships/image" Target="../media/image668.png"/><Relationship Id="rId130" Type="http://schemas.openxmlformats.org/officeDocument/2006/relationships/image" Target="../media/image371.png"/><Relationship Id="rId251" Type="http://schemas.openxmlformats.org/officeDocument/2006/relationships/image" Target="../media/image512.png"/><Relationship Id="rId372" Type="http://schemas.openxmlformats.org/officeDocument/2006/relationships/image" Target="../media/image656.png"/><Relationship Id="rId250" Type="http://schemas.openxmlformats.org/officeDocument/2006/relationships/image" Target="../media/image511.png"/><Relationship Id="rId371" Type="http://schemas.openxmlformats.org/officeDocument/2006/relationships/image" Target="../media/image653.png"/><Relationship Id="rId136" Type="http://schemas.openxmlformats.org/officeDocument/2006/relationships/image" Target="../media/image387.png"/><Relationship Id="rId257" Type="http://schemas.openxmlformats.org/officeDocument/2006/relationships/image" Target="../media/image534.png"/><Relationship Id="rId378" Type="http://schemas.openxmlformats.org/officeDocument/2006/relationships/image" Target="../media/image662.png"/><Relationship Id="rId135" Type="http://schemas.openxmlformats.org/officeDocument/2006/relationships/image" Target="../media/image372.png"/><Relationship Id="rId256" Type="http://schemas.openxmlformats.org/officeDocument/2006/relationships/image" Target="../media/image530.png"/><Relationship Id="rId377" Type="http://schemas.openxmlformats.org/officeDocument/2006/relationships/image" Target="../media/image663.png"/><Relationship Id="rId134" Type="http://schemas.openxmlformats.org/officeDocument/2006/relationships/image" Target="../media/image375.png"/><Relationship Id="rId255" Type="http://schemas.openxmlformats.org/officeDocument/2006/relationships/image" Target="../media/image526.png"/><Relationship Id="rId376" Type="http://schemas.openxmlformats.org/officeDocument/2006/relationships/image" Target="../media/image659.png"/><Relationship Id="rId133" Type="http://schemas.openxmlformats.org/officeDocument/2006/relationships/image" Target="../media/image374.png"/><Relationship Id="rId254" Type="http://schemas.openxmlformats.org/officeDocument/2006/relationships/image" Target="../media/image521.png"/><Relationship Id="rId375" Type="http://schemas.openxmlformats.org/officeDocument/2006/relationships/image" Target="../media/image657.png"/><Relationship Id="rId172" Type="http://schemas.openxmlformats.org/officeDocument/2006/relationships/image" Target="../media/image431.png"/><Relationship Id="rId293" Type="http://schemas.openxmlformats.org/officeDocument/2006/relationships/image" Target="../media/image567.png"/><Relationship Id="rId171" Type="http://schemas.openxmlformats.org/officeDocument/2006/relationships/image" Target="../media/image416.png"/><Relationship Id="rId292" Type="http://schemas.openxmlformats.org/officeDocument/2006/relationships/image" Target="../media/image572.png"/><Relationship Id="rId170" Type="http://schemas.openxmlformats.org/officeDocument/2006/relationships/image" Target="../media/image419.png"/><Relationship Id="rId291" Type="http://schemas.openxmlformats.org/officeDocument/2006/relationships/image" Target="../media/image562.png"/><Relationship Id="rId290" Type="http://schemas.openxmlformats.org/officeDocument/2006/relationships/image" Target="../media/image561.png"/><Relationship Id="rId165" Type="http://schemas.openxmlformats.org/officeDocument/2006/relationships/image" Target="../media/image413.png"/><Relationship Id="rId286" Type="http://schemas.openxmlformats.org/officeDocument/2006/relationships/image" Target="../media/image559.png"/><Relationship Id="rId164" Type="http://schemas.openxmlformats.org/officeDocument/2006/relationships/image" Target="../media/image408.png"/><Relationship Id="rId285" Type="http://schemas.openxmlformats.org/officeDocument/2006/relationships/image" Target="../media/image555.png"/><Relationship Id="rId163" Type="http://schemas.openxmlformats.org/officeDocument/2006/relationships/image" Target="../media/image409.png"/><Relationship Id="rId284" Type="http://schemas.openxmlformats.org/officeDocument/2006/relationships/image" Target="../media/image554.png"/><Relationship Id="rId162" Type="http://schemas.openxmlformats.org/officeDocument/2006/relationships/image" Target="../media/image406.png"/><Relationship Id="rId283" Type="http://schemas.openxmlformats.org/officeDocument/2006/relationships/image" Target="../media/image550.png"/><Relationship Id="rId169" Type="http://schemas.openxmlformats.org/officeDocument/2006/relationships/image" Target="../media/image415.png"/><Relationship Id="rId168" Type="http://schemas.openxmlformats.org/officeDocument/2006/relationships/image" Target="../media/image426.png"/><Relationship Id="rId289" Type="http://schemas.openxmlformats.org/officeDocument/2006/relationships/image" Target="../media/image556.png"/><Relationship Id="rId167" Type="http://schemas.openxmlformats.org/officeDocument/2006/relationships/image" Target="../media/image420.png"/><Relationship Id="rId288" Type="http://schemas.openxmlformats.org/officeDocument/2006/relationships/image" Target="../media/image560.png"/><Relationship Id="rId166" Type="http://schemas.openxmlformats.org/officeDocument/2006/relationships/image" Target="../media/image412.png"/><Relationship Id="rId287" Type="http://schemas.openxmlformats.org/officeDocument/2006/relationships/image" Target="../media/image558.png"/><Relationship Id="rId161" Type="http://schemas.openxmlformats.org/officeDocument/2006/relationships/image" Target="../media/image411.png"/><Relationship Id="rId282" Type="http://schemas.openxmlformats.org/officeDocument/2006/relationships/image" Target="../media/image549.png"/><Relationship Id="rId160" Type="http://schemas.openxmlformats.org/officeDocument/2006/relationships/image" Target="../media/image410.png"/><Relationship Id="rId281" Type="http://schemas.openxmlformats.org/officeDocument/2006/relationships/image" Target="../media/image557.png"/><Relationship Id="rId280" Type="http://schemas.openxmlformats.org/officeDocument/2006/relationships/image" Target="../media/image543.png"/><Relationship Id="rId159" Type="http://schemas.openxmlformats.org/officeDocument/2006/relationships/image" Target="../media/image398.png"/><Relationship Id="rId154" Type="http://schemas.openxmlformats.org/officeDocument/2006/relationships/image" Target="../media/image400.png"/><Relationship Id="rId275" Type="http://schemas.openxmlformats.org/officeDocument/2006/relationships/image" Target="../media/image540.png"/><Relationship Id="rId396" Type="http://schemas.openxmlformats.org/officeDocument/2006/relationships/image" Target="../media/image1269.png"/><Relationship Id="rId153" Type="http://schemas.openxmlformats.org/officeDocument/2006/relationships/image" Target="../media/image392.png"/><Relationship Id="rId274" Type="http://schemas.openxmlformats.org/officeDocument/2006/relationships/image" Target="../media/image573.png"/><Relationship Id="rId395" Type="http://schemas.openxmlformats.org/officeDocument/2006/relationships/image" Target="../media/image688.png"/><Relationship Id="rId152" Type="http://schemas.openxmlformats.org/officeDocument/2006/relationships/image" Target="../media/image402.png"/><Relationship Id="rId273" Type="http://schemas.openxmlformats.org/officeDocument/2006/relationships/image" Target="../media/image548.png"/><Relationship Id="rId394" Type="http://schemas.openxmlformats.org/officeDocument/2006/relationships/image" Target="../media/image680.png"/><Relationship Id="rId151" Type="http://schemas.openxmlformats.org/officeDocument/2006/relationships/image" Target="../media/image391.png"/><Relationship Id="rId272" Type="http://schemas.openxmlformats.org/officeDocument/2006/relationships/image" Target="../media/image538.png"/><Relationship Id="rId393" Type="http://schemas.openxmlformats.org/officeDocument/2006/relationships/image" Target="../media/image676.png"/><Relationship Id="rId158" Type="http://schemas.openxmlformats.org/officeDocument/2006/relationships/image" Target="../media/image407.png"/><Relationship Id="rId279" Type="http://schemas.openxmlformats.org/officeDocument/2006/relationships/image" Target="../media/image541.png"/><Relationship Id="rId157" Type="http://schemas.openxmlformats.org/officeDocument/2006/relationships/image" Target="../media/image394.png"/><Relationship Id="rId278" Type="http://schemas.openxmlformats.org/officeDocument/2006/relationships/image" Target="../media/image542.png"/><Relationship Id="rId156" Type="http://schemas.openxmlformats.org/officeDocument/2006/relationships/image" Target="../media/image422.png"/><Relationship Id="rId277" Type="http://schemas.openxmlformats.org/officeDocument/2006/relationships/image" Target="../media/image547.png"/><Relationship Id="rId155" Type="http://schemas.openxmlformats.org/officeDocument/2006/relationships/image" Target="../media/image397.png"/><Relationship Id="rId276" Type="http://schemas.openxmlformats.org/officeDocument/2006/relationships/image" Target="../media/image546.png"/><Relationship Id="rId397" Type="http://schemas.openxmlformats.org/officeDocument/2006/relationships/image" Target="../media/image1272.png"/><Relationship Id="rId40" Type="http://schemas.openxmlformats.org/officeDocument/2006/relationships/image" Target="../media/image277.png"/><Relationship Id="rId42" Type="http://schemas.openxmlformats.org/officeDocument/2006/relationships/image" Target="../media/image281.png"/><Relationship Id="rId41" Type="http://schemas.openxmlformats.org/officeDocument/2006/relationships/image" Target="../media/image273.png"/><Relationship Id="rId44" Type="http://schemas.openxmlformats.org/officeDocument/2006/relationships/image" Target="../media/image278.png"/><Relationship Id="rId43" Type="http://schemas.openxmlformats.org/officeDocument/2006/relationships/image" Target="../media/image275.png"/><Relationship Id="rId46" Type="http://schemas.openxmlformats.org/officeDocument/2006/relationships/image" Target="../media/image282.png"/><Relationship Id="rId45" Type="http://schemas.openxmlformats.org/officeDocument/2006/relationships/image" Target="../media/image280.png"/><Relationship Id="rId48" Type="http://schemas.openxmlformats.org/officeDocument/2006/relationships/image" Target="../media/image283.png"/><Relationship Id="rId47" Type="http://schemas.openxmlformats.org/officeDocument/2006/relationships/image" Target="../media/image290.png"/><Relationship Id="rId49" Type="http://schemas.openxmlformats.org/officeDocument/2006/relationships/image" Target="../media/image294.png"/><Relationship Id="rId31" Type="http://schemas.openxmlformats.org/officeDocument/2006/relationships/image" Target="../media/image269.png"/><Relationship Id="rId30" Type="http://schemas.openxmlformats.org/officeDocument/2006/relationships/image" Target="../media/image261.png"/><Relationship Id="rId33" Type="http://schemas.openxmlformats.org/officeDocument/2006/relationships/image" Target="../media/image268.png"/><Relationship Id="rId32" Type="http://schemas.openxmlformats.org/officeDocument/2006/relationships/image" Target="../media/image264.png"/><Relationship Id="rId35" Type="http://schemas.openxmlformats.org/officeDocument/2006/relationships/image" Target="../media/image272.png"/><Relationship Id="rId34" Type="http://schemas.openxmlformats.org/officeDocument/2006/relationships/image" Target="../media/image265.png"/><Relationship Id="rId37" Type="http://schemas.openxmlformats.org/officeDocument/2006/relationships/image" Target="../media/image279.png"/><Relationship Id="rId36" Type="http://schemas.openxmlformats.org/officeDocument/2006/relationships/image" Target="../media/image276.png"/><Relationship Id="rId39" Type="http://schemas.openxmlformats.org/officeDocument/2006/relationships/image" Target="../media/image274.png"/><Relationship Id="rId38" Type="http://schemas.openxmlformats.org/officeDocument/2006/relationships/image" Target="../media/image284.png"/><Relationship Id="rId20" Type="http://schemas.openxmlformats.org/officeDocument/2006/relationships/image" Target="../media/image248.png"/><Relationship Id="rId22" Type="http://schemas.openxmlformats.org/officeDocument/2006/relationships/image" Target="../media/image262.png"/><Relationship Id="rId21" Type="http://schemas.openxmlformats.org/officeDocument/2006/relationships/image" Target="../media/image253.png"/><Relationship Id="rId24" Type="http://schemas.openxmlformats.org/officeDocument/2006/relationships/image" Target="../media/image252.png"/><Relationship Id="rId23" Type="http://schemas.openxmlformats.org/officeDocument/2006/relationships/image" Target="../media/image257.png"/><Relationship Id="rId26" Type="http://schemas.openxmlformats.org/officeDocument/2006/relationships/image" Target="../media/image255.png"/><Relationship Id="rId25" Type="http://schemas.openxmlformats.org/officeDocument/2006/relationships/image" Target="../media/image254.png"/><Relationship Id="rId28" Type="http://schemas.openxmlformats.org/officeDocument/2006/relationships/image" Target="../media/image267.png"/><Relationship Id="rId27" Type="http://schemas.openxmlformats.org/officeDocument/2006/relationships/image" Target="../media/image258.png"/><Relationship Id="rId29" Type="http://schemas.openxmlformats.org/officeDocument/2006/relationships/image" Target="../media/image263.png"/><Relationship Id="rId11" Type="http://schemas.openxmlformats.org/officeDocument/2006/relationships/image" Target="../media/image239.png"/><Relationship Id="rId10" Type="http://schemas.openxmlformats.org/officeDocument/2006/relationships/image" Target="../media/image237.png"/><Relationship Id="rId13" Type="http://schemas.openxmlformats.org/officeDocument/2006/relationships/image" Target="../media/image242.png"/><Relationship Id="rId12" Type="http://schemas.openxmlformats.org/officeDocument/2006/relationships/image" Target="../media/image241.png"/><Relationship Id="rId15" Type="http://schemas.openxmlformats.org/officeDocument/2006/relationships/image" Target="../media/image249.png"/><Relationship Id="rId14" Type="http://schemas.openxmlformats.org/officeDocument/2006/relationships/image" Target="../media/image250.png"/><Relationship Id="rId17" Type="http://schemas.openxmlformats.org/officeDocument/2006/relationships/image" Target="../media/image244.png"/><Relationship Id="rId16" Type="http://schemas.openxmlformats.org/officeDocument/2006/relationships/image" Target="../media/image246.png"/><Relationship Id="rId19" Type="http://schemas.openxmlformats.org/officeDocument/2006/relationships/image" Target="../media/image251.png"/><Relationship Id="rId18" Type="http://schemas.openxmlformats.org/officeDocument/2006/relationships/image" Target="../media/image247.png"/><Relationship Id="rId84" Type="http://schemas.openxmlformats.org/officeDocument/2006/relationships/image" Target="../media/image319.png"/><Relationship Id="rId83" Type="http://schemas.openxmlformats.org/officeDocument/2006/relationships/image" Target="../media/image324.png"/><Relationship Id="rId86" Type="http://schemas.openxmlformats.org/officeDocument/2006/relationships/image" Target="../media/image321.png"/><Relationship Id="rId85" Type="http://schemas.openxmlformats.org/officeDocument/2006/relationships/image" Target="../media/image327.png"/><Relationship Id="rId88" Type="http://schemas.openxmlformats.org/officeDocument/2006/relationships/image" Target="../media/image333.png"/><Relationship Id="rId87" Type="http://schemas.openxmlformats.org/officeDocument/2006/relationships/image" Target="../media/image326.png"/><Relationship Id="rId89" Type="http://schemas.openxmlformats.org/officeDocument/2006/relationships/image" Target="../media/image342.png"/><Relationship Id="rId80" Type="http://schemas.openxmlformats.org/officeDocument/2006/relationships/image" Target="../media/image322.png"/><Relationship Id="rId82" Type="http://schemas.openxmlformats.org/officeDocument/2006/relationships/image" Target="../media/image323.png"/><Relationship Id="rId81" Type="http://schemas.openxmlformats.org/officeDocument/2006/relationships/image" Target="../media/image320.png"/><Relationship Id="rId73" Type="http://schemas.openxmlformats.org/officeDocument/2006/relationships/image" Target="../media/image306.png"/><Relationship Id="rId72" Type="http://schemas.openxmlformats.org/officeDocument/2006/relationships/image" Target="../media/image314.png"/><Relationship Id="rId75" Type="http://schemas.openxmlformats.org/officeDocument/2006/relationships/image" Target="../media/image308.png"/><Relationship Id="rId74" Type="http://schemas.openxmlformats.org/officeDocument/2006/relationships/image" Target="../media/image313.png"/><Relationship Id="rId77" Type="http://schemas.openxmlformats.org/officeDocument/2006/relationships/image" Target="../media/image310.png"/><Relationship Id="rId76" Type="http://schemas.openxmlformats.org/officeDocument/2006/relationships/image" Target="../media/image309.png"/><Relationship Id="rId79" Type="http://schemas.openxmlformats.org/officeDocument/2006/relationships/image" Target="../media/image315.png"/><Relationship Id="rId78" Type="http://schemas.openxmlformats.org/officeDocument/2006/relationships/image" Target="../media/image311.png"/><Relationship Id="rId71" Type="http://schemas.openxmlformats.org/officeDocument/2006/relationships/image" Target="../media/image307.png"/><Relationship Id="rId70" Type="http://schemas.openxmlformats.org/officeDocument/2006/relationships/image" Target="../media/image318.png"/><Relationship Id="rId62" Type="http://schemas.openxmlformats.org/officeDocument/2006/relationships/image" Target="../media/image293.png"/><Relationship Id="rId61" Type="http://schemas.openxmlformats.org/officeDocument/2006/relationships/image" Target="../media/image299.png"/><Relationship Id="rId64" Type="http://schemas.openxmlformats.org/officeDocument/2006/relationships/image" Target="../media/image298.png"/><Relationship Id="rId63" Type="http://schemas.openxmlformats.org/officeDocument/2006/relationships/image" Target="../media/image355.png"/><Relationship Id="rId66" Type="http://schemas.openxmlformats.org/officeDocument/2006/relationships/image" Target="../media/image300.png"/><Relationship Id="rId65" Type="http://schemas.openxmlformats.org/officeDocument/2006/relationships/image" Target="../media/image316.png"/><Relationship Id="rId68" Type="http://schemas.openxmlformats.org/officeDocument/2006/relationships/image" Target="../media/image302.png"/><Relationship Id="rId67" Type="http://schemas.openxmlformats.org/officeDocument/2006/relationships/image" Target="../media/image304.png"/><Relationship Id="rId60" Type="http://schemas.openxmlformats.org/officeDocument/2006/relationships/image" Target="../media/image295.png"/><Relationship Id="rId69" Type="http://schemas.openxmlformats.org/officeDocument/2006/relationships/image" Target="../media/image303.png"/><Relationship Id="rId51" Type="http://schemas.openxmlformats.org/officeDocument/2006/relationships/image" Target="../media/image288.png"/><Relationship Id="rId50" Type="http://schemas.openxmlformats.org/officeDocument/2006/relationships/image" Target="../media/image285.png"/><Relationship Id="rId53" Type="http://schemas.openxmlformats.org/officeDocument/2006/relationships/image" Target="../media/image289.png"/><Relationship Id="rId52" Type="http://schemas.openxmlformats.org/officeDocument/2006/relationships/image" Target="../media/image286.png"/><Relationship Id="rId55" Type="http://schemas.openxmlformats.org/officeDocument/2006/relationships/image" Target="../media/image291.png"/><Relationship Id="rId54" Type="http://schemas.openxmlformats.org/officeDocument/2006/relationships/image" Target="../media/image287.png"/><Relationship Id="rId57" Type="http://schemas.openxmlformats.org/officeDocument/2006/relationships/image" Target="../media/image312.png"/><Relationship Id="rId56" Type="http://schemas.openxmlformats.org/officeDocument/2006/relationships/image" Target="../media/image296.png"/><Relationship Id="rId59" Type="http://schemas.openxmlformats.org/officeDocument/2006/relationships/image" Target="../media/image297.png"/><Relationship Id="rId58" Type="http://schemas.openxmlformats.org/officeDocument/2006/relationships/image" Target="../media/image317.png"/><Relationship Id="rId107" Type="http://schemas.openxmlformats.org/officeDocument/2006/relationships/image" Target="../media/image359.png"/><Relationship Id="rId228" Type="http://schemas.openxmlformats.org/officeDocument/2006/relationships/image" Target="../media/image510.png"/><Relationship Id="rId349" Type="http://schemas.openxmlformats.org/officeDocument/2006/relationships/image" Target="../media/image623.png"/><Relationship Id="rId106" Type="http://schemas.openxmlformats.org/officeDocument/2006/relationships/image" Target="../media/image350.png"/><Relationship Id="rId227" Type="http://schemas.openxmlformats.org/officeDocument/2006/relationships/image" Target="../media/image482.png"/><Relationship Id="rId348" Type="http://schemas.openxmlformats.org/officeDocument/2006/relationships/image" Target="../media/image634.png"/><Relationship Id="rId105" Type="http://schemas.openxmlformats.org/officeDocument/2006/relationships/image" Target="../media/image349.png"/><Relationship Id="rId226" Type="http://schemas.openxmlformats.org/officeDocument/2006/relationships/image" Target="../media/image485.png"/><Relationship Id="rId347" Type="http://schemas.openxmlformats.org/officeDocument/2006/relationships/image" Target="../media/image631.png"/><Relationship Id="rId104" Type="http://schemas.openxmlformats.org/officeDocument/2006/relationships/image" Target="../media/image345.png"/><Relationship Id="rId225" Type="http://schemas.openxmlformats.org/officeDocument/2006/relationships/image" Target="../media/image486.png"/><Relationship Id="rId346" Type="http://schemas.openxmlformats.org/officeDocument/2006/relationships/image" Target="../media/image622.png"/><Relationship Id="rId109" Type="http://schemas.openxmlformats.org/officeDocument/2006/relationships/image" Target="../media/image347.png"/><Relationship Id="rId108" Type="http://schemas.openxmlformats.org/officeDocument/2006/relationships/image" Target="../media/image344.png"/><Relationship Id="rId229" Type="http://schemas.openxmlformats.org/officeDocument/2006/relationships/image" Target="../media/image497.png"/><Relationship Id="rId220" Type="http://schemas.openxmlformats.org/officeDocument/2006/relationships/image" Target="../media/image483.png"/><Relationship Id="rId341" Type="http://schemas.openxmlformats.org/officeDocument/2006/relationships/image" Target="../media/image618.png"/><Relationship Id="rId340" Type="http://schemas.openxmlformats.org/officeDocument/2006/relationships/image" Target="../media/image615.png"/><Relationship Id="rId103" Type="http://schemas.openxmlformats.org/officeDocument/2006/relationships/image" Target="../media/image341.png"/><Relationship Id="rId224" Type="http://schemas.openxmlformats.org/officeDocument/2006/relationships/image" Target="../media/image484.png"/><Relationship Id="rId345" Type="http://schemas.openxmlformats.org/officeDocument/2006/relationships/image" Target="../media/image627.png"/><Relationship Id="rId102" Type="http://schemas.openxmlformats.org/officeDocument/2006/relationships/image" Target="../media/image373.png"/><Relationship Id="rId223" Type="http://schemas.openxmlformats.org/officeDocument/2006/relationships/image" Target="../media/image477.png"/><Relationship Id="rId344" Type="http://schemas.openxmlformats.org/officeDocument/2006/relationships/image" Target="../media/image621.png"/><Relationship Id="rId101" Type="http://schemas.openxmlformats.org/officeDocument/2006/relationships/image" Target="../media/image339.png"/><Relationship Id="rId222" Type="http://schemas.openxmlformats.org/officeDocument/2006/relationships/image" Target="../media/image480.png"/><Relationship Id="rId343" Type="http://schemas.openxmlformats.org/officeDocument/2006/relationships/image" Target="../media/image619.png"/><Relationship Id="rId100" Type="http://schemas.openxmlformats.org/officeDocument/2006/relationships/image" Target="../media/image337.png"/><Relationship Id="rId221" Type="http://schemas.openxmlformats.org/officeDocument/2006/relationships/image" Target="../media/image476.png"/><Relationship Id="rId342" Type="http://schemas.openxmlformats.org/officeDocument/2006/relationships/image" Target="../media/image651.png"/><Relationship Id="rId217" Type="http://schemas.openxmlformats.org/officeDocument/2006/relationships/image" Target="../media/image475.png"/><Relationship Id="rId338" Type="http://schemas.openxmlformats.org/officeDocument/2006/relationships/image" Target="../media/image617.png"/><Relationship Id="rId216" Type="http://schemas.openxmlformats.org/officeDocument/2006/relationships/image" Target="../media/image471.png"/><Relationship Id="rId337" Type="http://schemas.openxmlformats.org/officeDocument/2006/relationships/image" Target="../media/image611.png"/><Relationship Id="rId215" Type="http://schemas.openxmlformats.org/officeDocument/2006/relationships/image" Target="../media/image473.png"/><Relationship Id="rId336" Type="http://schemas.openxmlformats.org/officeDocument/2006/relationships/image" Target="../media/image610.png"/><Relationship Id="rId214" Type="http://schemas.openxmlformats.org/officeDocument/2006/relationships/image" Target="../media/image472.png"/><Relationship Id="rId335" Type="http://schemas.openxmlformats.org/officeDocument/2006/relationships/image" Target="../media/image607.png"/><Relationship Id="rId219" Type="http://schemas.openxmlformats.org/officeDocument/2006/relationships/image" Target="../media/image479.png"/><Relationship Id="rId218" Type="http://schemas.openxmlformats.org/officeDocument/2006/relationships/image" Target="../media/image481.png"/><Relationship Id="rId339" Type="http://schemas.openxmlformats.org/officeDocument/2006/relationships/image" Target="../media/image620.png"/><Relationship Id="rId330" Type="http://schemas.openxmlformats.org/officeDocument/2006/relationships/image" Target="../media/image609.png"/><Relationship Id="rId213" Type="http://schemas.openxmlformats.org/officeDocument/2006/relationships/image" Target="../media/image470.png"/><Relationship Id="rId334" Type="http://schemas.openxmlformats.org/officeDocument/2006/relationships/image" Target="../media/image614.png"/><Relationship Id="rId212" Type="http://schemas.openxmlformats.org/officeDocument/2006/relationships/image" Target="../media/image474.png"/><Relationship Id="rId333" Type="http://schemas.openxmlformats.org/officeDocument/2006/relationships/image" Target="../media/image606.png"/><Relationship Id="rId211" Type="http://schemas.openxmlformats.org/officeDocument/2006/relationships/image" Target="../media/image469.png"/><Relationship Id="rId332" Type="http://schemas.openxmlformats.org/officeDocument/2006/relationships/image" Target="../media/image608.png"/><Relationship Id="rId210" Type="http://schemas.openxmlformats.org/officeDocument/2006/relationships/image" Target="../media/image465.png"/><Relationship Id="rId331" Type="http://schemas.openxmlformats.org/officeDocument/2006/relationships/image" Target="../media/image612.png"/><Relationship Id="rId370" Type="http://schemas.openxmlformats.org/officeDocument/2006/relationships/image" Target="../media/image658.png"/><Relationship Id="rId129" Type="http://schemas.openxmlformats.org/officeDocument/2006/relationships/image" Target="../media/image393.png"/><Relationship Id="rId128" Type="http://schemas.openxmlformats.org/officeDocument/2006/relationships/image" Target="../media/image366.png"/><Relationship Id="rId249" Type="http://schemas.openxmlformats.org/officeDocument/2006/relationships/image" Target="../media/image513.png"/><Relationship Id="rId127" Type="http://schemas.openxmlformats.org/officeDocument/2006/relationships/image" Target="../media/image368.png"/><Relationship Id="rId248" Type="http://schemas.openxmlformats.org/officeDocument/2006/relationships/image" Target="../media/image520.png"/><Relationship Id="rId369" Type="http://schemas.openxmlformats.org/officeDocument/2006/relationships/image" Target="../media/image654.png"/><Relationship Id="rId126" Type="http://schemas.openxmlformats.org/officeDocument/2006/relationships/image" Target="../media/image363.png"/><Relationship Id="rId247" Type="http://schemas.openxmlformats.org/officeDocument/2006/relationships/image" Target="../media/image544.png"/><Relationship Id="rId368" Type="http://schemas.openxmlformats.org/officeDocument/2006/relationships/image" Target="../media/image652.png"/><Relationship Id="rId121" Type="http://schemas.openxmlformats.org/officeDocument/2006/relationships/image" Target="../media/image361.png"/><Relationship Id="rId242" Type="http://schemas.openxmlformats.org/officeDocument/2006/relationships/image" Target="../media/image498.png"/><Relationship Id="rId363" Type="http://schemas.openxmlformats.org/officeDocument/2006/relationships/image" Target="../media/image648.png"/><Relationship Id="rId120" Type="http://schemas.openxmlformats.org/officeDocument/2006/relationships/image" Target="../media/image395.png"/><Relationship Id="rId241" Type="http://schemas.openxmlformats.org/officeDocument/2006/relationships/image" Target="../media/image499.png"/><Relationship Id="rId362" Type="http://schemas.openxmlformats.org/officeDocument/2006/relationships/image" Target="../media/image655.png"/><Relationship Id="rId240" Type="http://schemas.openxmlformats.org/officeDocument/2006/relationships/image" Target="../media/image496.png"/><Relationship Id="rId361" Type="http://schemas.openxmlformats.org/officeDocument/2006/relationships/image" Target="../media/image645.png"/><Relationship Id="rId360" Type="http://schemas.openxmlformats.org/officeDocument/2006/relationships/image" Target="../media/image643.png"/><Relationship Id="rId125" Type="http://schemas.openxmlformats.org/officeDocument/2006/relationships/image" Target="../media/image365.png"/><Relationship Id="rId246" Type="http://schemas.openxmlformats.org/officeDocument/2006/relationships/image" Target="../media/image506.png"/><Relationship Id="rId367" Type="http://schemas.openxmlformats.org/officeDocument/2006/relationships/image" Target="../media/image647.png"/><Relationship Id="rId124" Type="http://schemas.openxmlformats.org/officeDocument/2006/relationships/image" Target="../media/image377.png"/><Relationship Id="rId245" Type="http://schemas.openxmlformats.org/officeDocument/2006/relationships/image" Target="../media/image503.png"/><Relationship Id="rId366" Type="http://schemas.openxmlformats.org/officeDocument/2006/relationships/image" Target="../media/image667.png"/><Relationship Id="rId123" Type="http://schemas.openxmlformats.org/officeDocument/2006/relationships/image" Target="../media/image367.png"/><Relationship Id="rId244" Type="http://schemas.openxmlformats.org/officeDocument/2006/relationships/image" Target="../media/image508.png"/><Relationship Id="rId365" Type="http://schemas.openxmlformats.org/officeDocument/2006/relationships/image" Target="../media/image644.png"/><Relationship Id="rId122" Type="http://schemas.openxmlformats.org/officeDocument/2006/relationships/image" Target="../media/image364.png"/><Relationship Id="rId243" Type="http://schemas.openxmlformats.org/officeDocument/2006/relationships/image" Target="../media/image505.png"/><Relationship Id="rId364" Type="http://schemas.openxmlformats.org/officeDocument/2006/relationships/image" Target="../media/image649.png"/><Relationship Id="rId95" Type="http://schemas.openxmlformats.org/officeDocument/2006/relationships/image" Target="../media/image329.png"/><Relationship Id="rId94" Type="http://schemas.openxmlformats.org/officeDocument/2006/relationships/image" Target="../media/image325.png"/><Relationship Id="rId97" Type="http://schemas.openxmlformats.org/officeDocument/2006/relationships/image" Target="../media/image335.png"/><Relationship Id="rId96" Type="http://schemas.openxmlformats.org/officeDocument/2006/relationships/image" Target="../media/image334.png"/><Relationship Id="rId99" Type="http://schemas.openxmlformats.org/officeDocument/2006/relationships/image" Target="../media/image336.png"/><Relationship Id="rId98" Type="http://schemas.openxmlformats.org/officeDocument/2006/relationships/image" Target="../media/image338.png"/><Relationship Id="rId91" Type="http://schemas.openxmlformats.org/officeDocument/2006/relationships/image" Target="../media/image328.png"/><Relationship Id="rId90" Type="http://schemas.openxmlformats.org/officeDocument/2006/relationships/image" Target="../media/image332.png"/><Relationship Id="rId93" Type="http://schemas.openxmlformats.org/officeDocument/2006/relationships/image" Target="../media/image331.png"/><Relationship Id="rId92" Type="http://schemas.openxmlformats.org/officeDocument/2006/relationships/image" Target="../media/image330.png"/><Relationship Id="rId118" Type="http://schemas.openxmlformats.org/officeDocument/2006/relationships/image" Target="../media/image354.png"/><Relationship Id="rId239" Type="http://schemas.openxmlformats.org/officeDocument/2006/relationships/image" Target="../media/image500.png"/><Relationship Id="rId117" Type="http://schemas.openxmlformats.org/officeDocument/2006/relationships/image" Target="../media/image356.png"/><Relationship Id="rId238" Type="http://schemas.openxmlformats.org/officeDocument/2006/relationships/image" Target="../media/image492.png"/><Relationship Id="rId359" Type="http://schemas.openxmlformats.org/officeDocument/2006/relationships/image" Target="../media/image650.png"/><Relationship Id="rId116" Type="http://schemas.openxmlformats.org/officeDocument/2006/relationships/image" Target="../media/image362.png"/><Relationship Id="rId237" Type="http://schemas.openxmlformats.org/officeDocument/2006/relationships/image" Target="../media/image504.png"/><Relationship Id="rId358" Type="http://schemas.openxmlformats.org/officeDocument/2006/relationships/image" Target="../media/image641.png"/><Relationship Id="rId115" Type="http://schemas.openxmlformats.org/officeDocument/2006/relationships/image" Target="../media/image351.png"/><Relationship Id="rId236" Type="http://schemas.openxmlformats.org/officeDocument/2006/relationships/image" Target="../media/image502.png"/><Relationship Id="rId357" Type="http://schemas.openxmlformats.org/officeDocument/2006/relationships/image" Target="../media/image633.png"/><Relationship Id="rId119" Type="http://schemas.openxmlformats.org/officeDocument/2006/relationships/image" Target="../media/image360.png"/><Relationship Id="rId110" Type="http://schemas.openxmlformats.org/officeDocument/2006/relationships/image" Target="../media/image348.png"/><Relationship Id="rId231" Type="http://schemas.openxmlformats.org/officeDocument/2006/relationships/image" Target="../media/image488.png"/><Relationship Id="rId352" Type="http://schemas.openxmlformats.org/officeDocument/2006/relationships/image" Target="../media/image630.png"/><Relationship Id="rId230" Type="http://schemas.openxmlformats.org/officeDocument/2006/relationships/image" Target="../media/image487.png"/><Relationship Id="rId351" Type="http://schemas.openxmlformats.org/officeDocument/2006/relationships/image" Target="../media/image624.png"/><Relationship Id="rId350" Type="http://schemas.openxmlformats.org/officeDocument/2006/relationships/image" Target="../media/image628.png"/><Relationship Id="rId114" Type="http://schemas.openxmlformats.org/officeDocument/2006/relationships/image" Target="../media/image358.png"/><Relationship Id="rId235" Type="http://schemas.openxmlformats.org/officeDocument/2006/relationships/image" Target="../media/image517.png"/><Relationship Id="rId356" Type="http://schemas.openxmlformats.org/officeDocument/2006/relationships/image" Target="../media/image636.png"/><Relationship Id="rId113" Type="http://schemas.openxmlformats.org/officeDocument/2006/relationships/image" Target="../media/image346.png"/><Relationship Id="rId234" Type="http://schemas.openxmlformats.org/officeDocument/2006/relationships/image" Target="../media/image494.png"/><Relationship Id="rId355" Type="http://schemas.openxmlformats.org/officeDocument/2006/relationships/image" Target="../media/image632.png"/><Relationship Id="rId112" Type="http://schemas.openxmlformats.org/officeDocument/2006/relationships/image" Target="../media/image357.png"/><Relationship Id="rId233" Type="http://schemas.openxmlformats.org/officeDocument/2006/relationships/image" Target="../media/image493.png"/><Relationship Id="rId354" Type="http://schemas.openxmlformats.org/officeDocument/2006/relationships/image" Target="../media/image625.png"/><Relationship Id="rId111" Type="http://schemas.openxmlformats.org/officeDocument/2006/relationships/image" Target="../media/image352.png"/><Relationship Id="rId232" Type="http://schemas.openxmlformats.org/officeDocument/2006/relationships/image" Target="../media/image490.png"/><Relationship Id="rId353" Type="http://schemas.openxmlformats.org/officeDocument/2006/relationships/image" Target="../media/image629.png"/><Relationship Id="rId305" Type="http://schemas.openxmlformats.org/officeDocument/2006/relationships/image" Target="../media/image581.png"/><Relationship Id="rId304" Type="http://schemas.openxmlformats.org/officeDocument/2006/relationships/image" Target="../media/image577.png"/><Relationship Id="rId303" Type="http://schemas.openxmlformats.org/officeDocument/2006/relationships/image" Target="../media/image574.png"/><Relationship Id="rId302" Type="http://schemas.openxmlformats.org/officeDocument/2006/relationships/image" Target="../media/image570.png"/><Relationship Id="rId309" Type="http://schemas.openxmlformats.org/officeDocument/2006/relationships/image" Target="../media/image583.png"/><Relationship Id="rId308" Type="http://schemas.openxmlformats.org/officeDocument/2006/relationships/image" Target="../media/image579.png"/><Relationship Id="rId307" Type="http://schemas.openxmlformats.org/officeDocument/2006/relationships/image" Target="../media/image587.png"/><Relationship Id="rId306" Type="http://schemas.openxmlformats.org/officeDocument/2006/relationships/image" Target="../media/image578.png"/><Relationship Id="rId301" Type="http://schemas.openxmlformats.org/officeDocument/2006/relationships/image" Target="../media/image580.png"/><Relationship Id="rId300" Type="http://schemas.openxmlformats.org/officeDocument/2006/relationships/image" Target="../media/image566.png"/><Relationship Id="rId206" Type="http://schemas.openxmlformats.org/officeDocument/2006/relationships/image" Target="../media/image461.png"/><Relationship Id="rId327" Type="http://schemas.openxmlformats.org/officeDocument/2006/relationships/image" Target="../media/image605.png"/><Relationship Id="rId205" Type="http://schemas.openxmlformats.org/officeDocument/2006/relationships/image" Target="../media/image458.png"/><Relationship Id="rId326" Type="http://schemas.openxmlformats.org/officeDocument/2006/relationships/image" Target="../media/image598.png"/><Relationship Id="rId204" Type="http://schemas.openxmlformats.org/officeDocument/2006/relationships/image" Target="../media/image455.png"/><Relationship Id="rId325" Type="http://schemas.openxmlformats.org/officeDocument/2006/relationships/image" Target="../media/image597.png"/><Relationship Id="rId203" Type="http://schemas.openxmlformats.org/officeDocument/2006/relationships/image" Target="../media/image451.png"/><Relationship Id="rId324" Type="http://schemas.openxmlformats.org/officeDocument/2006/relationships/image" Target="../media/image589.png"/><Relationship Id="rId209" Type="http://schemas.openxmlformats.org/officeDocument/2006/relationships/image" Target="../media/image464.png"/><Relationship Id="rId208" Type="http://schemas.openxmlformats.org/officeDocument/2006/relationships/image" Target="../media/image463.png"/><Relationship Id="rId329" Type="http://schemas.openxmlformats.org/officeDocument/2006/relationships/image" Target="../media/image599.png"/><Relationship Id="rId207" Type="http://schemas.openxmlformats.org/officeDocument/2006/relationships/image" Target="../media/image460.png"/><Relationship Id="rId328" Type="http://schemas.openxmlformats.org/officeDocument/2006/relationships/image" Target="../media/image601.png"/><Relationship Id="rId202" Type="http://schemas.openxmlformats.org/officeDocument/2006/relationships/image" Target="../media/image457.png"/><Relationship Id="rId323" Type="http://schemas.openxmlformats.org/officeDocument/2006/relationships/image" Target="../media/image596.png"/><Relationship Id="rId201" Type="http://schemas.openxmlformats.org/officeDocument/2006/relationships/image" Target="../media/image452.png"/><Relationship Id="rId322" Type="http://schemas.openxmlformats.org/officeDocument/2006/relationships/image" Target="../media/image591.png"/><Relationship Id="rId200" Type="http://schemas.openxmlformats.org/officeDocument/2006/relationships/image" Target="../media/image450.png"/><Relationship Id="rId321" Type="http://schemas.openxmlformats.org/officeDocument/2006/relationships/image" Target="../media/image592.png"/><Relationship Id="rId320" Type="http://schemas.openxmlformats.org/officeDocument/2006/relationships/image" Target="../media/image586.png"/><Relationship Id="rId316" Type="http://schemas.openxmlformats.org/officeDocument/2006/relationships/image" Target="../media/image585.png"/><Relationship Id="rId315" Type="http://schemas.openxmlformats.org/officeDocument/2006/relationships/image" Target="../media/image593.png"/><Relationship Id="rId314" Type="http://schemas.openxmlformats.org/officeDocument/2006/relationships/image" Target="../media/image595.png"/><Relationship Id="rId313" Type="http://schemas.openxmlformats.org/officeDocument/2006/relationships/image" Target="../media/image582.png"/><Relationship Id="rId319" Type="http://schemas.openxmlformats.org/officeDocument/2006/relationships/image" Target="../media/image590.png"/><Relationship Id="rId318" Type="http://schemas.openxmlformats.org/officeDocument/2006/relationships/image" Target="../media/image759.png"/><Relationship Id="rId317" Type="http://schemas.openxmlformats.org/officeDocument/2006/relationships/image" Target="../media/image588.png"/><Relationship Id="rId312" Type="http://schemas.openxmlformats.org/officeDocument/2006/relationships/image" Target="../media/image603.png"/><Relationship Id="rId311" Type="http://schemas.openxmlformats.org/officeDocument/2006/relationships/image" Target="../media/image594.png"/><Relationship Id="rId310" Type="http://schemas.openxmlformats.org/officeDocument/2006/relationships/image" Target="../media/image584.pn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9.xml"/><Relationship Id="rId3" Type="http://schemas.openxmlformats.org/officeDocument/2006/relationships/image" Target="../media/image22.png"/><Relationship Id="rId4" Type="http://schemas.openxmlformats.org/officeDocument/2006/relationships/hyperlink" Target="https://freefontsfamily.com/avenir-font/" TargetMode="External"/><Relationship Id="rId5" Type="http://schemas.openxmlformats.org/officeDocument/2006/relationships/hyperlink" Target="https://fonts.google.com/specimen/Montserrat" TargetMode="External"/><Relationship Id="rId6" Type="http://schemas.openxmlformats.org/officeDocument/2006/relationships/image" Target="../media/image1279.png"/><Relationship Id="rId7" Type="http://schemas.openxmlformats.org/officeDocument/2006/relationships/image" Target="../media/image12.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image" Target="../media/image10.png"/><Relationship Id="rId4" Type="http://schemas.openxmlformats.org/officeDocument/2006/relationships/image" Target="../media/image1.png"/><Relationship Id="rId5" Type="http://schemas.openxmlformats.org/officeDocument/2006/relationships/image" Target="../media/image3.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 Id="rId3" Type="http://schemas.openxmlformats.org/officeDocument/2006/relationships/image" Target="../media/image6.png"/><Relationship Id="rId4" Type="http://schemas.openxmlformats.org/officeDocument/2006/relationships/image" Target="../media/image13.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 Id="rId3" Type="http://schemas.openxmlformats.org/officeDocument/2006/relationships/image" Target="../media/image7.png"/><Relationship Id="rId4" Type="http://schemas.openxmlformats.org/officeDocument/2006/relationships/image" Target="../media/image19.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 Id="rId3" Type="http://schemas.openxmlformats.org/officeDocument/2006/relationships/image" Target="../media/image10.png"/><Relationship Id="rId4" Type="http://schemas.openxmlformats.org/officeDocument/2006/relationships/image" Target="../media/image1.png"/><Relationship Id="rId5" Type="http://schemas.openxmlformats.org/officeDocument/2006/relationships/image" Target="../media/image12.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 Id="rId3" Type="http://schemas.openxmlformats.org/officeDocument/2006/relationships/image" Target="../media/image6.png"/><Relationship Id="rId4" Type="http://schemas.openxmlformats.org/officeDocument/2006/relationships/image" Target="../media/image4.png"/><Relationship Id="rId5" Type="http://schemas.openxmlformats.org/officeDocument/2006/relationships/image" Target="../media/image16.png"/><Relationship Id="rId6" Type="http://schemas.openxmlformats.org/officeDocument/2006/relationships/image" Target="../media/image43.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 Id="rId3" Type="http://schemas.openxmlformats.org/officeDocument/2006/relationships/image" Target="../media/image6.png"/><Relationship Id="rId4" Type="http://schemas.openxmlformats.org/officeDocument/2006/relationships/image" Target="../media/image23.png"/><Relationship Id="rId5" Type="http://schemas.openxmlformats.org/officeDocument/2006/relationships/image" Target="../media/image21.png"/><Relationship Id="rId6" Type="http://schemas.openxmlformats.org/officeDocument/2006/relationships/image" Target="../media/image28.png"/><Relationship Id="rId7" Type="http://schemas.openxmlformats.org/officeDocument/2006/relationships/image" Target="../media/image25.png"/></Relationships>
</file>

<file path=ppt/slides/_rels/slide9.xml.rels><?xml version="1.0" encoding="UTF-8" standalone="yes"?><Relationships xmlns="http://schemas.openxmlformats.org/package/2006/relationships"><Relationship Id="rId40" Type="http://schemas.openxmlformats.org/officeDocument/2006/relationships/image" Target="../media/image68.png"/><Relationship Id="rId42" Type="http://schemas.openxmlformats.org/officeDocument/2006/relationships/image" Target="../media/image61.png"/><Relationship Id="rId41" Type="http://schemas.openxmlformats.org/officeDocument/2006/relationships/image" Target="../media/image59.png"/><Relationship Id="rId44" Type="http://schemas.openxmlformats.org/officeDocument/2006/relationships/image" Target="../media/image65.png"/><Relationship Id="rId43" Type="http://schemas.openxmlformats.org/officeDocument/2006/relationships/image" Target="../media/image70.png"/><Relationship Id="rId46" Type="http://schemas.openxmlformats.org/officeDocument/2006/relationships/image" Target="../media/image81.png"/><Relationship Id="rId45" Type="http://schemas.openxmlformats.org/officeDocument/2006/relationships/image" Target="../media/image64.png"/><Relationship Id="rId1" Type="http://schemas.openxmlformats.org/officeDocument/2006/relationships/slideLayout" Target="../slideLayouts/slideLayout1.xml"/><Relationship Id="rId2" Type="http://schemas.openxmlformats.org/officeDocument/2006/relationships/notesSlide" Target="../notesSlides/notesSlide9.xml"/><Relationship Id="rId3" Type="http://schemas.openxmlformats.org/officeDocument/2006/relationships/image" Target="../media/image10.png"/><Relationship Id="rId4" Type="http://schemas.openxmlformats.org/officeDocument/2006/relationships/image" Target="../media/image24.png"/><Relationship Id="rId9" Type="http://schemas.openxmlformats.org/officeDocument/2006/relationships/image" Target="../media/image51.png"/><Relationship Id="rId48" Type="http://schemas.openxmlformats.org/officeDocument/2006/relationships/image" Target="../media/image112.png"/><Relationship Id="rId47" Type="http://schemas.openxmlformats.org/officeDocument/2006/relationships/image" Target="../media/image77.png"/><Relationship Id="rId49" Type="http://schemas.openxmlformats.org/officeDocument/2006/relationships/image" Target="../media/image130.png"/><Relationship Id="rId5" Type="http://schemas.openxmlformats.org/officeDocument/2006/relationships/image" Target="../media/image32.png"/><Relationship Id="rId6" Type="http://schemas.openxmlformats.org/officeDocument/2006/relationships/image" Target="../media/image26.png"/><Relationship Id="rId7" Type="http://schemas.openxmlformats.org/officeDocument/2006/relationships/image" Target="../media/image27.png"/><Relationship Id="rId8" Type="http://schemas.openxmlformats.org/officeDocument/2006/relationships/image" Target="../media/image30.png"/><Relationship Id="rId31" Type="http://schemas.openxmlformats.org/officeDocument/2006/relationships/image" Target="../media/image50.png"/><Relationship Id="rId30" Type="http://schemas.openxmlformats.org/officeDocument/2006/relationships/image" Target="../media/image48.png"/><Relationship Id="rId33" Type="http://schemas.openxmlformats.org/officeDocument/2006/relationships/image" Target="../media/image58.png"/><Relationship Id="rId32" Type="http://schemas.openxmlformats.org/officeDocument/2006/relationships/image" Target="../media/image84.png"/><Relationship Id="rId35" Type="http://schemas.openxmlformats.org/officeDocument/2006/relationships/image" Target="../media/image66.png"/><Relationship Id="rId34" Type="http://schemas.openxmlformats.org/officeDocument/2006/relationships/image" Target="../media/image54.png"/><Relationship Id="rId37" Type="http://schemas.openxmlformats.org/officeDocument/2006/relationships/image" Target="../media/image74.png"/><Relationship Id="rId36" Type="http://schemas.openxmlformats.org/officeDocument/2006/relationships/image" Target="../media/image57.png"/><Relationship Id="rId39" Type="http://schemas.openxmlformats.org/officeDocument/2006/relationships/image" Target="../media/image62.png"/><Relationship Id="rId38" Type="http://schemas.openxmlformats.org/officeDocument/2006/relationships/image" Target="../media/image60.png"/><Relationship Id="rId62" Type="http://schemas.openxmlformats.org/officeDocument/2006/relationships/image" Target="../media/image12.png"/><Relationship Id="rId61" Type="http://schemas.openxmlformats.org/officeDocument/2006/relationships/image" Target="../media/image80.png"/><Relationship Id="rId20" Type="http://schemas.openxmlformats.org/officeDocument/2006/relationships/image" Target="../media/image39.png"/><Relationship Id="rId22" Type="http://schemas.openxmlformats.org/officeDocument/2006/relationships/image" Target="../media/image41.png"/><Relationship Id="rId21" Type="http://schemas.openxmlformats.org/officeDocument/2006/relationships/image" Target="../media/image42.png"/><Relationship Id="rId24" Type="http://schemas.openxmlformats.org/officeDocument/2006/relationships/image" Target="../media/image52.png"/><Relationship Id="rId23" Type="http://schemas.openxmlformats.org/officeDocument/2006/relationships/image" Target="../media/image46.png"/><Relationship Id="rId60" Type="http://schemas.openxmlformats.org/officeDocument/2006/relationships/image" Target="../media/image82.png"/><Relationship Id="rId26" Type="http://schemas.openxmlformats.org/officeDocument/2006/relationships/image" Target="../media/image55.png"/><Relationship Id="rId25" Type="http://schemas.openxmlformats.org/officeDocument/2006/relationships/image" Target="../media/image53.png"/><Relationship Id="rId28" Type="http://schemas.openxmlformats.org/officeDocument/2006/relationships/image" Target="../media/image63.png"/><Relationship Id="rId27" Type="http://schemas.openxmlformats.org/officeDocument/2006/relationships/image" Target="../media/image45.png"/><Relationship Id="rId29" Type="http://schemas.openxmlformats.org/officeDocument/2006/relationships/image" Target="../media/image49.png"/><Relationship Id="rId51" Type="http://schemas.openxmlformats.org/officeDocument/2006/relationships/image" Target="../media/image72.png"/><Relationship Id="rId50" Type="http://schemas.openxmlformats.org/officeDocument/2006/relationships/image" Target="../media/image67.png"/><Relationship Id="rId53" Type="http://schemas.openxmlformats.org/officeDocument/2006/relationships/image" Target="../media/image90.png"/><Relationship Id="rId52" Type="http://schemas.openxmlformats.org/officeDocument/2006/relationships/image" Target="../media/image69.png"/><Relationship Id="rId11" Type="http://schemas.openxmlformats.org/officeDocument/2006/relationships/image" Target="../media/image38.png"/><Relationship Id="rId55" Type="http://schemas.openxmlformats.org/officeDocument/2006/relationships/image" Target="../media/image83.png"/><Relationship Id="rId10" Type="http://schemas.openxmlformats.org/officeDocument/2006/relationships/image" Target="../media/image36.png"/><Relationship Id="rId54" Type="http://schemas.openxmlformats.org/officeDocument/2006/relationships/image" Target="../media/image78.png"/><Relationship Id="rId13" Type="http://schemas.openxmlformats.org/officeDocument/2006/relationships/image" Target="../media/image35.png"/><Relationship Id="rId57" Type="http://schemas.openxmlformats.org/officeDocument/2006/relationships/image" Target="../media/image79.png"/><Relationship Id="rId12" Type="http://schemas.openxmlformats.org/officeDocument/2006/relationships/image" Target="../media/image34.png"/><Relationship Id="rId56" Type="http://schemas.openxmlformats.org/officeDocument/2006/relationships/image" Target="../media/image75.png"/><Relationship Id="rId15" Type="http://schemas.openxmlformats.org/officeDocument/2006/relationships/image" Target="../media/image33.png"/><Relationship Id="rId59" Type="http://schemas.openxmlformats.org/officeDocument/2006/relationships/image" Target="../media/image76.png"/><Relationship Id="rId14" Type="http://schemas.openxmlformats.org/officeDocument/2006/relationships/image" Target="../media/image37.png"/><Relationship Id="rId58" Type="http://schemas.openxmlformats.org/officeDocument/2006/relationships/image" Target="../media/image73.png"/><Relationship Id="rId17" Type="http://schemas.openxmlformats.org/officeDocument/2006/relationships/image" Target="../media/image71.png"/><Relationship Id="rId16" Type="http://schemas.openxmlformats.org/officeDocument/2006/relationships/image" Target="../media/image44.png"/><Relationship Id="rId19" Type="http://schemas.openxmlformats.org/officeDocument/2006/relationships/image" Target="../media/image47.png"/><Relationship Id="rId18" Type="http://schemas.openxmlformats.org/officeDocument/2006/relationships/image" Target="../media/image40.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15" name="Shape 15"/>
        <p:cNvGrpSpPr/>
        <p:nvPr/>
      </p:nvGrpSpPr>
      <p:grpSpPr>
        <a:xfrm>
          <a:off x="0" y="0"/>
          <a:ext cx="0" cy="0"/>
          <a:chOff x="0" y="0"/>
          <a:chExt cx="0" cy="0"/>
        </a:xfrm>
      </p:grpSpPr>
      <p:pic>
        <p:nvPicPr>
          <p:cNvPr descr="preencoded.png" id="16" name="Google Shape;16;p29"/>
          <p:cNvPicPr preferRelativeResize="0"/>
          <p:nvPr/>
        </p:nvPicPr>
        <p:blipFill rotWithShape="1">
          <a:blip r:embed="rId3">
            <a:alphaModFix/>
          </a:blip>
          <a:srcRect b="0" l="0" r="0" t="0"/>
          <a:stretch/>
        </p:blipFill>
        <p:spPr>
          <a:xfrm>
            <a:off x="0" y="0"/>
            <a:ext cx="18288000" cy="10287000"/>
          </a:xfrm>
          <a:prstGeom prst="rect">
            <a:avLst/>
          </a:prstGeom>
          <a:noFill/>
          <a:ln>
            <a:noFill/>
          </a:ln>
        </p:spPr>
      </p:pic>
      <p:sp>
        <p:nvSpPr>
          <p:cNvPr id="17" name="Google Shape;17;p29"/>
          <p:cNvSpPr/>
          <p:nvPr/>
        </p:nvSpPr>
        <p:spPr>
          <a:xfrm>
            <a:off x="5448300" y="2667000"/>
            <a:ext cx="8451533" cy="4860608"/>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000000"/>
              </a:buClr>
              <a:buSzPts val="23850"/>
              <a:buFont typeface="Marcellus"/>
              <a:buNone/>
            </a:pPr>
            <a:r>
              <a:rPr b="0" i="0" lang="en-US" sz="23850" u="none" cap="none" strike="noStrike">
                <a:solidFill>
                  <a:srgbClr val="000000"/>
                </a:solidFill>
                <a:latin typeface="Marcellus"/>
                <a:ea typeface="Marcellus"/>
                <a:cs typeface="Marcellus"/>
                <a:sym typeface="Marcellus"/>
              </a:rPr>
              <a:t>Floral</a:t>
            </a:r>
            <a:endParaRPr b="0" i="0" sz="23850" u="none" cap="none" strike="noStrike">
              <a:solidFill>
                <a:schemeClr val="dk1"/>
              </a:solidFill>
              <a:latin typeface="Calibri"/>
              <a:ea typeface="Calibri"/>
              <a:cs typeface="Calibri"/>
              <a:sym typeface="Calibri"/>
            </a:endParaRPr>
          </a:p>
        </p:txBody>
      </p:sp>
      <p:sp>
        <p:nvSpPr>
          <p:cNvPr id="18" name="Google Shape;18;p29"/>
          <p:cNvSpPr/>
          <p:nvPr/>
        </p:nvSpPr>
        <p:spPr>
          <a:xfrm>
            <a:off x="5448300" y="5932047"/>
            <a:ext cx="7709535" cy="169926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000000"/>
              </a:buClr>
              <a:buSzPts val="7800"/>
              <a:buFont typeface="Avenir"/>
              <a:buNone/>
            </a:pPr>
            <a:r>
              <a:rPr b="1" i="0" lang="en-US" sz="7800" u="none" cap="none" strike="noStrike">
                <a:solidFill>
                  <a:srgbClr val="000000"/>
                </a:solidFill>
                <a:latin typeface="Avenir"/>
                <a:ea typeface="Avenir"/>
                <a:cs typeface="Avenir"/>
                <a:sym typeface="Avenir"/>
              </a:rPr>
              <a:t>PRESENTATION</a:t>
            </a:r>
            <a:endParaRPr b="0" i="0" sz="7800" u="none" cap="none" strike="noStrike">
              <a:solidFill>
                <a:schemeClr val="dk1"/>
              </a:solidFill>
              <a:latin typeface="Calibri"/>
              <a:ea typeface="Calibri"/>
              <a:cs typeface="Calibri"/>
              <a:sym typeface="Calibri"/>
            </a:endParaRPr>
          </a:p>
        </p:txBody>
      </p:sp>
      <p:pic>
        <p:nvPicPr>
          <p:cNvPr descr="preencoded.png" id="19" name="Google Shape;19;p29"/>
          <p:cNvPicPr preferRelativeResize="0"/>
          <p:nvPr/>
        </p:nvPicPr>
        <p:blipFill rotWithShape="1">
          <a:blip r:embed="rId4">
            <a:alphaModFix/>
          </a:blip>
          <a:srcRect b="0" l="0" r="0" t="0"/>
          <a:stretch/>
        </p:blipFill>
        <p:spPr>
          <a:xfrm>
            <a:off x="-19050" y="-485775"/>
            <a:ext cx="7458075" cy="5305425"/>
          </a:xfrm>
          <a:prstGeom prst="rect">
            <a:avLst/>
          </a:prstGeom>
          <a:noFill/>
          <a:ln>
            <a:noFill/>
          </a:ln>
        </p:spPr>
      </p:pic>
      <p:sp>
        <p:nvSpPr>
          <p:cNvPr id="20" name="Google Shape;20;p29"/>
          <p:cNvSpPr/>
          <p:nvPr/>
        </p:nvSpPr>
        <p:spPr>
          <a:xfrm rot="-5400000">
            <a:off x="16530637" y="8329612"/>
            <a:ext cx="2952750" cy="657225"/>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AD8A81"/>
              </a:buClr>
              <a:buSzPts val="3000"/>
              <a:buFont typeface="Avenir"/>
              <a:buNone/>
            </a:pPr>
            <a:r>
              <a:rPr b="1" i="0" lang="en-US" sz="3000" u="none" cap="none" strike="noStrike">
                <a:solidFill>
                  <a:srgbClr val="AD8A81"/>
                </a:solidFill>
                <a:latin typeface="Avenir"/>
                <a:ea typeface="Avenir"/>
                <a:cs typeface="Avenir"/>
                <a:sym typeface="Avenir"/>
              </a:rPr>
              <a:t>by EaTemp.com</a:t>
            </a:r>
            <a:endParaRPr b="0" i="0" sz="3000" u="none" cap="none" strike="noStrike">
              <a:solidFill>
                <a:schemeClr val="dk1"/>
              </a:solidFill>
              <a:latin typeface="Calibri"/>
              <a:ea typeface="Calibri"/>
              <a:cs typeface="Calibri"/>
              <a:sym typeface="Calibri"/>
            </a:endParaRPr>
          </a:p>
        </p:txBody>
      </p:sp>
      <p:pic>
        <p:nvPicPr>
          <p:cNvPr descr="preencoded.png" id="21" name="Google Shape;21;p29"/>
          <p:cNvPicPr preferRelativeResize="0"/>
          <p:nvPr/>
        </p:nvPicPr>
        <p:blipFill rotWithShape="1">
          <a:blip r:embed="rId5">
            <a:alphaModFix/>
          </a:blip>
          <a:srcRect b="0" l="0" r="0" t="0"/>
          <a:stretch/>
        </p:blipFill>
        <p:spPr>
          <a:xfrm rot="10800000">
            <a:off x="14049375" y="-4610100"/>
            <a:ext cx="9629775" cy="8248650"/>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AEFEB"/>
        </a:solidFill>
      </p:bgPr>
    </p:bg>
    <p:spTree>
      <p:nvGrpSpPr>
        <p:cNvPr id="223" name="Shape 223"/>
        <p:cNvGrpSpPr/>
        <p:nvPr/>
      </p:nvGrpSpPr>
      <p:grpSpPr>
        <a:xfrm>
          <a:off x="0" y="0"/>
          <a:ext cx="0" cy="0"/>
          <a:chOff x="0" y="0"/>
          <a:chExt cx="0" cy="0"/>
        </a:xfrm>
      </p:grpSpPr>
      <p:pic>
        <p:nvPicPr>
          <p:cNvPr descr="preencoded.png" id="224" name="Google Shape;224;p20"/>
          <p:cNvPicPr preferRelativeResize="0"/>
          <p:nvPr/>
        </p:nvPicPr>
        <p:blipFill rotWithShape="1">
          <a:blip r:embed="rId3">
            <a:alphaModFix/>
          </a:blip>
          <a:srcRect b="0" l="0" r="0" t="0"/>
          <a:stretch/>
        </p:blipFill>
        <p:spPr>
          <a:xfrm rot="-9900000">
            <a:off x="-367302" y="5732143"/>
            <a:ext cx="7458075" cy="5305425"/>
          </a:xfrm>
          <a:prstGeom prst="rect">
            <a:avLst/>
          </a:prstGeom>
          <a:noFill/>
          <a:ln>
            <a:noFill/>
          </a:ln>
        </p:spPr>
      </p:pic>
      <p:sp>
        <p:nvSpPr>
          <p:cNvPr id="225" name="Google Shape;225;p20"/>
          <p:cNvSpPr/>
          <p:nvPr/>
        </p:nvSpPr>
        <p:spPr>
          <a:xfrm>
            <a:off x="561975" y="-1200150"/>
            <a:ext cx="8105775" cy="19554825"/>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F1C1AB"/>
              </a:buClr>
              <a:buSzPts val="96000"/>
              <a:buFont typeface="Marcellus"/>
              <a:buNone/>
            </a:pPr>
            <a:r>
              <a:rPr b="0" i="0" lang="en-US" sz="96000" u="none" cap="none" strike="noStrike">
                <a:solidFill>
                  <a:srgbClr val="F1C1AB"/>
                </a:solidFill>
                <a:latin typeface="Marcellus"/>
                <a:ea typeface="Marcellus"/>
                <a:cs typeface="Marcellus"/>
                <a:sym typeface="Marcellus"/>
              </a:rPr>
              <a:t>“</a:t>
            </a:r>
            <a:endParaRPr b="0" i="0" sz="96000" u="none" cap="none" strike="noStrike">
              <a:solidFill>
                <a:schemeClr val="dk1"/>
              </a:solidFill>
              <a:latin typeface="Calibri"/>
              <a:ea typeface="Calibri"/>
              <a:cs typeface="Calibri"/>
              <a:sym typeface="Calibri"/>
            </a:endParaRPr>
          </a:p>
        </p:txBody>
      </p:sp>
      <p:sp>
        <p:nvSpPr>
          <p:cNvPr id="226" name="Google Shape;226;p20"/>
          <p:cNvSpPr/>
          <p:nvPr/>
        </p:nvSpPr>
        <p:spPr>
          <a:xfrm>
            <a:off x="8391525" y="6972300"/>
            <a:ext cx="2792730" cy="48768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000000"/>
              </a:buClr>
              <a:buSzPts val="2400"/>
              <a:buFont typeface="Marcellus"/>
              <a:buNone/>
            </a:pPr>
            <a:r>
              <a:rPr b="0" i="0" lang="en-US" sz="2400" u="none" cap="none" strike="noStrike">
                <a:solidFill>
                  <a:srgbClr val="000000"/>
                </a:solidFill>
                <a:latin typeface="Marcellus"/>
                <a:ea typeface="Marcellus"/>
                <a:cs typeface="Marcellus"/>
                <a:sym typeface="Marcellus"/>
              </a:rPr>
              <a:t>The Dream Weaver</a:t>
            </a:r>
            <a:endParaRPr b="0" i="0" sz="2400" u="none" cap="none" strike="noStrike">
              <a:solidFill>
                <a:schemeClr val="dk1"/>
              </a:solidFill>
              <a:latin typeface="Calibri"/>
              <a:ea typeface="Calibri"/>
              <a:cs typeface="Calibri"/>
              <a:sym typeface="Calibri"/>
            </a:endParaRPr>
          </a:p>
        </p:txBody>
      </p:sp>
      <p:sp>
        <p:nvSpPr>
          <p:cNvPr id="227" name="Google Shape;227;p20"/>
          <p:cNvSpPr/>
          <p:nvPr/>
        </p:nvSpPr>
        <p:spPr>
          <a:xfrm>
            <a:off x="1724025" y="4067175"/>
            <a:ext cx="9429750" cy="2752725"/>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000000"/>
              </a:buClr>
              <a:buSzPts val="3000"/>
              <a:buFont typeface="Avenir"/>
              <a:buNone/>
            </a:pPr>
            <a:r>
              <a:rPr b="0" i="0" lang="en-US" sz="3000" u="none" cap="none" strike="noStrike">
                <a:solidFill>
                  <a:srgbClr val="000000"/>
                </a:solidFill>
                <a:latin typeface="Avenir"/>
                <a:ea typeface="Avenir"/>
                <a:cs typeface="Avenir"/>
                <a:sym typeface="Avenir"/>
              </a:rPr>
              <a:t>Fantasy is the gateway to the impossible, the land where the ordinary becomes extraordinary, and the impossible becomes possible. It is the realm of the imagination, where anything can happen and everything is possible.</a:t>
            </a:r>
            <a:endParaRPr b="0" i="0" sz="3000" u="none" cap="none" strike="noStrike">
              <a:solidFill>
                <a:schemeClr val="dk1"/>
              </a:solidFill>
              <a:latin typeface="Calibri"/>
              <a:ea typeface="Calibri"/>
              <a:cs typeface="Calibri"/>
              <a:sym typeface="Calibri"/>
            </a:endParaRPr>
          </a:p>
        </p:txBody>
      </p:sp>
      <p:pic>
        <p:nvPicPr>
          <p:cNvPr descr="preencoded.png" id="228" name="Google Shape;228;p20"/>
          <p:cNvPicPr preferRelativeResize="0"/>
          <p:nvPr/>
        </p:nvPicPr>
        <p:blipFill rotWithShape="1">
          <a:blip r:embed="rId4">
            <a:alphaModFix/>
          </a:blip>
          <a:srcRect b="0" l="0" r="0" t="0"/>
          <a:stretch/>
        </p:blipFill>
        <p:spPr>
          <a:xfrm>
            <a:off x="12296775" y="-1209675"/>
            <a:ext cx="10829925" cy="16954500"/>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AEFEB"/>
        </a:solidFill>
      </p:bgPr>
    </p:bg>
    <p:spTree>
      <p:nvGrpSpPr>
        <p:cNvPr id="233" name="Shape 233"/>
        <p:cNvGrpSpPr/>
        <p:nvPr/>
      </p:nvGrpSpPr>
      <p:grpSpPr>
        <a:xfrm>
          <a:off x="0" y="0"/>
          <a:ext cx="0" cy="0"/>
          <a:chOff x="0" y="0"/>
          <a:chExt cx="0" cy="0"/>
        </a:xfrm>
      </p:grpSpPr>
      <p:pic>
        <p:nvPicPr>
          <p:cNvPr descr="preencoded.png" id="234" name="Google Shape;234;p19"/>
          <p:cNvPicPr preferRelativeResize="0"/>
          <p:nvPr/>
        </p:nvPicPr>
        <p:blipFill rotWithShape="1">
          <a:blip r:embed="rId3">
            <a:alphaModFix/>
          </a:blip>
          <a:srcRect b="0" l="0" r="0" t="0"/>
          <a:stretch/>
        </p:blipFill>
        <p:spPr>
          <a:xfrm rot="5400000">
            <a:off x="12325350" y="238125"/>
            <a:ext cx="7458075" cy="5305425"/>
          </a:xfrm>
          <a:prstGeom prst="rect">
            <a:avLst/>
          </a:prstGeom>
          <a:noFill/>
          <a:ln>
            <a:noFill/>
          </a:ln>
        </p:spPr>
      </p:pic>
      <p:pic>
        <p:nvPicPr>
          <p:cNvPr descr="preencoded.png" id="235" name="Google Shape;235;p19"/>
          <p:cNvPicPr preferRelativeResize="0"/>
          <p:nvPr/>
        </p:nvPicPr>
        <p:blipFill rotWithShape="1">
          <a:blip r:embed="rId3">
            <a:alphaModFix/>
          </a:blip>
          <a:srcRect b="0" l="0" r="0" t="0"/>
          <a:stretch/>
        </p:blipFill>
        <p:spPr>
          <a:xfrm rot="-7281872">
            <a:off x="-2694889" y="5369670"/>
            <a:ext cx="7458075" cy="5305425"/>
          </a:xfrm>
          <a:prstGeom prst="rect">
            <a:avLst/>
          </a:prstGeom>
          <a:noFill/>
          <a:ln>
            <a:noFill/>
          </a:ln>
        </p:spPr>
      </p:pic>
      <p:pic>
        <p:nvPicPr>
          <p:cNvPr descr="preencoded.png" id="236" name="Google Shape;236;p19"/>
          <p:cNvPicPr preferRelativeResize="0"/>
          <p:nvPr/>
        </p:nvPicPr>
        <p:blipFill rotWithShape="1">
          <a:blip r:embed="rId4">
            <a:alphaModFix/>
          </a:blip>
          <a:srcRect b="0" l="0" r="0" t="0"/>
          <a:stretch/>
        </p:blipFill>
        <p:spPr>
          <a:xfrm>
            <a:off x="8648700" y="1304925"/>
            <a:ext cx="8543925" cy="8201025"/>
          </a:xfrm>
          <a:prstGeom prst="rect">
            <a:avLst/>
          </a:prstGeom>
          <a:noFill/>
          <a:ln>
            <a:noFill/>
          </a:ln>
        </p:spPr>
      </p:pic>
      <p:grpSp>
        <p:nvGrpSpPr>
          <p:cNvPr id="237" name="Google Shape;237;p19"/>
          <p:cNvGrpSpPr/>
          <p:nvPr/>
        </p:nvGrpSpPr>
        <p:grpSpPr>
          <a:xfrm>
            <a:off x="1207770" y="4095750"/>
            <a:ext cx="6699885" cy="2354580"/>
            <a:chOff x="1207770" y="4095750"/>
            <a:chExt cx="6699885" cy="2354580"/>
          </a:xfrm>
        </p:grpSpPr>
        <p:sp>
          <p:nvSpPr>
            <p:cNvPr id="238" name="Google Shape;238;p19"/>
            <p:cNvSpPr/>
            <p:nvPr/>
          </p:nvSpPr>
          <p:spPr>
            <a:xfrm>
              <a:off x="1207770" y="4095750"/>
              <a:ext cx="6699885" cy="975360"/>
            </a:xfrm>
            <a:prstGeom prst="rect">
              <a:avLst/>
            </a:prstGeom>
            <a:noFill/>
            <a:ln>
              <a:noFill/>
            </a:ln>
          </p:spPr>
          <p:txBody>
            <a:bodyPr anchorCtr="0" anchor="t" bIns="0" lIns="0" spcFirstLastPara="1" rIns="0" wrap="square" tIns="0">
              <a:noAutofit/>
            </a:bodyPr>
            <a:lstStyle/>
            <a:p>
              <a:pPr indent="0" lvl="0" marL="0" marR="0" rtl="0" algn="ctr">
                <a:lnSpc>
                  <a:spcPct val="120000"/>
                </a:lnSpc>
                <a:spcBef>
                  <a:spcPts val="0"/>
                </a:spcBef>
                <a:spcAft>
                  <a:spcPts val="0"/>
                </a:spcAft>
                <a:buClr>
                  <a:srgbClr val="000000"/>
                </a:buClr>
                <a:buSzPts val="4800"/>
                <a:buFont typeface="Marcellus"/>
                <a:buNone/>
              </a:pPr>
              <a:r>
                <a:rPr b="0" i="0" lang="en-US" sz="4800" u="none" cap="none" strike="noStrike">
                  <a:solidFill>
                    <a:srgbClr val="000000"/>
                  </a:solidFill>
                  <a:latin typeface="Marcellus"/>
                  <a:ea typeface="Marcellus"/>
                  <a:cs typeface="Marcellus"/>
                  <a:sym typeface="Marcellus"/>
                </a:rPr>
                <a:t>The Wizard's Workshop</a:t>
              </a:r>
              <a:endParaRPr b="0" i="0" sz="4800" u="none" cap="none" strike="noStrike">
                <a:solidFill>
                  <a:schemeClr val="dk1"/>
                </a:solidFill>
                <a:latin typeface="Calibri"/>
                <a:ea typeface="Calibri"/>
                <a:cs typeface="Calibri"/>
                <a:sym typeface="Calibri"/>
              </a:endParaRPr>
            </a:p>
          </p:txBody>
        </p:sp>
        <p:sp>
          <p:nvSpPr>
            <p:cNvPr id="239" name="Google Shape;239;p19"/>
            <p:cNvSpPr/>
            <p:nvPr/>
          </p:nvSpPr>
          <p:spPr>
            <a:xfrm>
              <a:off x="1285875" y="5086350"/>
              <a:ext cx="6061710" cy="136398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000000"/>
                </a:buClr>
                <a:buSzPts val="2400"/>
                <a:buFont typeface="Avenir"/>
                <a:buNone/>
              </a:pPr>
              <a:r>
                <a:rPr b="0" i="0" lang="en-US" sz="2400" u="none" cap="none" strike="noStrike">
                  <a:solidFill>
                    <a:srgbClr val="000000"/>
                  </a:solidFill>
                  <a:latin typeface="Avenir"/>
                  <a:ea typeface="Avenir"/>
                  <a:cs typeface="Avenir"/>
                  <a:sym typeface="Avenir"/>
                </a:rPr>
                <a:t>A Fascinating Peek into the World of Fantasy Magic and Spellcasting, Where the Secrets of the Realm are Revealed</a:t>
              </a:r>
              <a:endParaRPr b="0" i="0" sz="2400" u="none" cap="none" strike="noStrike">
                <a:solidFill>
                  <a:schemeClr val="dk1"/>
                </a:solidFill>
                <a:latin typeface="Calibri"/>
                <a:ea typeface="Calibri"/>
                <a:cs typeface="Calibri"/>
                <a:sym typeface="Calibri"/>
              </a:endParaRPr>
            </a:p>
          </p:txBody>
        </p:sp>
      </p:grpSp>
      <p:pic>
        <p:nvPicPr>
          <p:cNvPr descr="preencoded.png" id="240" name="Google Shape;240;p19"/>
          <p:cNvPicPr preferRelativeResize="0"/>
          <p:nvPr/>
        </p:nvPicPr>
        <p:blipFill rotWithShape="1">
          <a:blip r:embed="rId5">
            <a:alphaModFix/>
          </a:blip>
          <a:srcRect b="0" l="0" r="0" t="0"/>
          <a:stretch/>
        </p:blipFill>
        <p:spPr>
          <a:xfrm>
            <a:off x="6257925" y="5915025"/>
            <a:ext cx="3781425" cy="4371975"/>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245" name="Shape 245"/>
        <p:cNvGrpSpPr/>
        <p:nvPr/>
      </p:nvGrpSpPr>
      <p:grpSpPr>
        <a:xfrm>
          <a:off x="0" y="0"/>
          <a:ext cx="0" cy="0"/>
          <a:chOff x="0" y="0"/>
          <a:chExt cx="0" cy="0"/>
        </a:xfrm>
      </p:grpSpPr>
      <p:pic>
        <p:nvPicPr>
          <p:cNvPr descr="preencoded.png" id="246" name="Google Shape;246;p18"/>
          <p:cNvPicPr preferRelativeResize="0"/>
          <p:nvPr/>
        </p:nvPicPr>
        <p:blipFill rotWithShape="1">
          <a:blip r:embed="rId3">
            <a:alphaModFix/>
          </a:blip>
          <a:srcRect b="0" l="0" r="0" t="0"/>
          <a:stretch/>
        </p:blipFill>
        <p:spPr>
          <a:xfrm>
            <a:off x="0" y="0"/>
            <a:ext cx="18288000" cy="10287000"/>
          </a:xfrm>
          <a:prstGeom prst="rect">
            <a:avLst/>
          </a:prstGeom>
          <a:noFill/>
          <a:ln>
            <a:noFill/>
          </a:ln>
        </p:spPr>
      </p:pic>
      <p:grpSp>
        <p:nvGrpSpPr>
          <p:cNvPr id="247" name="Google Shape;247;p18"/>
          <p:cNvGrpSpPr/>
          <p:nvPr/>
        </p:nvGrpSpPr>
        <p:grpSpPr>
          <a:xfrm>
            <a:off x="3190875" y="3105150"/>
            <a:ext cx="11896725" cy="4324350"/>
            <a:chOff x="3190875" y="3105150"/>
            <a:chExt cx="11896725" cy="4324350"/>
          </a:xfrm>
        </p:grpSpPr>
        <p:sp>
          <p:nvSpPr>
            <p:cNvPr id="248" name="Google Shape;248;p18"/>
            <p:cNvSpPr/>
            <p:nvPr/>
          </p:nvSpPr>
          <p:spPr>
            <a:xfrm>
              <a:off x="6686550" y="3105150"/>
              <a:ext cx="4905375" cy="2447925"/>
            </a:xfrm>
            <a:prstGeom prst="rect">
              <a:avLst/>
            </a:prstGeom>
            <a:noFill/>
            <a:ln>
              <a:noFill/>
            </a:ln>
          </p:spPr>
          <p:txBody>
            <a:bodyPr anchorCtr="0" anchor="t" bIns="0" lIns="0" spcFirstLastPara="1" rIns="0" wrap="square" tIns="0">
              <a:noAutofit/>
            </a:bodyPr>
            <a:lstStyle/>
            <a:p>
              <a:pPr indent="0" lvl="0" marL="0" marR="0" rtl="0" algn="ctr">
                <a:lnSpc>
                  <a:spcPct val="120000"/>
                </a:lnSpc>
                <a:spcBef>
                  <a:spcPts val="0"/>
                </a:spcBef>
                <a:spcAft>
                  <a:spcPts val="0"/>
                </a:spcAft>
                <a:buClr>
                  <a:srgbClr val="000000"/>
                </a:buClr>
                <a:buSzPts val="12000"/>
                <a:buFont typeface="Marcellus"/>
                <a:buNone/>
              </a:pPr>
              <a:r>
                <a:rPr b="0" i="0" lang="en-US" sz="12000" u="none" cap="none" strike="noStrike">
                  <a:solidFill>
                    <a:srgbClr val="000000"/>
                  </a:solidFill>
                  <a:latin typeface="Marcellus"/>
                  <a:ea typeface="Marcellus"/>
                  <a:cs typeface="Marcellus"/>
                  <a:sym typeface="Marcellus"/>
                </a:rPr>
                <a:t>Magic</a:t>
              </a:r>
              <a:endParaRPr b="0" i="0" sz="12000" u="none" cap="none" strike="noStrike">
                <a:solidFill>
                  <a:schemeClr val="dk1"/>
                </a:solidFill>
                <a:latin typeface="Calibri"/>
                <a:ea typeface="Calibri"/>
                <a:cs typeface="Calibri"/>
                <a:sym typeface="Calibri"/>
              </a:endParaRPr>
            </a:p>
          </p:txBody>
        </p:sp>
        <p:pic>
          <p:nvPicPr>
            <p:cNvPr descr="preencoded.png" id="249" name="Google Shape;249;p18"/>
            <p:cNvPicPr preferRelativeResize="0"/>
            <p:nvPr/>
          </p:nvPicPr>
          <p:blipFill rotWithShape="1">
            <a:blip r:embed="rId4">
              <a:alphaModFix/>
            </a:blip>
            <a:srcRect b="0" l="0" r="0" t="0"/>
            <a:stretch/>
          </p:blipFill>
          <p:spPr>
            <a:xfrm>
              <a:off x="7629525" y="5276850"/>
              <a:ext cx="3028950" cy="714375"/>
            </a:xfrm>
            <a:prstGeom prst="rect">
              <a:avLst/>
            </a:prstGeom>
            <a:noFill/>
            <a:ln>
              <a:noFill/>
            </a:ln>
          </p:spPr>
        </p:pic>
        <p:sp>
          <p:nvSpPr>
            <p:cNvPr id="250" name="Google Shape;250;p18"/>
            <p:cNvSpPr/>
            <p:nvPr/>
          </p:nvSpPr>
          <p:spPr>
            <a:xfrm>
              <a:off x="3190875" y="6248400"/>
              <a:ext cx="11896725" cy="1181100"/>
            </a:xfrm>
            <a:prstGeom prst="rect">
              <a:avLst/>
            </a:prstGeom>
            <a:noFill/>
            <a:ln>
              <a:noFill/>
            </a:ln>
          </p:spPr>
          <p:txBody>
            <a:bodyPr anchorCtr="0" anchor="t" bIns="0" lIns="0" spcFirstLastPara="1" rIns="0" wrap="square" tIns="0">
              <a:noAutofit/>
            </a:bodyPr>
            <a:lstStyle/>
            <a:p>
              <a:pPr indent="0" lvl="0" marL="0" marR="0" rtl="0" algn="ctr">
                <a:lnSpc>
                  <a:spcPct val="120000"/>
                </a:lnSpc>
                <a:spcBef>
                  <a:spcPts val="0"/>
                </a:spcBef>
                <a:spcAft>
                  <a:spcPts val="0"/>
                </a:spcAft>
                <a:buClr>
                  <a:srgbClr val="000000"/>
                </a:buClr>
                <a:buSzPts val="3000"/>
                <a:buFont typeface="Avenir"/>
                <a:buNone/>
              </a:pPr>
              <a:r>
                <a:rPr b="0" i="0" lang="en-US" sz="3000" u="none" cap="none" strike="noStrike">
                  <a:solidFill>
                    <a:srgbClr val="000000"/>
                  </a:solidFill>
                  <a:latin typeface="Avenir"/>
                  <a:ea typeface="Avenir"/>
                  <a:cs typeface="Avenir"/>
                  <a:sym typeface="Avenir"/>
                </a:rPr>
                <a:t>A world of spellbinding wonders and mythical creatures where magic is the key to unlocking the impossible.</a:t>
              </a:r>
              <a:endParaRPr b="0" i="0" sz="3000" u="none" cap="none" strike="noStrike">
                <a:solidFill>
                  <a:schemeClr val="dk1"/>
                </a:solidFill>
                <a:latin typeface="Calibri"/>
                <a:ea typeface="Calibri"/>
                <a:cs typeface="Calibri"/>
                <a:sym typeface="Calibri"/>
              </a:endParaRPr>
            </a:p>
          </p:txBody>
        </p:sp>
      </p:grpSp>
      <p:pic>
        <p:nvPicPr>
          <p:cNvPr descr="preencoded.png" id="251" name="Google Shape;251;p18"/>
          <p:cNvPicPr preferRelativeResize="0"/>
          <p:nvPr/>
        </p:nvPicPr>
        <p:blipFill rotWithShape="1">
          <a:blip r:embed="rId5">
            <a:alphaModFix/>
          </a:blip>
          <a:srcRect b="0" l="0" r="0" t="0"/>
          <a:stretch/>
        </p:blipFill>
        <p:spPr>
          <a:xfrm rot="10800000">
            <a:off x="14287500" y="-4124325"/>
            <a:ext cx="9629775" cy="8248650"/>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AEFEB"/>
        </a:solidFill>
      </p:bgPr>
    </p:bg>
    <p:spTree>
      <p:nvGrpSpPr>
        <p:cNvPr id="256" name="Shape 256"/>
        <p:cNvGrpSpPr/>
        <p:nvPr/>
      </p:nvGrpSpPr>
      <p:grpSpPr>
        <a:xfrm>
          <a:off x="0" y="0"/>
          <a:ext cx="0" cy="0"/>
          <a:chOff x="0" y="0"/>
          <a:chExt cx="0" cy="0"/>
        </a:xfrm>
      </p:grpSpPr>
      <p:grpSp>
        <p:nvGrpSpPr>
          <p:cNvPr id="257" name="Google Shape;257;p17"/>
          <p:cNvGrpSpPr/>
          <p:nvPr/>
        </p:nvGrpSpPr>
        <p:grpSpPr>
          <a:xfrm>
            <a:off x="-3171825" y="-838200"/>
            <a:ext cx="21878925" cy="13425414"/>
            <a:chOff x="-3171825" y="-838200"/>
            <a:chExt cx="21878925" cy="13425414"/>
          </a:xfrm>
        </p:grpSpPr>
        <p:pic>
          <p:nvPicPr>
            <p:cNvPr descr="preencoded.png" id="258" name="Google Shape;258;p17"/>
            <p:cNvPicPr preferRelativeResize="0"/>
            <p:nvPr/>
          </p:nvPicPr>
          <p:blipFill rotWithShape="1">
            <a:blip r:embed="rId3">
              <a:alphaModFix/>
            </a:blip>
            <a:srcRect b="0" l="0" r="0" t="0"/>
            <a:stretch/>
          </p:blipFill>
          <p:spPr>
            <a:xfrm rot="5400000">
              <a:off x="12325350" y="238125"/>
              <a:ext cx="7458075" cy="5305425"/>
            </a:xfrm>
            <a:prstGeom prst="rect">
              <a:avLst/>
            </a:prstGeom>
            <a:noFill/>
            <a:ln>
              <a:noFill/>
            </a:ln>
          </p:spPr>
        </p:pic>
        <p:pic>
          <p:nvPicPr>
            <p:cNvPr descr="preencoded.png" id="259" name="Google Shape;259;p17"/>
            <p:cNvPicPr preferRelativeResize="0"/>
            <p:nvPr/>
          </p:nvPicPr>
          <p:blipFill rotWithShape="1">
            <a:blip r:embed="rId3">
              <a:alphaModFix/>
            </a:blip>
            <a:srcRect b="0" l="0" r="0" t="0"/>
            <a:stretch/>
          </p:blipFill>
          <p:spPr>
            <a:xfrm rot="-7281872">
              <a:off x="-2694889" y="5369689"/>
              <a:ext cx="7458076" cy="5305425"/>
            </a:xfrm>
            <a:prstGeom prst="rect">
              <a:avLst/>
            </a:prstGeom>
            <a:noFill/>
            <a:ln>
              <a:noFill/>
            </a:ln>
          </p:spPr>
        </p:pic>
      </p:grpSp>
      <p:grpSp>
        <p:nvGrpSpPr>
          <p:cNvPr id="260" name="Google Shape;260;p17"/>
          <p:cNvGrpSpPr/>
          <p:nvPr/>
        </p:nvGrpSpPr>
        <p:grpSpPr>
          <a:xfrm>
            <a:off x="3168015" y="3209925"/>
            <a:ext cx="11942445" cy="4078605"/>
            <a:chOff x="3168015" y="3209925"/>
            <a:chExt cx="11942445" cy="4078605"/>
          </a:xfrm>
        </p:grpSpPr>
        <p:grpSp>
          <p:nvGrpSpPr>
            <p:cNvPr id="261" name="Google Shape;261;p17"/>
            <p:cNvGrpSpPr/>
            <p:nvPr/>
          </p:nvGrpSpPr>
          <p:grpSpPr>
            <a:xfrm>
              <a:off x="3168015" y="3209925"/>
              <a:ext cx="11942445" cy="3042285"/>
              <a:chOff x="3168015" y="3209925"/>
              <a:chExt cx="11942445" cy="3042285"/>
            </a:xfrm>
          </p:grpSpPr>
          <p:sp>
            <p:nvSpPr>
              <p:cNvPr id="262" name="Google Shape;262;p17"/>
              <p:cNvSpPr/>
              <p:nvPr/>
            </p:nvSpPr>
            <p:spPr>
              <a:xfrm>
                <a:off x="6334125" y="3209925"/>
                <a:ext cx="5610225" cy="2447925"/>
              </a:xfrm>
              <a:prstGeom prst="rect">
                <a:avLst/>
              </a:prstGeom>
              <a:noFill/>
              <a:ln>
                <a:noFill/>
              </a:ln>
            </p:spPr>
            <p:txBody>
              <a:bodyPr anchorCtr="0" anchor="t" bIns="0" lIns="0" spcFirstLastPara="1" rIns="0" wrap="square" tIns="0">
                <a:noAutofit/>
              </a:bodyPr>
              <a:lstStyle/>
              <a:p>
                <a:pPr indent="0" lvl="0" marL="0" marR="0" rtl="0" algn="ctr">
                  <a:lnSpc>
                    <a:spcPct val="120000"/>
                  </a:lnSpc>
                  <a:spcBef>
                    <a:spcPts val="0"/>
                  </a:spcBef>
                  <a:spcAft>
                    <a:spcPts val="0"/>
                  </a:spcAft>
                  <a:buClr>
                    <a:srgbClr val="000000"/>
                  </a:buClr>
                  <a:buSzPts val="12000"/>
                  <a:buFont typeface="Marcellus"/>
                  <a:buNone/>
                </a:pPr>
                <a:r>
                  <a:rPr b="0" i="0" lang="en-US" sz="12000" u="none" cap="none" strike="noStrike">
                    <a:solidFill>
                      <a:srgbClr val="000000"/>
                    </a:solidFill>
                    <a:latin typeface="Marcellus"/>
                    <a:ea typeface="Marcellus"/>
                    <a:cs typeface="Marcellus"/>
                    <a:sym typeface="Marcellus"/>
                  </a:rPr>
                  <a:t>234,567</a:t>
                </a:r>
                <a:endParaRPr b="0" i="0" sz="12000" u="none" cap="none" strike="noStrike">
                  <a:solidFill>
                    <a:schemeClr val="dk1"/>
                  </a:solidFill>
                  <a:latin typeface="Calibri"/>
                  <a:ea typeface="Calibri"/>
                  <a:cs typeface="Calibri"/>
                  <a:sym typeface="Calibri"/>
                </a:endParaRPr>
              </a:p>
            </p:txBody>
          </p:sp>
          <p:sp>
            <p:nvSpPr>
              <p:cNvPr id="263" name="Google Shape;263;p17"/>
              <p:cNvSpPr/>
              <p:nvPr/>
            </p:nvSpPr>
            <p:spPr>
              <a:xfrm>
                <a:off x="3168015" y="5276850"/>
                <a:ext cx="11942445" cy="975360"/>
              </a:xfrm>
              <a:prstGeom prst="rect">
                <a:avLst/>
              </a:prstGeom>
              <a:noFill/>
              <a:ln>
                <a:noFill/>
              </a:ln>
            </p:spPr>
            <p:txBody>
              <a:bodyPr anchorCtr="0" anchor="t" bIns="0" lIns="0" spcFirstLastPara="1" rIns="0" wrap="square" tIns="0">
                <a:noAutofit/>
              </a:bodyPr>
              <a:lstStyle/>
              <a:p>
                <a:pPr indent="0" lvl="0" marL="0" marR="0" rtl="0" algn="ctr">
                  <a:lnSpc>
                    <a:spcPct val="120000"/>
                  </a:lnSpc>
                  <a:spcBef>
                    <a:spcPts val="0"/>
                  </a:spcBef>
                  <a:spcAft>
                    <a:spcPts val="0"/>
                  </a:spcAft>
                  <a:buClr>
                    <a:srgbClr val="000000"/>
                  </a:buClr>
                  <a:buSzPts val="4800"/>
                  <a:buFont typeface="Marcellus"/>
                  <a:buNone/>
                </a:pPr>
                <a:r>
                  <a:rPr b="0" i="0" lang="en-US" sz="4800" u="none" cap="none" strike="noStrike">
                    <a:solidFill>
                      <a:srgbClr val="000000"/>
                    </a:solidFill>
                    <a:latin typeface="Marcellus"/>
                    <a:ea typeface="Marcellus"/>
                    <a:cs typeface="Marcellus"/>
                    <a:sym typeface="Marcellus"/>
                  </a:rPr>
                  <a:t>Unicorn Sightings</a:t>
                </a:r>
                <a:endParaRPr b="0" i="0" sz="4800" u="none" cap="none" strike="noStrike">
                  <a:solidFill>
                    <a:schemeClr val="dk1"/>
                  </a:solidFill>
                  <a:latin typeface="Calibri"/>
                  <a:ea typeface="Calibri"/>
                  <a:cs typeface="Calibri"/>
                  <a:sym typeface="Calibri"/>
                </a:endParaRPr>
              </a:p>
            </p:txBody>
          </p:sp>
        </p:grpSp>
        <p:sp>
          <p:nvSpPr>
            <p:cNvPr id="264" name="Google Shape;264;p17"/>
            <p:cNvSpPr/>
            <p:nvPr/>
          </p:nvSpPr>
          <p:spPr>
            <a:xfrm>
              <a:off x="6108383" y="6343650"/>
              <a:ext cx="6061710" cy="944880"/>
            </a:xfrm>
            <a:prstGeom prst="rect">
              <a:avLst/>
            </a:prstGeom>
            <a:noFill/>
            <a:ln>
              <a:noFill/>
            </a:ln>
          </p:spPr>
          <p:txBody>
            <a:bodyPr anchorCtr="0" anchor="t" bIns="0" lIns="0" spcFirstLastPara="1" rIns="0" wrap="square" tIns="0">
              <a:noAutofit/>
            </a:bodyPr>
            <a:lstStyle/>
            <a:p>
              <a:pPr indent="0" lvl="0" marL="0" marR="0" rtl="0" algn="ctr">
                <a:lnSpc>
                  <a:spcPct val="120000"/>
                </a:lnSpc>
                <a:spcBef>
                  <a:spcPts val="0"/>
                </a:spcBef>
                <a:spcAft>
                  <a:spcPts val="0"/>
                </a:spcAft>
                <a:buClr>
                  <a:srgbClr val="000000"/>
                </a:buClr>
                <a:buSzPts val="2400"/>
                <a:buFont typeface="Avenir"/>
                <a:buNone/>
              </a:pPr>
              <a:r>
                <a:rPr b="0" i="0" lang="en-US" sz="2400" u="none" cap="none" strike="noStrike">
                  <a:solidFill>
                    <a:srgbClr val="000000"/>
                  </a:solidFill>
                  <a:latin typeface="Avenir"/>
                  <a:ea typeface="Avenir"/>
                  <a:cs typeface="Avenir"/>
                  <a:sym typeface="Avenir"/>
                </a:rPr>
                <a:t>A tally of the number of unicorns spotted in the fantasy realm.</a:t>
              </a:r>
              <a:endParaRPr b="0" i="0" sz="2400" u="none" cap="none" strike="noStrike">
                <a:solidFill>
                  <a:schemeClr val="dk1"/>
                </a:solidFill>
                <a:latin typeface="Calibri"/>
                <a:ea typeface="Calibri"/>
                <a:cs typeface="Calibri"/>
                <a:sym typeface="Calibri"/>
              </a:endParaRPr>
            </a:p>
          </p:txBody>
        </p:sp>
      </p:grpSp>
      <p:pic>
        <p:nvPicPr>
          <p:cNvPr descr="preencoded.png" id="265" name="Google Shape;265;p17"/>
          <p:cNvPicPr preferRelativeResize="0"/>
          <p:nvPr/>
        </p:nvPicPr>
        <p:blipFill rotWithShape="1">
          <a:blip r:embed="rId4">
            <a:alphaModFix/>
          </a:blip>
          <a:srcRect b="0" l="0" r="0" t="0"/>
          <a:stretch/>
        </p:blipFill>
        <p:spPr>
          <a:xfrm>
            <a:off x="12973050" y="4733925"/>
            <a:ext cx="6162675" cy="7848600"/>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AEFEB"/>
        </a:solidFill>
      </p:bgPr>
    </p:bg>
    <p:spTree>
      <p:nvGrpSpPr>
        <p:cNvPr id="270" name="Shape 270"/>
        <p:cNvGrpSpPr/>
        <p:nvPr/>
      </p:nvGrpSpPr>
      <p:grpSpPr>
        <a:xfrm>
          <a:off x="0" y="0"/>
          <a:ext cx="0" cy="0"/>
          <a:chOff x="0" y="0"/>
          <a:chExt cx="0" cy="0"/>
        </a:xfrm>
      </p:grpSpPr>
      <p:grpSp>
        <p:nvGrpSpPr>
          <p:cNvPr id="271" name="Google Shape;271;p16"/>
          <p:cNvGrpSpPr/>
          <p:nvPr/>
        </p:nvGrpSpPr>
        <p:grpSpPr>
          <a:xfrm>
            <a:off x="-3171825" y="-838200"/>
            <a:ext cx="21878925" cy="13425414"/>
            <a:chOff x="-3171825" y="-838200"/>
            <a:chExt cx="21878925" cy="13425414"/>
          </a:xfrm>
        </p:grpSpPr>
        <p:pic>
          <p:nvPicPr>
            <p:cNvPr descr="preencoded.png" id="272" name="Google Shape;272;p16"/>
            <p:cNvPicPr preferRelativeResize="0"/>
            <p:nvPr/>
          </p:nvPicPr>
          <p:blipFill rotWithShape="1">
            <a:blip r:embed="rId3">
              <a:alphaModFix/>
            </a:blip>
            <a:srcRect b="0" l="0" r="0" t="0"/>
            <a:stretch/>
          </p:blipFill>
          <p:spPr>
            <a:xfrm rot="5400000">
              <a:off x="12325350" y="238125"/>
              <a:ext cx="7458075" cy="5305425"/>
            </a:xfrm>
            <a:prstGeom prst="rect">
              <a:avLst/>
            </a:prstGeom>
            <a:noFill/>
            <a:ln>
              <a:noFill/>
            </a:ln>
          </p:spPr>
        </p:pic>
        <p:pic>
          <p:nvPicPr>
            <p:cNvPr descr="preencoded.png" id="273" name="Google Shape;273;p16"/>
            <p:cNvPicPr preferRelativeResize="0"/>
            <p:nvPr/>
          </p:nvPicPr>
          <p:blipFill rotWithShape="1">
            <a:blip r:embed="rId3">
              <a:alphaModFix/>
            </a:blip>
            <a:srcRect b="0" l="0" r="0" t="0"/>
            <a:stretch/>
          </p:blipFill>
          <p:spPr>
            <a:xfrm rot="-7281872">
              <a:off x="-2694889" y="5369689"/>
              <a:ext cx="7458076" cy="5305425"/>
            </a:xfrm>
            <a:prstGeom prst="rect">
              <a:avLst/>
            </a:prstGeom>
            <a:noFill/>
            <a:ln>
              <a:noFill/>
            </a:ln>
          </p:spPr>
        </p:pic>
      </p:grpSp>
      <p:grpSp>
        <p:nvGrpSpPr>
          <p:cNvPr id="274" name="Google Shape;274;p16"/>
          <p:cNvGrpSpPr/>
          <p:nvPr/>
        </p:nvGrpSpPr>
        <p:grpSpPr>
          <a:xfrm>
            <a:off x="2526030" y="2105025"/>
            <a:ext cx="6092190" cy="2626995"/>
            <a:chOff x="2526030" y="2105025"/>
            <a:chExt cx="6092190" cy="2626995"/>
          </a:xfrm>
        </p:grpSpPr>
        <p:sp>
          <p:nvSpPr>
            <p:cNvPr id="275" name="Google Shape;275;p16"/>
            <p:cNvSpPr/>
            <p:nvPr/>
          </p:nvSpPr>
          <p:spPr>
            <a:xfrm>
              <a:off x="2753678" y="2105025"/>
              <a:ext cx="5636895" cy="1960245"/>
            </a:xfrm>
            <a:prstGeom prst="rect">
              <a:avLst/>
            </a:prstGeom>
            <a:noFill/>
            <a:ln>
              <a:noFill/>
            </a:ln>
          </p:spPr>
          <p:txBody>
            <a:bodyPr anchorCtr="0" anchor="t" bIns="0" lIns="0" spcFirstLastPara="1" rIns="0" wrap="square" tIns="0">
              <a:noAutofit/>
            </a:bodyPr>
            <a:lstStyle/>
            <a:p>
              <a:pPr indent="0" lvl="0" marL="0" marR="0" rtl="0" algn="ctr">
                <a:lnSpc>
                  <a:spcPct val="120000"/>
                </a:lnSpc>
                <a:spcBef>
                  <a:spcPts val="0"/>
                </a:spcBef>
                <a:spcAft>
                  <a:spcPts val="0"/>
                </a:spcAft>
                <a:buClr>
                  <a:srgbClr val="000000"/>
                </a:buClr>
                <a:buSzPts val="9600"/>
                <a:buFont typeface="Marcellus"/>
                <a:buNone/>
              </a:pPr>
              <a:r>
                <a:rPr b="0" i="0" lang="en-US" sz="9600" u="none" cap="none" strike="noStrike">
                  <a:solidFill>
                    <a:srgbClr val="000000"/>
                  </a:solidFill>
                  <a:latin typeface="Marcellus"/>
                  <a:ea typeface="Marcellus"/>
                  <a:cs typeface="Marcellus"/>
                  <a:sym typeface="Marcellus"/>
                </a:rPr>
                <a:t>233 Coins</a:t>
              </a:r>
              <a:endParaRPr b="0" i="0" sz="9600" u="none" cap="none" strike="noStrike">
                <a:solidFill>
                  <a:schemeClr val="dk1"/>
                </a:solidFill>
                <a:latin typeface="Calibri"/>
                <a:ea typeface="Calibri"/>
                <a:cs typeface="Calibri"/>
                <a:sym typeface="Calibri"/>
              </a:endParaRPr>
            </a:p>
          </p:txBody>
        </p:sp>
        <p:sp>
          <p:nvSpPr>
            <p:cNvPr id="276" name="Google Shape;276;p16"/>
            <p:cNvSpPr/>
            <p:nvPr/>
          </p:nvSpPr>
          <p:spPr>
            <a:xfrm>
              <a:off x="2526030" y="3943350"/>
              <a:ext cx="6092190" cy="788670"/>
            </a:xfrm>
            <a:prstGeom prst="rect">
              <a:avLst/>
            </a:prstGeom>
            <a:noFill/>
            <a:ln>
              <a:noFill/>
            </a:ln>
          </p:spPr>
          <p:txBody>
            <a:bodyPr anchorCtr="0" anchor="t" bIns="0" lIns="0" spcFirstLastPara="1" rIns="0" wrap="square" tIns="0">
              <a:noAutofit/>
            </a:bodyPr>
            <a:lstStyle/>
            <a:p>
              <a:pPr indent="0" lvl="0" marL="0" marR="0" rtl="0" algn="ctr">
                <a:lnSpc>
                  <a:spcPct val="120000"/>
                </a:lnSpc>
                <a:spcBef>
                  <a:spcPts val="0"/>
                </a:spcBef>
                <a:spcAft>
                  <a:spcPts val="0"/>
                </a:spcAft>
                <a:buClr>
                  <a:srgbClr val="000000"/>
                </a:buClr>
                <a:buSzPts val="3600"/>
                <a:buFont typeface="Avenir"/>
                <a:buNone/>
              </a:pPr>
              <a:r>
                <a:rPr b="0" i="0" lang="en-US" sz="3600" u="none" cap="none" strike="noStrike">
                  <a:solidFill>
                    <a:srgbClr val="000000"/>
                  </a:solidFill>
                  <a:latin typeface="Avenir"/>
                  <a:ea typeface="Avenir"/>
                  <a:cs typeface="Avenir"/>
                  <a:sym typeface="Avenir"/>
                </a:rPr>
                <a:t>Treasure Found</a:t>
              </a:r>
              <a:endParaRPr b="0" i="0" sz="3600" u="none" cap="none" strike="noStrike">
                <a:solidFill>
                  <a:schemeClr val="dk1"/>
                </a:solidFill>
                <a:latin typeface="Calibri"/>
                <a:ea typeface="Calibri"/>
                <a:cs typeface="Calibri"/>
                <a:sym typeface="Calibri"/>
              </a:endParaRPr>
            </a:p>
          </p:txBody>
        </p:sp>
      </p:grpSp>
      <p:grpSp>
        <p:nvGrpSpPr>
          <p:cNvPr id="277" name="Google Shape;277;p16"/>
          <p:cNvGrpSpPr/>
          <p:nvPr/>
        </p:nvGrpSpPr>
        <p:grpSpPr>
          <a:xfrm>
            <a:off x="1967865" y="5781675"/>
            <a:ext cx="7218045" cy="2626995"/>
            <a:chOff x="1967865" y="5781675"/>
            <a:chExt cx="7218045" cy="2626995"/>
          </a:xfrm>
        </p:grpSpPr>
        <p:sp>
          <p:nvSpPr>
            <p:cNvPr id="278" name="Google Shape;278;p16"/>
            <p:cNvSpPr/>
            <p:nvPr/>
          </p:nvSpPr>
          <p:spPr>
            <a:xfrm>
              <a:off x="1967865" y="5781675"/>
              <a:ext cx="7218045" cy="1960245"/>
            </a:xfrm>
            <a:prstGeom prst="rect">
              <a:avLst/>
            </a:prstGeom>
            <a:noFill/>
            <a:ln>
              <a:noFill/>
            </a:ln>
          </p:spPr>
          <p:txBody>
            <a:bodyPr anchorCtr="0" anchor="t" bIns="0" lIns="0" spcFirstLastPara="1" rIns="0" wrap="square" tIns="0">
              <a:noAutofit/>
            </a:bodyPr>
            <a:lstStyle/>
            <a:p>
              <a:pPr indent="0" lvl="0" marL="0" marR="0" rtl="0" algn="ctr">
                <a:lnSpc>
                  <a:spcPct val="120000"/>
                </a:lnSpc>
                <a:spcBef>
                  <a:spcPts val="0"/>
                </a:spcBef>
                <a:spcAft>
                  <a:spcPts val="0"/>
                </a:spcAft>
                <a:buClr>
                  <a:srgbClr val="000000"/>
                </a:buClr>
                <a:buSzPts val="9600"/>
                <a:buFont typeface="Marcellus"/>
                <a:buNone/>
              </a:pPr>
              <a:r>
                <a:rPr b="0" i="0" lang="en-US" sz="9600" u="none" cap="none" strike="noStrike">
                  <a:solidFill>
                    <a:srgbClr val="000000"/>
                  </a:solidFill>
                  <a:latin typeface="Marcellus"/>
                  <a:ea typeface="Marcellus"/>
                  <a:cs typeface="Marcellus"/>
                  <a:sym typeface="Marcellus"/>
                </a:rPr>
                <a:t>456 Minutes</a:t>
              </a:r>
              <a:endParaRPr b="0" i="0" sz="9600" u="none" cap="none" strike="noStrike">
                <a:solidFill>
                  <a:schemeClr val="dk1"/>
                </a:solidFill>
                <a:latin typeface="Calibri"/>
                <a:ea typeface="Calibri"/>
                <a:cs typeface="Calibri"/>
                <a:sym typeface="Calibri"/>
              </a:endParaRPr>
            </a:p>
          </p:txBody>
        </p:sp>
        <p:sp>
          <p:nvSpPr>
            <p:cNvPr id="279" name="Google Shape;279;p16"/>
            <p:cNvSpPr/>
            <p:nvPr/>
          </p:nvSpPr>
          <p:spPr>
            <a:xfrm>
              <a:off x="2530793" y="7620000"/>
              <a:ext cx="6092190" cy="788670"/>
            </a:xfrm>
            <a:prstGeom prst="rect">
              <a:avLst/>
            </a:prstGeom>
            <a:noFill/>
            <a:ln>
              <a:noFill/>
            </a:ln>
          </p:spPr>
          <p:txBody>
            <a:bodyPr anchorCtr="0" anchor="t" bIns="0" lIns="0" spcFirstLastPara="1" rIns="0" wrap="square" tIns="0">
              <a:noAutofit/>
            </a:bodyPr>
            <a:lstStyle/>
            <a:p>
              <a:pPr indent="0" lvl="0" marL="0" marR="0" rtl="0" algn="ctr">
                <a:lnSpc>
                  <a:spcPct val="120000"/>
                </a:lnSpc>
                <a:spcBef>
                  <a:spcPts val="0"/>
                </a:spcBef>
                <a:spcAft>
                  <a:spcPts val="0"/>
                </a:spcAft>
                <a:buClr>
                  <a:srgbClr val="000000"/>
                </a:buClr>
                <a:buSzPts val="3600"/>
                <a:buFont typeface="Avenir"/>
                <a:buNone/>
              </a:pPr>
              <a:r>
                <a:rPr b="0" i="0" lang="en-US" sz="3600" u="none" cap="none" strike="noStrike">
                  <a:solidFill>
                    <a:srgbClr val="000000"/>
                  </a:solidFill>
                  <a:latin typeface="Avenir"/>
                  <a:ea typeface="Avenir"/>
                  <a:cs typeface="Avenir"/>
                  <a:sym typeface="Avenir"/>
                </a:rPr>
                <a:t>Duration of Spell Casting</a:t>
              </a:r>
              <a:endParaRPr b="0" i="0" sz="3600" u="none" cap="none" strike="noStrike">
                <a:solidFill>
                  <a:schemeClr val="dk1"/>
                </a:solidFill>
                <a:latin typeface="Calibri"/>
                <a:ea typeface="Calibri"/>
                <a:cs typeface="Calibri"/>
                <a:sym typeface="Calibri"/>
              </a:endParaRPr>
            </a:p>
          </p:txBody>
        </p:sp>
      </p:grpSp>
      <p:grpSp>
        <p:nvGrpSpPr>
          <p:cNvPr id="280" name="Google Shape;280;p16"/>
          <p:cNvGrpSpPr/>
          <p:nvPr/>
        </p:nvGrpSpPr>
        <p:grpSpPr>
          <a:xfrm>
            <a:off x="10060305" y="5781675"/>
            <a:ext cx="6092190" cy="2626995"/>
            <a:chOff x="10060305" y="5781675"/>
            <a:chExt cx="6092190" cy="2626995"/>
          </a:xfrm>
        </p:grpSpPr>
        <p:sp>
          <p:nvSpPr>
            <p:cNvPr id="281" name="Google Shape;281;p16"/>
            <p:cNvSpPr/>
            <p:nvPr/>
          </p:nvSpPr>
          <p:spPr>
            <a:xfrm>
              <a:off x="10816590" y="5781675"/>
              <a:ext cx="4579620" cy="1960245"/>
            </a:xfrm>
            <a:prstGeom prst="rect">
              <a:avLst/>
            </a:prstGeom>
            <a:noFill/>
            <a:ln>
              <a:noFill/>
            </a:ln>
          </p:spPr>
          <p:txBody>
            <a:bodyPr anchorCtr="0" anchor="t" bIns="0" lIns="0" spcFirstLastPara="1" rIns="0" wrap="square" tIns="0">
              <a:noAutofit/>
            </a:bodyPr>
            <a:lstStyle/>
            <a:p>
              <a:pPr indent="0" lvl="0" marL="0" marR="0" rtl="0" algn="ctr">
                <a:lnSpc>
                  <a:spcPct val="120000"/>
                </a:lnSpc>
                <a:spcBef>
                  <a:spcPts val="0"/>
                </a:spcBef>
                <a:spcAft>
                  <a:spcPts val="0"/>
                </a:spcAft>
                <a:buClr>
                  <a:srgbClr val="000000"/>
                </a:buClr>
                <a:buSzPts val="9600"/>
                <a:buFont typeface="Marcellus"/>
                <a:buNone/>
              </a:pPr>
              <a:r>
                <a:rPr b="0" i="0" lang="en-US" sz="9600" u="none" cap="none" strike="noStrike">
                  <a:solidFill>
                    <a:srgbClr val="000000"/>
                  </a:solidFill>
                  <a:latin typeface="Marcellus"/>
                  <a:ea typeface="Marcellus"/>
                  <a:cs typeface="Marcellus"/>
                  <a:sym typeface="Marcellus"/>
                </a:rPr>
                <a:t>678 Km</a:t>
              </a:r>
              <a:endParaRPr b="0" i="0" sz="9600" u="none" cap="none" strike="noStrike">
                <a:solidFill>
                  <a:schemeClr val="dk1"/>
                </a:solidFill>
                <a:latin typeface="Calibri"/>
                <a:ea typeface="Calibri"/>
                <a:cs typeface="Calibri"/>
                <a:sym typeface="Calibri"/>
              </a:endParaRPr>
            </a:p>
          </p:txBody>
        </p:sp>
        <p:sp>
          <p:nvSpPr>
            <p:cNvPr id="282" name="Google Shape;282;p16"/>
            <p:cNvSpPr/>
            <p:nvPr/>
          </p:nvSpPr>
          <p:spPr>
            <a:xfrm>
              <a:off x="10060305" y="7620000"/>
              <a:ext cx="6092190" cy="788670"/>
            </a:xfrm>
            <a:prstGeom prst="rect">
              <a:avLst/>
            </a:prstGeom>
            <a:noFill/>
            <a:ln>
              <a:noFill/>
            </a:ln>
          </p:spPr>
          <p:txBody>
            <a:bodyPr anchorCtr="0" anchor="t" bIns="0" lIns="0" spcFirstLastPara="1" rIns="0" wrap="square" tIns="0">
              <a:noAutofit/>
            </a:bodyPr>
            <a:lstStyle/>
            <a:p>
              <a:pPr indent="0" lvl="0" marL="0" marR="0" rtl="0" algn="ctr">
                <a:lnSpc>
                  <a:spcPct val="120000"/>
                </a:lnSpc>
                <a:spcBef>
                  <a:spcPts val="0"/>
                </a:spcBef>
                <a:spcAft>
                  <a:spcPts val="0"/>
                </a:spcAft>
                <a:buClr>
                  <a:srgbClr val="000000"/>
                </a:buClr>
                <a:buSzPts val="3600"/>
                <a:buFont typeface="Avenir"/>
                <a:buNone/>
              </a:pPr>
              <a:r>
                <a:rPr b="0" i="0" lang="en-US" sz="3600" u="none" cap="none" strike="noStrike">
                  <a:solidFill>
                    <a:srgbClr val="000000"/>
                  </a:solidFill>
                  <a:latin typeface="Avenir"/>
                  <a:ea typeface="Avenir"/>
                  <a:cs typeface="Avenir"/>
                  <a:sym typeface="Avenir"/>
                </a:rPr>
                <a:t>Journey Distance</a:t>
              </a:r>
              <a:endParaRPr b="0" i="0" sz="3600" u="none" cap="none" strike="noStrike">
                <a:solidFill>
                  <a:schemeClr val="dk1"/>
                </a:solidFill>
                <a:latin typeface="Calibri"/>
                <a:ea typeface="Calibri"/>
                <a:cs typeface="Calibri"/>
                <a:sym typeface="Calibri"/>
              </a:endParaRPr>
            </a:p>
          </p:txBody>
        </p:sp>
      </p:grpSp>
      <p:grpSp>
        <p:nvGrpSpPr>
          <p:cNvPr id="283" name="Google Shape;283;p16"/>
          <p:cNvGrpSpPr/>
          <p:nvPr/>
        </p:nvGrpSpPr>
        <p:grpSpPr>
          <a:xfrm>
            <a:off x="10060305" y="2105025"/>
            <a:ext cx="6092190" cy="2626995"/>
            <a:chOff x="10060305" y="2105025"/>
            <a:chExt cx="6092190" cy="2626995"/>
          </a:xfrm>
        </p:grpSpPr>
        <p:sp>
          <p:nvSpPr>
            <p:cNvPr id="284" name="Google Shape;284;p16"/>
            <p:cNvSpPr/>
            <p:nvPr/>
          </p:nvSpPr>
          <p:spPr>
            <a:xfrm>
              <a:off x="11750040" y="2105025"/>
              <a:ext cx="2712720" cy="1960245"/>
            </a:xfrm>
            <a:prstGeom prst="rect">
              <a:avLst/>
            </a:prstGeom>
            <a:noFill/>
            <a:ln>
              <a:noFill/>
            </a:ln>
          </p:spPr>
          <p:txBody>
            <a:bodyPr anchorCtr="0" anchor="t" bIns="0" lIns="0" spcFirstLastPara="1" rIns="0" wrap="square" tIns="0">
              <a:noAutofit/>
            </a:bodyPr>
            <a:lstStyle/>
            <a:p>
              <a:pPr indent="0" lvl="0" marL="0" marR="0" rtl="0" algn="ctr">
                <a:lnSpc>
                  <a:spcPct val="120000"/>
                </a:lnSpc>
                <a:spcBef>
                  <a:spcPts val="0"/>
                </a:spcBef>
                <a:spcAft>
                  <a:spcPts val="0"/>
                </a:spcAft>
                <a:buClr>
                  <a:srgbClr val="000000"/>
                </a:buClr>
                <a:buSzPts val="9600"/>
                <a:buFont typeface="Marcellus"/>
                <a:buNone/>
              </a:pPr>
              <a:r>
                <a:rPr b="0" i="0" lang="en-US" sz="9600" u="none" cap="none" strike="noStrike">
                  <a:solidFill>
                    <a:srgbClr val="000000"/>
                  </a:solidFill>
                  <a:latin typeface="Marcellus"/>
                  <a:ea typeface="Marcellus"/>
                  <a:cs typeface="Marcellus"/>
                  <a:sym typeface="Marcellus"/>
                </a:rPr>
                <a:t>85%</a:t>
              </a:r>
              <a:endParaRPr b="0" i="0" sz="9600" u="none" cap="none" strike="noStrike">
                <a:solidFill>
                  <a:schemeClr val="dk1"/>
                </a:solidFill>
                <a:latin typeface="Calibri"/>
                <a:ea typeface="Calibri"/>
                <a:cs typeface="Calibri"/>
                <a:sym typeface="Calibri"/>
              </a:endParaRPr>
            </a:p>
          </p:txBody>
        </p:sp>
        <p:sp>
          <p:nvSpPr>
            <p:cNvPr id="285" name="Google Shape;285;p16"/>
            <p:cNvSpPr/>
            <p:nvPr/>
          </p:nvSpPr>
          <p:spPr>
            <a:xfrm>
              <a:off x="10060305" y="3943350"/>
              <a:ext cx="6092190" cy="788670"/>
            </a:xfrm>
            <a:prstGeom prst="rect">
              <a:avLst/>
            </a:prstGeom>
            <a:noFill/>
            <a:ln>
              <a:noFill/>
            </a:ln>
          </p:spPr>
          <p:txBody>
            <a:bodyPr anchorCtr="0" anchor="t" bIns="0" lIns="0" spcFirstLastPara="1" rIns="0" wrap="square" tIns="0">
              <a:noAutofit/>
            </a:bodyPr>
            <a:lstStyle/>
            <a:p>
              <a:pPr indent="0" lvl="0" marL="0" marR="0" rtl="0" algn="ctr">
                <a:lnSpc>
                  <a:spcPct val="120000"/>
                </a:lnSpc>
                <a:spcBef>
                  <a:spcPts val="0"/>
                </a:spcBef>
                <a:spcAft>
                  <a:spcPts val="0"/>
                </a:spcAft>
                <a:buClr>
                  <a:srgbClr val="000000"/>
                </a:buClr>
                <a:buSzPts val="3600"/>
                <a:buFont typeface="Avenir"/>
                <a:buNone/>
              </a:pPr>
              <a:r>
                <a:rPr b="0" i="0" lang="en-US" sz="3600" u="none" cap="none" strike="noStrike">
                  <a:solidFill>
                    <a:srgbClr val="000000"/>
                  </a:solidFill>
                  <a:latin typeface="Avenir"/>
                  <a:ea typeface="Avenir"/>
                  <a:cs typeface="Avenir"/>
                  <a:sym typeface="Avenir"/>
                </a:rPr>
                <a:t>Wishes Granted</a:t>
              </a:r>
              <a:endParaRPr b="0" i="0" sz="3600" u="none" cap="none" strike="noStrike">
                <a:solidFill>
                  <a:schemeClr val="dk1"/>
                </a:solidFill>
                <a:latin typeface="Calibri"/>
                <a:ea typeface="Calibri"/>
                <a:cs typeface="Calibri"/>
                <a:sym typeface="Calibri"/>
              </a:endParaRPr>
            </a:p>
          </p:txBody>
        </p:sp>
      </p:grpSp>
      <p:pic>
        <p:nvPicPr>
          <p:cNvPr descr="preencoded.png" id="286" name="Google Shape;286;p16"/>
          <p:cNvPicPr preferRelativeResize="0"/>
          <p:nvPr/>
        </p:nvPicPr>
        <p:blipFill rotWithShape="1">
          <a:blip r:embed="rId4">
            <a:alphaModFix/>
          </a:blip>
          <a:srcRect b="0" l="0" r="0" t="0"/>
          <a:stretch/>
        </p:blipFill>
        <p:spPr>
          <a:xfrm rot="3476597">
            <a:off x="-3171825" y="-2057407"/>
            <a:ext cx="6543675" cy="8324850"/>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AEFEB"/>
        </a:solidFill>
      </p:bgPr>
    </p:bg>
    <p:spTree>
      <p:nvGrpSpPr>
        <p:cNvPr id="291" name="Shape 291"/>
        <p:cNvGrpSpPr/>
        <p:nvPr/>
      </p:nvGrpSpPr>
      <p:grpSpPr>
        <a:xfrm>
          <a:off x="0" y="0"/>
          <a:ext cx="0" cy="0"/>
          <a:chOff x="0" y="0"/>
          <a:chExt cx="0" cy="0"/>
        </a:xfrm>
      </p:grpSpPr>
      <p:grpSp>
        <p:nvGrpSpPr>
          <p:cNvPr id="292" name="Google Shape;292;p15"/>
          <p:cNvGrpSpPr/>
          <p:nvPr/>
        </p:nvGrpSpPr>
        <p:grpSpPr>
          <a:xfrm>
            <a:off x="-3171825" y="-838200"/>
            <a:ext cx="21878925" cy="13425414"/>
            <a:chOff x="-3171825" y="-838200"/>
            <a:chExt cx="21878925" cy="13425414"/>
          </a:xfrm>
        </p:grpSpPr>
        <p:pic>
          <p:nvPicPr>
            <p:cNvPr descr="preencoded.png" id="293" name="Google Shape;293;p15"/>
            <p:cNvPicPr preferRelativeResize="0"/>
            <p:nvPr/>
          </p:nvPicPr>
          <p:blipFill rotWithShape="1">
            <a:blip r:embed="rId3">
              <a:alphaModFix/>
            </a:blip>
            <a:srcRect b="0" l="0" r="0" t="0"/>
            <a:stretch/>
          </p:blipFill>
          <p:spPr>
            <a:xfrm rot="5400000">
              <a:off x="12325350" y="238125"/>
              <a:ext cx="7458075" cy="5305425"/>
            </a:xfrm>
            <a:prstGeom prst="rect">
              <a:avLst/>
            </a:prstGeom>
            <a:noFill/>
            <a:ln>
              <a:noFill/>
            </a:ln>
          </p:spPr>
        </p:pic>
        <p:pic>
          <p:nvPicPr>
            <p:cNvPr descr="preencoded.png" id="294" name="Google Shape;294;p15"/>
            <p:cNvPicPr preferRelativeResize="0"/>
            <p:nvPr/>
          </p:nvPicPr>
          <p:blipFill rotWithShape="1">
            <a:blip r:embed="rId3">
              <a:alphaModFix/>
            </a:blip>
            <a:srcRect b="0" l="0" r="0" t="0"/>
            <a:stretch/>
          </p:blipFill>
          <p:spPr>
            <a:xfrm rot="-7281872">
              <a:off x="-2694889" y="5369689"/>
              <a:ext cx="7458076" cy="5305425"/>
            </a:xfrm>
            <a:prstGeom prst="rect">
              <a:avLst/>
            </a:prstGeom>
            <a:noFill/>
            <a:ln>
              <a:noFill/>
            </a:ln>
          </p:spPr>
        </p:pic>
      </p:grpSp>
      <p:sp>
        <p:nvSpPr>
          <p:cNvPr id="295" name="Google Shape;295;p15"/>
          <p:cNvSpPr/>
          <p:nvPr/>
        </p:nvSpPr>
        <p:spPr>
          <a:xfrm>
            <a:off x="4935855" y="1009650"/>
            <a:ext cx="8397240" cy="1463040"/>
          </a:xfrm>
          <a:prstGeom prst="rect">
            <a:avLst/>
          </a:prstGeom>
          <a:noFill/>
          <a:ln>
            <a:noFill/>
          </a:ln>
        </p:spPr>
        <p:txBody>
          <a:bodyPr anchorCtr="0" anchor="t" bIns="0" lIns="0" spcFirstLastPara="1" rIns="0" wrap="square" tIns="0">
            <a:noAutofit/>
          </a:bodyPr>
          <a:lstStyle/>
          <a:p>
            <a:pPr indent="0" lvl="0" marL="0" marR="0" rtl="0" algn="ctr">
              <a:lnSpc>
                <a:spcPct val="120000"/>
              </a:lnSpc>
              <a:spcBef>
                <a:spcPts val="0"/>
              </a:spcBef>
              <a:spcAft>
                <a:spcPts val="0"/>
              </a:spcAft>
              <a:buClr>
                <a:srgbClr val="000000"/>
              </a:buClr>
              <a:buSzPts val="7200"/>
              <a:buFont typeface="Marcellus"/>
              <a:buNone/>
            </a:pPr>
            <a:r>
              <a:rPr b="0" i="0" lang="en-US" sz="7200" u="none" cap="none" strike="noStrike">
                <a:solidFill>
                  <a:srgbClr val="000000"/>
                </a:solidFill>
                <a:latin typeface="Marcellus"/>
                <a:ea typeface="Marcellus"/>
                <a:cs typeface="Marcellus"/>
                <a:sym typeface="Marcellus"/>
              </a:rPr>
              <a:t>Fantasy World Data</a:t>
            </a:r>
            <a:endParaRPr b="0" i="0" sz="7200" u="none" cap="none" strike="noStrike">
              <a:solidFill>
                <a:schemeClr val="dk1"/>
              </a:solidFill>
              <a:latin typeface="Calibri"/>
              <a:ea typeface="Calibri"/>
              <a:cs typeface="Calibri"/>
              <a:sym typeface="Calibri"/>
            </a:endParaRPr>
          </a:p>
        </p:txBody>
      </p:sp>
      <p:grpSp>
        <p:nvGrpSpPr>
          <p:cNvPr id="296" name="Google Shape;296;p15"/>
          <p:cNvGrpSpPr/>
          <p:nvPr/>
        </p:nvGrpSpPr>
        <p:grpSpPr>
          <a:xfrm>
            <a:off x="2284095" y="7896225"/>
            <a:ext cx="6061710" cy="1935480"/>
            <a:chOff x="2284095" y="7896225"/>
            <a:chExt cx="6061710" cy="1935480"/>
          </a:xfrm>
        </p:grpSpPr>
        <p:sp>
          <p:nvSpPr>
            <p:cNvPr id="297" name="Google Shape;297;p15"/>
            <p:cNvSpPr/>
            <p:nvPr/>
          </p:nvSpPr>
          <p:spPr>
            <a:xfrm>
              <a:off x="3098483" y="7896225"/>
              <a:ext cx="4432935" cy="975360"/>
            </a:xfrm>
            <a:prstGeom prst="rect">
              <a:avLst/>
            </a:prstGeom>
            <a:noFill/>
            <a:ln>
              <a:noFill/>
            </a:ln>
          </p:spPr>
          <p:txBody>
            <a:bodyPr anchorCtr="0" anchor="t" bIns="0" lIns="0" spcFirstLastPara="1" rIns="0" wrap="square" tIns="0">
              <a:noAutofit/>
            </a:bodyPr>
            <a:lstStyle/>
            <a:p>
              <a:pPr indent="0" lvl="0" marL="0" marR="0" rtl="0" algn="ctr">
                <a:lnSpc>
                  <a:spcPct val="120000"/>
                </a:lnSpc>
                <a:spcBef>
                  <a:spcPts val="0"/>
                </a:spcBef>
                <a:spcAft>
                  <a:spcPts val="0"/>
                </a:spcAft>
                <a:buClr>
                  <a:srgbClr val="000000"/>
                </a:buClr>
                <a:buSzPts val="4800"/>
                <a:buFont typeface="Marcellus"/>
                <a:buNone/>
              </a:pPr>
              <a:r>
                <a:rPr b="0" i="0" lang="en-US" sz="4800" u="none" cap="none" strike="noStrike">
                  <a:solidFill>
                    <a:srgbClr val="000000"/>
                  </a:solidFill>
                  <a:latin typeface="Marcellus"/>
                  <a:ea typeface="Marcellus"/>
                  <a:cs typeface="Marcellus"/>
                  <a:sym typeface="Marcellus"/>
                </a:rPr>
                <a:t>Treasure Found</a:t>
              </a:r>
              <a:endParaRPr b="0" i="0" sz="4800" u="none" cap="none" strike="noStrike">
                <a:solidFill>
                  <a:schemeClr val="dk1"/>
                </a:solidFill>
                <a:latin typeface="Calibri"/>
                <a:ea typeface="Calibri"/>
                <a:cs typeface="Calibri"/>
                <a:sym typeface="Calibri"/>
              </a:endParaRPr>
            </a:p>
          </p:txBody>
        </p:sp>
        <p:sp>
          <p:nvSpPr>
            <p:cNvPr id="298" name="Google Shape;298;p15"/>
            <p:cNvSpPr/>
            <p:nvPr/>
          </p:nvSpPr>
          <p:spPr>
            <a:xfrm>
              <a:off x="2284095" y="8886825"/>
              <a:ext cx="6061710" cy="944880"/>
            </a:xfrm>
            <a:prstGeom prst="rect">
              <a:avLst/>
            </a:prstGeom>
            <a:noFill/>
            <a:ln>
              <a:noFill/>
            </a:ln>
          </p:spPr>
          <p:txBody>
            <a:bodyPr anchorCtr="0" anchor="t" bIns="0" lIns="0" spcFirstLastPara="1" rIns="0" wrap="square" tIns="0">
              <a:noAutofit/>
            </a:bodyPr>
            <a:lstStyle/>
            <a:p>
              <a:pPr indent="0" lvl="0" marL="0" marR="0" rtl="0" algn="ctr">
                <a:lnSpc>
                  <a:spcPct val="120000"/>
                </a:lnSpc>
                <a:spcBef>
                  <a:spcPts val="0"/>
                </a:spcBef>
                <a:spcAft>
                  <a:spcPts val="0"/>
                </a:spcAft>
                <a:buClr>
                  <a:srgbClr val="000000"/>
                </a:buClr>
                <a:buSzPts val="2400"/>
                <a:buFont typeface="Avenir"/>
                <a:buNone/>
              </a:pPr>
              <a:r>
                <a:rPr b="0" i="0" lang="en-US" sz="2400" u="none" cap="none" strike="noStrike">
                  <a:solidFill>
                    <a:srgbClr val="000000"/>
                  </a:solidFill>
                  <a:latin typeface="Avenir"/>
                  <a:ea typeface="Avenir"/>
                  <a:cs typeface="Avenir"/>
                  <a:sym typeface="Avenir"/>
                </a:rPr>
                <a:t>A record of the amount of treasure found per month</a:t>
              </a:r>
              <a:endParaRPr b="0" i="0" sz="2400" u="none" cap="none" strike="noStrike">
                <a:solidFill>
                  <a:schemeClr val="dk1"/>
                </a:solidFill>
                <a:latin typeface="Calibri"/>
                <a:ea typeface="Calibri"/>
                <a:cs typeface="Calibri"/>
                <a:sym typeface="Calibri"/>
              </a:endParaRPr>
            </a:p>
          </p:txBody>
        </p:sp>
      </p:grpSp>
      <p:grpSp>
        <p:nvGrpSpPr>
          <p:cNvPr id="299" name="Google Shape;299;p15"/>
          <p:cNvGrpSpPr/>
          <p:nvPr/>
        </p:nvGrpSpPr>
        <p:grpSpPr>
          <a:xfrm>
            <a:off x="9932670" y="7896225"/>
            <a:ext cx="6061710" cy="1935480"/>
            <a:chOff x="9932670" y="7896225"/>
            <a:chExt cx="6061710" cy="1935480"/>
          </a:xfrm>
        </p:grpSpPr>
        <p:sp>
          <p:nvSpPr>
            <p:cNvPr id="300" name="Google Shape;300;p15"/>
            <p:cNvSpPr/>
            <p:nvPr/>
          </p:nvSpPr>
          <p:spPr>
            <a:xfrm>
              <a:off x="10032683" y="7896225"/>
              <a:ext cx="5861685" cy="975360"/>
            </a:xfrm>
            <a:prstGeom prst="rect">
              <a:avLst/>
            </a:prstGeom>
            <a:noFill/>
            <a:ln>
              <a:noFill/>
            </a:ln>
          </p:spPr>
          <p:txBody>
            <a:bodyPr anchorCtr="0" anchor="t" bIns="0" lIns="0" spcFirstLastPara="1" rIns="0" wrap="square" tIns="0">
              <a:noAutofit/>
            </a:bodyPr>
            <a:lstStyle/>
            <a:p>
              <a:pPr indent="0" lvl="0" marL="0" marR="0" rtl="0" algn="ctr">
                <a:lnSpc>
                  <a:spcPct val="120000"/>
                </a:lnSpc>
                <a:spcBef>
                  <a:spcPts val="0"/>
                </a:spcBef>
                <a:spcAft>
                  <a:spcPts val="0"/>
                </a:spcAft>
                <a:buClr>
                  <a:srgbClr val="000000"/>
                </a:buClr>
                <a:buSzPts val="4800"/>
                <a:buFont typeface="Marcellus"/>
                <a:buNone/>
              </a:pPr>
              <a:r>
                <a:rPr b="0" i="0" lang="en-US" sz="4800" u="none" cap="none" strike="noStrike">
                  <a:solidFill>
                    <a:srgbClr val="000000"/>
                  </a:solidFill>
                  <a:latin typeface="Marcellus"/>
                  <a:ea typeface="Marcellus"/>
                  <a:cs typeface="Marcellus"/>
                  <a:sym typeface="Marcellus"/>
                </a:rPr>
                <a:t>Spellcasting Progress</a:t>
              </a:r>
              <a:endParaRPr b="0" i="0" sz="4800" u="none" cap="none" strike="noStrike">
                <a:solidFill>
                  <a:schemeClr val="dk1"/>
                </a:solidFill>
                <a:latin typeface="Calibri"/>
                <a:ea typeface="Calibri"/>
                <a:cs typeface="Calibri"/>
                <a:sym typeface="Calibri"/>
              </a:endParaRPr>
            </a:p>
          </p:txBody>
        </p:sp>
        <p:sp>
          <p:nvSpPr>
            <p:cNvPr id="301" name="Google Shape;301;p15"/>
            <p:cNvSpPr/>
            <p:nvPr/>
          </p:nvSpPr>
          <p:spPr>
            <a:xfrm>
              <a:off x="9932670" y="8886825"/>
              <a:ext cx="6061710" cy="944880"/>
            </a:xfrm>
            <a:prstGeom prst="rect">
              <a:avLst/>
            </a:prstGeom>
            <a:noFill/>
            <a:ln>
              <a:noFill/>
            </a:ln>
          </p:spPr>
          <p:txBody>
            <a:bodyPr anchorCtr="0" anchor="t" bIns="0" lIns="0" spcFirstLastPara="1" rIns="0" wrap="square" tIns="0">
              <a:noAutofit/>
            </a:bodyPr>
            <a:lstStyle/>
            <a:p>
              <a:pPr indent="0" lvl="0" marL="0" marR="0" rtl="0" algn="ctr">
                <a:lnSpc>
                  <a:spcPct val="120000"/>
                </a:lnSpc>
                <a:spcBef>
                  <a:spcPts val="0"/>
                </a:spcBef>
                <a:spcAft>
                  <a:spcPts val="0"/>
                </a:spcAft>
                <a:buClr>
                  <a:srgbClr val="000000"/>
                </a:buClr>
                <a:buSzPts val="2400"/>
                <a:buFont typeface="Avenir"/>
                <a:buNone/>
              </a:pPr>
              <a:r>
                <a:rPr b="0" i="0" lang="en-US" sz="2400" u="none" cap="none" strike="noStrike">
                  <a:solidFill>
                    <a:srgbClr val="000000"/>
                  </a:solidFill>
                  <a:latin typeface="Avenir"/>
                  <a:ea typeface="Avenir"/>
                  <a:cs typeface="Avenir"/>
                  <a:sym typeface="Avenir"/>
                </a:rPr>
                <a:t>A record of the number of spells cast per year</a:t>
              </a:r>
              <a:endParaRPr b="0" i="0" sz="2400" u="none" cap="none" strike="noStrike">
                <a:solidFill>
                  <a:schemeClr val="dk1"/>
                </a:solidFill>
                <a:latin typeface="Calibri"/>
                <a:ea typeface="Calibri"/>
                <a:cs typeface="Calibri"/>
                <a:sym typeface="Calibri"/>
              </a:endParaRPr>
            </a:p>
          </p:txBody>
        </p:sp>
      </p:grpSp>
      <p:grpSp>
        <p:nvGrpSpPr>
          <p:cNvPr id="302" name="Google Shape;302;p15"/>
          <p:cNvGrpSpPr/>
          <p:nvPr/>
        </p:nvGrpSpPr>
        <p:grpSpPr>
          <a:xfrm>
            <a:off x="2038350" y="2824588"/>
            <a:ext cx="6709937" cy="4712852"/>
            <a:chOff x="2038350" y="2824588"/>
            <a:chExt cx="6709937" cy="4712852"/>
          </a:xfrm>
        </p:grpSpPr>
        <p:sp>
          <p:nvSpPr>
            <p:cNvPr id="303" name="Google Shape;303;p15"/>
            <p:cNvSpPr/>
            <p:nvPr/>
          </p:nvSpPr>
          <p:spPr>
            <a:xfrm>
              <a:off x="2239560" y="6749616"/>
              <a:ext cx="165487" cy="270262"/>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725641"/>
                </a:buClr>
                <a:buSzPts val="1366"/>
                <a:buFont typeface="Lato"/>
                <a:buNone/>
              </a:pPr>
              <a:r>
                <a:rPr b="0" i="0" lang="en-US" sz="1366" u="none" cap="none" strike="noStrike">
                  <a:solidFill>
                    <a:srgbClr val="725641"/>
                  </a:solidFill>
                  <a:latin typeface="Lato"/>
                  <a:ea typeface="Lato"/>
                  <a:cs typeface="Lato"/>
                  <a:sym typeface="Lato"/>
                </a:rPr>
                <a:t>0</a:t>
              </a:r>
              <a:endParaRPr b="0" i="0" sz="1366" u="none" cap="none" strike="noStrike">
                <a:solidFill>
                  <a:schemeClr val="dk1"/>
                </a:solidFill>
                <a:latin typeface="Calibri"/>
                <a:ea typeface="Calibri"/>
                <a:cs typeface="Calibri"/>
                <a:sym typeface="Calibri"/>
              </a:endParaRPr>
            </a:p>
          </p:txBody>
        </p:sp>
        <p:sp>
          <p:nvSpPr>
            <p:cNvPr id="304" name="Google Shape;304;p15"/>
            <p:cNvSpPr/>
            <p:nvPr/>
          </p:nvSpPr>
          <p:spPr>
            <a:xfrm>
              <a:off x="2498431" y="7216936"/>
              <a:ext cx="196679" cy="320504"/>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725641"/>
                </a:buClr>
                <a:buSzPts val="1639"/>
                <a:buFont typeface="Lato"/>
                <a:buNone/>
              </a:pPr>
              <a:r>
                <a:rPr b="0" i="0" lang="en-US" sz="1639" u="none" cap="none" strike="noStrike">
                  <a:solidFill>
                    <a:srgbClr val="725641"/>
                  </a:solidFill>
                  <a:latin typeface="Lato"/>
                  <a:ea typeface="Lato"/>
                  <a:cs typeface="Lato"/>
                  <a:sym typeface="Lato"/>
                </a:rPr>
                <a:t>1</a:t>
              </a:r>
              <a:endParaRPr b="0" i="0" sz="1639" u="none" cap="none" strike="noStrike">
                <a:solidFill>
                  <a:schemeClr val="dk1"/>
                </a:solidFill>
                <a:latin typeface="Calibri"/>
                <a:ea typeface="Calibri"/>
                <a:cs typeface="Calibri"/>
                <a:sym typeface="Calibri"/>
              </a:endParaRPr>
            </a:p>
          </p:txBody>
        </p:sp>
        <p:sp>
          <p:nvSpPr>
            <p:cNvPr id="305" name="Google Shape;305;p15"/>
            <p:cNvSpPr/>
            <p:nvPr/>
          </p:nvSpPr>
          <p:spPr>
            <a:xfrm>
              <a:off x="3352629" y="7216936"/>
              <a:ext cx="196679" cy="320504"/>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725641"/>
                </a:buClr>
                <a:buSzPts val="1639"/>
                <a:buFont typeface="Lato"/>
                <a:buNone/>
              </a:pPr>
              <a:r>
                <a:rPr b="0" i="0" lang="en-US" sz="1639" u="none" cap="none" strike="noStrike">
                  <a:solidFill>
                    <a:srgbClr val="725641"/>
                  </a:solidFill>
                  <a:latin typeface="Lato"/>
                  <a:ea typeface="Lato"/>
                  <a:cs typeface="Lato"/>
                  <a:sym typeface="Lato"/>
                </a:rPr>
                <a:t>2</a:t>
              </a:r>
              <a:endParaRPr b="0" i="0" sz="1639" u="none" cap="none" strike="noStrike">
                <a:solidFill>
                  <a:schemeClr val="dk1"/>
                </a:solidFill>
                <a:latin typeface="Calibri"/>
                <a:ea typeface="Calibri"/>
                <a:cs typeface="Calibri"/>
                <a:sym typeface="Calibri"/>
              </a:endParaRPr>
            </a:p>
          </p:txBody>
        </p:sp>
        <p:sp>
          <p:nvSpPr>
            <p:cNvPr id="306" name="Google Shape;306;p15"/>
            <p:cNvSpPr/>
            <p:nvPr/>
          </p:nvSpPr>
          <p:spPr>
            <a:xfrm>
              <a:off x="4206828" y="7216936"/>
              <a:ext cx="196679" cy="320504"/>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725641"/>
                </a:buClr>
                <a:buSzPts val="1639"/>
                <a:buFont typeface="Lato"/>
                <a:buNone/>
              </a:pPr>
              <a:r>
                <a:rPr b="0" i="0" lang="en-US" sz="1639" u="none" cap="none" strike="noStrike">
                  <a:solidFill>
                    <a:srgbClr val="725641"/>
                  </a:solidFill>
                  <a:latin typeface="Lato"/>
                  <a:ea typeface="Lato"/>
                  <a:cs typeface="Lato"/>
                  <a:sym typeface="Lato"/>
                </a:rPr>
                <a:t>3</a:t>
              </a:r>
              <a:endParaRPr b="0" i="0" sz="1639" u="none" cap="none" strike="noStrike">
                <a:solidFill>
                  <a:schemeClr val="dk1"/>
                </a:solidFill>
                <a:latin typeface="Calibri"/>
                <a:ea typeface="Calibri"/>
                <a:cs typeface="Calibri"/>
                <a:sym typeface="Calibri"/>
              </a:endParaRPr>
            </a:p>
          </p:txBody>
        </p:sp>
        <p:sp>
          <p:nvSpPr>
            <p:cNvPr id="307" name="Google Shape;307;p15"/>
            <p:cNvSpPr/>
            <p:nvPr/>
          </p:nvSpPr>
          <p:spPr>
            <a:xfrm>
              <a:off x="5061025" y="7216936"/>
              <a:ext cx="196679" cy="320504"/>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725641"/>
                </a:buClr>
                <a:buSzPts val="1639"/>
                <a:buFont typeface="Lato"/>
                <a:buNone/>
              </a:pPr>
              <a:r>
                <a:rPr b="0" i="0" lang="en-US" sz="1639" u="none" cap="none" strike="noStrike">
                  <a:solidFill>
                    <a:srgbClr val="725641"/>
                  </a:solidFill>
                  <a:latin typeface="Lato"/>
                  <a:ea typeface="Lato"/>
                  <a:cs typeface="Lato"/>
                  <a:sym typeface="Lato"/>
                </a:rPr>
                <a:t>4</a:t>
              </a:r>
              <a:endParaRPr b="0" i="0" sz="1639" u="none" cap="none" strike="noStrike">
                <a:solidFill>
                  <a:schemeClr val="dk1"/>
                </a:solidFill>
                <a:latin typeface="Calibri"/>
                <a:ea typeface="Calibri"/>
                <a:cs typeface="Calibri"/>
                <a:sym typeface="Calibri"/>
              </a:endParaRPr>
            </a:p>
          </p:txBody>
        </p:sp>
        <p:sp>
          <p:nvSpPr>
            <p:cNvPr id="308" name="Google Shape;308;p15"/>
            <p:cNvSpPr/>
            <p:nvPr/>
          </p:nvSpPr>
          <p:spPr>
            <a:xfrm>
              <a:off x="5915258" y="7216936"/>
              <a:ext cx="196679" cy="320504"/>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725641"/>
                </a:buClr>
                <a:buSzPts val="1639"/>
                <a:buFont typeface="Lato"/>
                <a:buNone/>
              </a:pPr>
              <a:r>
                <a:rPr b="0" i="0" lang="en-US" sz="1639" u="none" cap="none" strike="noStrike">
                  <a:solidFill>
                    <a:srgbClr val="725641"/>
                  </a:solidFill>
                  <a:latin typeface="Lato"/>
                  <a:ea typeface="Lato"/>
                  <a:cs typeface="Lato"/>
                  <a:sym typeface="Lato"/>
                </a:rPr>
                <a:t>5</a:t>
              </a:r>
              <a:endParaRPr b="0" i="0" sz="1639" u="none" cap="none" strike="noStrike">
                <a:solidFill>
                  <a:schemeClr val="dk1"/>
                </a:solidFill>
                <a:latin typeface="Calibri"/>
                <a:ea typeface="Calibri"/>
                <a:cs typeface="Calibri"/>
                <a:sym typeface="Calibri"/>
              </a:endParaRPr>
            </a:p>
          </p:txBody>
        </p:sp>
        <p:sp>
          <p:nvSpPr>
            <p:cNvPr id="309" name="Google Shape;309;p15"/>
            <p:cNvSpPr/>
            <p:nvPr/>
          </p:nvSpPr>
          <p:spPr>
            <a:xfrm>
              <a:off x="6769456" y="7216936"/>
              <a:ext cx="196679" cy="320504"/>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725641"/>
                </a:buClr>
                <a:buSzPts val="1639"/>
                <a:buFont typeface="Lato"/>
                <a:buNone/>
              </a:pPr>
              <a:r>
                <a:rPr b="0" i="0" lang="en-US" sz="1639" u="none" cap="none" strike="noStrike">
                  <a:solidFill>
                    <a:srgbClr val="725641"/>
                  </a:solidFill>
                  <a:latin typeface="Lato"/>
                  <a:ea typeface="Lato"/>
                  <a:cs typeface="Lato"/>
                  <a:sym typeface="Lato"/>
                </a:rPr>
                <a:t>6</a:t>
              </a:r>
              <a:endParaRPr b="0" i="0" sz="1639" u="none" cap="none" strike="noStrike">
                <a:solidFill>
                  <a:schemeClr val="dk1"/>
                </a:solidFill>
                <a:latin typeface="Calibri"/>
                <a:ea typeface="Calibri"/>
                <a:cs typeface="Calibri"/>
                <a:sym typeface="Calibri"/>
              </a:endParaRPr>
            </a:p>
          </p:txBody>
        </p:sp>
        <p:sp>
          <p:nvSpPr>
            <p:cNvPr id="310" name="Google Shape;310;p15"/>
            <p:cNvSpPr/>
            <p:nvPr/>
          </p:nvSpPr>
          <p:spPr>
            <a:xfrm>
              <a:off x="7623654" y="7216936"/>
              <a:ext cx="196679" cy="320504"/>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725641"/>
                </a:buClr>
                <a:buSzPts val="1639"/>
                <a:buFont typeface="Lato"/>
                <a:buNone/>
              </a:pPr>
              <a:r>
                <a:rPr b="0" i="0" lang="en-US" sz="1639" u="none" cap="none" strike="noStrike">
                  <a:solidFill>
                    <a:srgbClr val="725641"/>
                  </a:solidFill>
                  <a:latin typeface="Lato"/>
                  <a:ea typeface="Lato"/>
                  <a:cs typeface="Lato"/>
                  <a:sym typeface="Lato"/>
                </a:rPr>
                <a:t>7</a:t>
              </a:r>
              <a:endParaRPr b="0" i="0" sz="1639" u="none" cap="none" strike="noStrike">
                <a:solidFill>
                  <a:schemeClr val="dk1"/>
                </a:solidFill>
                <a:latin typeface="Calibri"/>
                <a:ea typeface="Calibri"/>
                <a:cs typeface="Calibri"/>
                <a:sym typeface="Calibri"/>
              </a:endParaRPr>
            </a:p>
          </p:txBody>
        </p:sp>
        <p:sp>
          <p:nvSpPr>
            <p:cNvPr id="311" name="Google Shape;311;p15"/>
            <p:cNvSpPr/>
            <p:nvPr/>
          </p:nvSpPr>
          <p:spPr>
            <a:xfrm>
              <a:off x="8460168" y="7216936"/>
              <a:ext cx="196679" cy="320504"/>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725641"/>
                </a:buClr>
                <a:buSzPts val="1639"/>
                <a:buFont typeface="Lato"/>
                <a:buNone/>
              </a:pPr>
              <a:r>
                <a:rPr b="0" i="0" lang="en-US" sz="1639" u="none" cap="none" strike="noStrike">
                  <a:solidFill>
                    <a:srgbClr val="725641"/>
                  </a:solidFill>
                  <a:latin typeface="Lato"/>
                  <a:ea typeface="Lato"/>
                  <a:cs typeface="Lato"/>
                  <a:sym typeface="Lato"/>
                </a:rPr>
                <a:t>8</a:t>
              </a:r>
              <a:endParaRPr b="0" i="0" sz="1639" u="none" cap="none" strike="noStrike">
                <a:solidFill>
                  <a:schemeClr val="dk1"/>
                </a:solidFill>
                <a:latin typeface="Calibri"/>
                <a:ea typeface="Calibri"/>
                <a:cs typeface="Calibri"/>
                <a:sym typeface="Calibri"/>
              </a:endParaRPr>
            </a:p>
          </p:txBody>
        </p:sp>
        <p:sp>
          <p:nvSpPr>
            <p:cNvPr id="312" name="Google Shape;312;p15"/>
            <p:cNvSpPr/>
            <p:nvPr/>
          </p:nvSpPr>
          <p:spPr>
            <a:xfrm>
              <a:off x="2138972" y="6361584"/>
              <a:ext cx="270262" cy="270262"/>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725641"/>
                </a:buClr>
                <a:buSzPts val="1366"/>
                <a:buFont typeface="Lato"/>
                <a:buNone/>
              </a:pPr>
              <a:r>
                <a:rPr b="0" i="0" lang="en-US" sz="1366" u="none" cap="none" strike="noStrike">
                  <a:solidFill>
                    <a:srgbClr val="725641"/>
                  </a:solidFill>
                  <a:latin typeface="Lato"/>
                  <a:ea typeface="Lato"/>
                  <a:cs typeface="Lato"/>
                  <a:sym typeface="Lato"/>
                </a:rPr>
                <a:t>10</a:t>
              </a:r>
              <a:endParaRPr b="0" i="0" sz="1366" u="none" cap="none" strike="noStrike">
                <a:solidFill>
                  <a:schemeClr val="dk1"/>
                </a:solidFill>
                <a:latin typeface="Calibri"/>
                <a:ea typeface="Calibri"/>
                <a:cs typeface="Calibri"/>
                <a:sym typeface="Calibri"/>
              </a:endParaRPr>
            </a:p>
          </p:txBody>
        </p:sp>
        <p:sp>
          <p:nvSpPr>
            <p:cNvPr id="313" name="Google Shape;313;p15"/>
            <p:cNvSpPr/>
            <p:nvPr/>
          </p:nvSpPr>
          <p:spPr>
            <a:xfrm>
              <a:off x="2138972" y="5973440"/>
              <a:ext cx="270262" cy="270262"/>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725641"/>
                </a:buClr>
                <a:buSzPts val="1366"/>
                <a:buFont typeface="Lato"/>
                <a:buNone/>
              </a:pPr>
              <a:r>
                <a:rPr b="0" i="0" lang="en-US" sz="1366" u="none" cap="none" strike="noStrike">
                  <a:solidFill>
                    <a:srgbClr val="725641"/>
                  </a:solidFill>
                  <a:latin typeface="Lato"/>
                  <a:ea typeface="Lato"/>
                  <a:cs typeface="Lato"/>
                  <a:sym typeface="Lato"/>
                </a:rPr>
                <a:t>20</a:t>
              </a:r>
              <a:endParaRPr b="0" i="0" sz="1366" u="none" cap="none" strike="noStrike">
                <a:solidFill>
                  <a:schemeClr val="dk1"/>
                </a:solidFill>
                <a:latin typeface="Calibri"/>
                <a:ea typeface="Calibri"/>
                <a:cs typeface="Calibri"/>
                <a:sym typeface="Calibri"/>
              </a:endParaRPr>
            </a:p>
          </p:txBody>
        </p:sp>
        <p:sp>
          <p:nvSpPr>
            <p:cNvPr id="314" name="Google Shape;314;p15"/>
            <p:cNvSpPr/>
            <p:nvPr/>
          </p:nvSpPr>
          <p:spPr>
            <a:xfrm>
              <a:off x="2138972" y="5585371"/>
              <a:ext cx="270262" cy="270262"/>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725641"/>
                </a:buClr>
                <a:buSzPts val="1366"/>
                <a:buFont typeface="Lato"/>
                <a:buNone/>
              </a:pPr>
              <a:r>
                <a:rPr b="0" i="0" lang="en-US" sz="1366" u="none" cap="none" strike="noStrike">
                  <a:solidFill>
                    <a:srgbClr val="725641"/>
                  </a:solidFill>
                  <a:latin typeface="Lato"/>
                  <a:ea typeface="Lato"/>
                  <a:cs typeface="Lato"/>
                  <a:sym typeface="Lato"/>
                </a:rPr>
                <a:t>30</a:t>
              </a:r>
              <a:endParaRPr b="0" i="0" sz="1366" u="none" cap="none" strike="noStrike">
                <a:solidFill>
                  <a:schemeClr val="dk1"/>
                </a:solidFill>
                <a:latin typeface="Calibri"/>
                <a:ea typeface="Calibri"/>
                <a:cs typeface="Calibri"/>
                <a:sym typeface="Calibri"/>
              </a:endParaRPr>
            </a:p>
          </p:txBody>
        </p:sp>
        <p:sp>
          <p:nvSpPr>
            <p:cNvPr id="315" name="Google Shape;315;p15"/>
            <p:cNvSpPr/>
            <p:nvPr/>
          </p:nvSpPr>
          <p:spPr>
            <a:xfrm>
              <a:off x="2138971" y="5197227"/>
              <a:ext cx="270262" cy="270262"/>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725641"/>
                </a:buClr>
                <a:buSzPts val="1366"/>
                <a:buFont typeface="Lato"/>
                <a:buNone/>
              </a:pPr>
              <a:r>
                <a:rPr b="0" i="0" lang="en-US" sz="1366" u="none" cap="none" strike="noStrike">
                  <a:solidFill>
                    <a:srgbClr val="725641"/>
                  </a:solidFill>
                  <a:latin typeface="Lato"/>
                  <a:ea typeface="Lato"/>
                  <a:cs typeface="Lato"/>
                  <a:sym typeface="Lato"/>
                </a:rPr>
                <a:t>40</a:t>
              </a:r>
              <a:endParaRPr b="0" i="0" sz="1366" u="none" cap="none" strike="noStrike">
                <a:solidFill>
                  <a:schemeClr val="dk1"/>
                </a:solidFill>
                <a:latin typeface="Calibri"/>
                <a:ea typeface="Calibri"/>
                <a:cs typeface="Calibri"/>
                <a:sym typeface="Calibri"/>
              </a:endParaRPr>
            </a:p>
          </p:txBody>
        </p:sp>
        <p:sp>
          <p:nvSpPr>
            <p:cNvPr id="316" name="Google Shape;316;p15"/>
            <p:cNvSpPr/>
            <p:nvPr/>
          </p:nvSpPr>
          <p:spPr>
            <a:xfrm>
              <a:off x="2138972" y="4809232"/>
              <a:ext cx="270262" cy="270262"/>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725641"/>
                </a:buClr>
                <a:buSzPts val="1366"/>
                <a:buFont typeface="Lato"/>
                <a:buNone/>
              </a:pPr>
              <a:r>
                <a:rPr b="0" i="0" lang="en-US" sz="1366" u="none" cap="none" strike="noStrike">
                  <a:solidFill>
                    <a:srgbClr val="725641"/>
                  </a:solidFill>
                  <a:latin typeface="Lato"/>
                  <a:ea typeface="Lato"/>
                  <a:cs typeface="Lato"/>
                  <a:sym typeface="Lato"/>
                </a:rPr>
                <a:t>50</a:t>
              </a:r>
              <a:endParaRPr b="0" i="0" sz="1366" u="none" cap="none" strike="noStrike">
                <a:solidFill>
                  <a:schemeClr val="dk1"/>
                </a:solidFill>
                <a:latin typeface="Calibri"/>
                <a:ea typeface="Calibri"/>
                <a:cs typeface="Calibri"/>
                <a:sym typeface="Calibri"/>
              </a:endParaRPr>
            </a:p>
          </p:txBody>
        </p:sp>
        <p:sp>
          <p:nvSpPr>
            <p:cNvPr id="317" name="Google Shape;317;p15"/>
            <p:cNvSpPr/>
            <p:nvPr/>
          </p:nvSpPr>
          <p:spPr>
            <a:xfrm>
              <a:off x="2138972" y="4421088"/>
              <a:ext cx="270262" cy="270262"/>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725641"/>
                </a:buClr>
                <a:buSzPts val="1366"/>
                <a:buFont typeface="Lato"/>
                <a:buNone/>
              </a:pPr>
              <a:r>
                <a:rPr b="0" i="0" lang="en-US" sz="1366" u="none" cap="none" strike="noStrike">
                  <a:solidFill>
                    <a:srgbClr val="725641"/>
                  </a:solidFill>
                  <a:latin typeface="Lato"/>
                  <a:ea typeface="Lato"/>
                  <a:cs typeface="Lato"/>
                  <a:sym typeface="Lato"/>
                </a:rPr>
                <a:t>60</a:t>
              </a:r>
              <a:endParaRPr b="0" i="0" sz="1366" u="none" cap="none" strike="noStrike">
                <a:solidFill>
                  <a:schemeClr val="dk1"/>
                </a:solidFill>
                <a:latin typeface="Calibri"/>
                <a:ea typeface="Calibri"/>
                <a:cs typeface="Calibri"/>
                <a:sym typeface="Calibri"/>
              </a:endParaRPr>
            </a:p>
          </p:txBody>
        </p:sp>
        <p:sp>
          <p:nvSpPr>
            <p:cNvPr id="318" name="Google Shape;318;p15"/>
            <p:cNvSpPr/>
            <p:nvPr/>
          </p:nvSpPr>
          <p:spPr>
            <a:xfrm>
              <a:off x="2138972" y="4033131"/>
              <a:ext cx="270262" cy="270262"/>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725641"/>
                </a:buClr>
                <a:buSzPts val="1366"/>
                <a:buFont typeface="Lato"/>
                <a:buNone/>
              </a:pPr>
              <a:r>
                <a:rPr b="0" i="0" lang="en-US" sz="1366" u="none" cap="none" strike="noStrike">
                  <a:solidFill>
                    <a:srgbClr val="725641"/>
                  </a:solidFill>
                  <a:latin typeface="Lato"/>
                  <a:ea typeface="Lato"/>
                  <a:cs typeface="Lato"/>
                  <a:sym typeface="Lato"/>
                </a:rPr>
                <a:t>70</a:t>
              </a:r>
              <a:endParaRPr b="0" i="0" sz="1366" u="none" cap="none" strike="noStrike">
                <a:solidFill>
                  <a:schemeClr val="dk1"/>
                </a:solidFill>
                <a:latin typeface="Calibri"/>
                <a:ea typeface="Calibri"/>
                <a:cs typeface="Calibri"/>
                <a:sym typeface="Calibri"/>
              </a:endParaRPr>
            </a:p>
          </p:txBody>
        </p:sp>
        <p:sp>
          <p:nvSpPr>
            <p:cNvPr id="319" name="Google Shape;319;p15"/>
            <p:cNvSpPr/>
            <p:nvPr/>
          </p:nvSpPr>
          <p:spPr>
            <a:xfrm>
              <a:off x="2138972" y="3645024"/>
              <a:ext cx="270262" cy="270262"/>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725641"/>
                </a:buClr>
                <a:buSzPts val="1366"/>
                <a:buFont typeface="Lato"/>
                <a:buNone/>
              </a:pPr>
              <a:r>
                <a:rPr b="0" i="0" lang="en-US" sz="1366" u="none" cap="none" strike="noStrike">
                  <a:solidFill>
                    <a:srgbClr val="725641"/>
                  </a:solidFill>
                  <a:latin typeface="Lato"/>
                  <a:ea typeface="Lato"/>
                  <a:cs typeface="Lato"/>
                  <a:sym typeface="Lato"/>
                </a:rPr>
                <a:t>80</a:t>
              </a:r>
              <a:endParaRPr b="0" i="0" sz="1366" u="none" cap="none" strike="noStrike">
                <a:solidFill>
                  <a:schemeClr val="dk1"/>
                </a:solidFill>
                <a:latin typeface="Calibri"/>
                <a:ea typeface="Calibri"/>
                <a:cs typeface="Calibri"/>
                <a:sym typeface="Calibri"/>
              </a:endParaRPr>
            </a:p>
          </p:txBody>
        </p:sp>
        <p:sp>
          <p:nvSpPr>
            <p:cNvPr id="320" name="Google Shape;320;p15"/>
            <p:cNvSpPr/>
            <p:nvPr/>
          </p:nvSpPr>
          <p:spPr>
            <a:xfrm>
              <a:off x="2138972" y="3256880"/>
              <a:ext cx="270262" cy="270262"/>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725641"/>
                </a:buClr>
                <a:buSzPts val="1366"/>
                <a:buFont typeface="Lato"/>
                <a:buNone/>
              </a:pPr>
              <a:r>
                <a:rPr b="0" i="0" lang="en-US" sz="1366" u="none" cap="none" strike="noStrike">
                  <a:solidFill>
                    <a:srgbClr val="725641"/>
                  </a:solidFill>
                  <a:latin typeface="Lato"/>
                  <a:ea typeface="Lato"/>
                  <a:cs typeface="Lato"/>
                  <a:sym typeface="Lato"/>
                </a:rPr>
                <a:t>90</a:t>
              </a:r>
              <a:endParaRPr b="0" i="0" sz="1366" u="none" cap="none" strike="noStrike">
                <a:solidFill>
                  <a:schemeClr val="dk1"/>
                </a:solidFill>
                <a:latin typeface="Calibri"/>
                <a:ea typeface="Calibri"/>
                <a:cs typeface="Calibri"/>
                <a:sym typeface="Calibri"/>
              </a:endParaRPr>
            </a:p>
          </p:txBody>
        </p:sp>
        <p:sp>
          <p:nvSpPr>
            <p:cNvPr id="321" name="Google Shape;321;p15"/>
            <p:cNvSpPr/>
            <p:nvPr/>
          </p:nvSpPr>
          <p:spPr>
            <a:xfrm>
              <a:off x="2038350" y="2868774"/>
              <a:ext cx="365512" cy="270262"/>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725641"/>
                </a:buClr>
                <a:buSzPts val="1366"/>
                <a:buFont typeface="Lato"/>
                <a:buNone/>
              </a:pPr>
              <a:r>
                <a:rPr b="0" i="0" lang="en-US" sz="1366" u="none" cap="none" strike="noStrike">
                  <a:solidFill>
                    <a:srgbClr val="725641"/>
                  </a:solidFill>
                  <a:latin typeface="Lato"/>
                  <a:ea typeface="Lato"/>
                  <a:cs typeface="Lato"/>
                  <a:sym typeface="Lato"/>
                </a:rPr>
                <a:t>100</a:t>
              </a:r>
              <a:endParaRPr b="0" i="0" sz="1366" u="none" cap="none" strike="noStrike">
                <a:solidFill>
                  <a:schemeClr val="dk1"/>
                </a:solidFill>
                <a:latin typeface="Calibri"/>
                <a:ea typeface="Calibri"/>
                <a:cs typeface="Calibri"/>
                <a:sym typeface="Calibri"/>
              </a:endParaRPr>
            </a:p>
          </p:txBody>
        </p:sp>
        <p:pic>
          <p:nvPicPr>
            <p:cNvPr descr="preencoded.png" id="322" name="Google Shape;322;p15"/>
            <p:cNvPicPr preferRelativeResize="0"/>
            <p:nvPr/>
          </p:nvPicPr>
          <p:blipFill rotWithShape="1">
            <a:blip r:embed="rId4">
              <a:alphaModFix/>
            </a:blip>
            <a:srcRect b="0" l="0" r="0" t="0"/>
            <a:stretch/>
          </p:blipFill>
          <p:spPr>
            <a:xfrm>
              <a:off x="2530371" y="2824588"/>
              <a:ext cx="6217916" cy="4133250"/>
            </a:xfrm>
            <a:prstGeom prst="rect">
              <a:avLst/>
            </a:prstGeom>
            <a:noFill/>
            <a:ln>
              <a:noFill/>
            </a:ln>
          </p:spPr>
        </p:pic>
        <p:grpSp>
          <p:nvGrpSpPr>
            <p:cNvPr id="323" name="Google Shape;323;p15"/>
            <p:cNvGrpSpPr/>
            <p:nvPr/>
          </p:nvGrpSpPr>
          <p:grpSpPr>
            <a:xfrm>
              <a:off x="3384152" y="3139083"/>
              <a:ext cx="5131349" cy="3943830"/>
              <a:chOff x="3384152" y="3139083"/>
              <a:chExt cx="5131349" cy="3943830"/>
            </a:xfrm>
          </p:grpSpPr>
          <p:pic>
            <p:nvPicPr>
              <p:cNvPr descr="preencoded.png" id="324" name="Google Shape;324;p15"/>
              <p:cNvPicPr preferRelativeResize="0"/>
              <p:nvPr/>
            </p:nvPicPr>
            <p:blipFill rotWithShape="1">
              <a:blip r:embed="rId5">
                <a:alphaModFix/>
              </a:blip>
              <a:srcRect b="0" l="0" r="0" t="0"/>
              <a:stretch/>
            </p:blipFill>
            <p:spPr>
              <a:xfrm>
                <a:off x="3384152" y="3139083"/>
                <a:ext cx="8673" cy="3943830"/>
              </a:xfrm>
              <a:prstGeom prst="rect">
                <a:avLst/>
              </a:prstGeom>
              <a:noFill/>
              <a:ln>
                <a:noFill/>
              </a:ln>
            </p:spPr>
          </p:pic>
          <p:pic>
            <p:nvPicPr>
              <p:cNvPr descr="preencoded.png" id="325" name="Google Shape;325;p15"/>
              <p:cNvPicPr preferRelativeResize="0"/>
              <p:nvPr/>
            </p:nvPicPr>
            <p:blipFill rotWithShape="1">
              <a:blip r:embed="rId5">
                <a:alphaModFix/>
              </a:blip>
              <a:srcRect b="0" l="0" r="0" t="0"/>
              <a:stretch/>
            </p:blipFill>
            <p:spPr>
              <a:xfrm>
                <a:off x="4237931" y="3139083"/>
                <a:ext cx="8673" cy="3943830"/>
              </a:xfrm>
              <a:prstGeom prst="rect">
                <a:avLst/>
              </a:prstGeom>
              <a:noFill/>
              <a:ln>
                <a:noFill/>
              </a:ln>
            </p:spPr>
          </p:pic>
          <p:pic>
            <p:nvPicPr>
              <p:cNvPr descr="preencoded.png" id="326" name="Google Shape;326;p15"/>
              <p:cNvPicPr preferRelativeResize="0"/>
              <p:nvPr/>
            </p:nvPicPr>
            <p:blipFill rotWithShape="1">
              <a:blip r:embed="rId5">
                <a:alphaModFix/>
              </a:blip>
              <a:srcRect b="0" l="0" r="0" t="0"/>
              <a:stretch/>
            </p:blipFill>
            <p:spPr>
              <a:xfrm>
                <a:off x="5091710" y="3139083"/>
                <a:ext cx="8673" cy="3943830"/>
              </a:xfrm>
              <a:prstGeom prst="rect">
                <a:avLst/>
              </a:prstGeom>
              <a:noFill/>
              <a:ln>
                <a:noFill/>
              </a:ln>
            </p:spPr>
          </p:pic>
          <p:pic>
            <p:nvPicPr>
              <p:cNvPr descr="preencoded.png" id="327" name="Google Shape;327;p15"/>
              <p:cNvPicPr preferRelativeResize="0"/>
              <p:nvPr/>
            </p:nvPicPr>
            <p:blipFill rotWithShape="1">
              <a:blip r:embed="rId5">
                <a:alphaModFix/>
              </a:blip>
              <a:srcRect b="0" l="0" r="0" t="0"/>
              <a:stretch/>
            </p:blipFill>
            <p:spPr>
              <a:xfrm>
                <a:off x="5945489" y="3139083"/>
                <a:ext cx="8673" cy="3943830"/>
              </a:xfrm>
              <a:prstGeom prst="rect">
                <a:avLst/>
              </a:prstGeom>
              <a:noFill/>
              <a:ln>
                <a:noFill/>
              </a:ln>
            </p:spPr>
          </p:pic>
          <p:pic>
            <p:nvPicPr>
              <p:cNvPr descr="preencoded.png" id="328" name="Google Shape;328;p15"/>
              <p:cNvPicPr preferRelativeResize="0"/>
              <p:nvPr/>
            </p:nvPicPr>
            <p:blipFill rotWithShape="1">
              <a:blip r:embed="rId5">
                <a:alphaModFix/>
              </a:blip>
              <a:srcRect b="0" l="0" r="0" t="0"/>
              <a:stretch/>
            </p:blipFill>
            <p:spPr>
              <a:xfrm>
                <a:off x="6799270" y="3139083"/>
                <a:ext cx="8673" cy="3943830"/>
              </a:xfrm>
              <a:prstGeom prst="rect">
                <a:avLst/>
              </a:prstGeom>
              <a:noFill/>
              <a:ln>
                <a:noFill/>
              </a:ln>
            </p:spPr>
          </p:pic>
          <p:pic>
            <p:nvPicPr>
              <p:cNvPr descr="preencoded.png" id="329" name="Google Shape;329;p15"/>
              <p:cNvPicPr preferRelativeResize="0"/>
              <p:nvPr/>
            </p:nvPicPr>
            <p:blipFill rotWithShape="1">
              <a:blip r:embed="rId5">
                <a:alphaModFix/>
              </a:blip>
              <a:srcRect b="0" l="0" r="0" t="0"/>
              <a:stretch/>
            </p:blipFill>
            <p:spPr>
              <a:xfrm>
                <a:off x="7653049" y="3139083"/>
                <a:ext cx="8673" cy="3943830"/>
              </a:xfrm>
              <a:prstGeom prst="rect">
                <a:avLst/>
              </a:prstGeom>
              <a:noFill/>
              <a:ln>
                <a:noFill/>
              </a:ln>
            </p:spPr>
          </p:pic>
          <p:pic>
            <p:nvPicPr>
              <p:cNvPr descr="preencoded.png" id="330" name="Google Shape;330;p15"/>
              <p:cNvPicPr preferRelativeResize="0"/>
              <p:nvPr/>
            </p:nvPicPr>
            <p:blipFill rotWithShape="1">
              <a:blip r:embed="rId5">
                <a:alphaModFix/>
              </a:blip>
              <a:srcRect b="0" l="0" r="0" t="0"/>
              <a:stretch/>
            </p:blipFill>
            <p:spPr>
              <a:xfrm>
                <a:off x="8506828" y="3139083"/>
                <a:ext cx="8673" cy="3943830"/>
              </a:xfrm>
              <a:prstGeom prst="rect">
                <a:avLst/>
              </a:prstGeom>
              <a:noFill/>
              <a:ln>
                <a:noFill/>
              </a:ln>
            </p:spPr>
          </p:pic>
        </p:grpSp>
        <p:pic>
          <p:nvPicPr>
            <p:cNvPr descr="preencoded.png" id="331" name="Google Shape;331;p15"/>
            <p:cNvPicPr preferRelativeResize="0"/>
            <p:nvPr/>
          </p:nvPicPr>
          <p:blipFill rotWithShape="1">
            <a:blip r:embed="rId6">
              <a:alphaModFix/>
            </a:blip>
            <a:srcRect b="0" l="0" r="0" t="0"/>
            <a:stretch/>
          </p:blipFill>
          <p:spPr>
            <a:xfrm>
              <a:off x="2516123" y="4106724"/>
              <a:ext cx="6036870" cy="1780186"/>
            </a:xfrm>
            <a:prstGeom prst="rect">
              <a:avLst/>
            </a:prstGeom>
            <a:noFill/>
            <a:ln>
              <a:noFill/>
            </a:ln>
          </p:spPr>
        </p:pic>
        <p:pic>
          <p:nvPicPr>
            <p:cNvPr descr="preencoded.png" id="332" name="Google Shape;332;p15"/>
            <p:cNvPicPr preferRelativeResize="0"/>
            <p:nvPr/>
          </p:nvPicPr>
          <p:blipFill rotWithShape="1">
            <a:blip r:embed="rId7">
              <a:alphaModFix/>
            </a:blip>
            <a:srcRect b="0" l="0" r="0" t="0"/>
            <a:stretch/>
          </p:blipFill>
          <p:spPr>
            <a:xfrm>
              <a:off x="2526405" y="4773599"/>
              <a:ext cx="6032267" cy="1701393"/>
            </a:xfrm>
            <a:prstGeom prst="rect">
              <a:avLst/>
            </a:prstGeom>
            <a:noFill/>
            <a:ln>
              <a:noFill/>
            </a:ln>
          </p:spPr>
        </p:pic>
        <p:pic>
          <p:nvPicPr>
            <p:cNvPr descr="preencoded.png" id="333" name="Google Shape;333;p15"/>
            <p:cNvPicPr preferRelativeResize="0"/>
            <p:nvPr/>
          </p:nvPicPr>
          <p:blipFill rotWithShape="1">
            <a:blip r:embed="rId8">
              <a:alphaModFix/>
            </a:blip>
            <a:srcRect b="0" l="0" r="0" t="0"/>
            <a:stretch/>
          </p:blipFill>
          <p:spPr>
            <a:xfrm>
              <a:off x="3330897" y="4541713"/>
              <a:ext cx="115179" cy="115178"/>
            </a:xfrm>
            <a:prstGeom prst="rect">
              <a:avLst/>
            </a:prstGeom>
            <a:noFill/>
            <a:ln>
              <a:noFill/>
            </a:ln>
          </p:spPr>
        </p:pic>
        <p:pic>
          <p:nvPicPr>
            <p:cNvPr descr="preencoded.png" id="334" name="Google Shape;334;p15"/>
            <p:cNvPicPr preferRelativeResize="0"/>
            <p:nvPr/>
          </p:nvPicPr>
          <p:blipFill rotWithShape="1">
            <a:blip r:embed="rId9">
              <a:alphaModFix/>
            </a:blip>
            <a:srcRect b="0" l="0" r="0" t="0"/>
            <a:stretch/>
          </p:blipFill>
          <p:spPr>
            <a:xfrm>
              <a:off x="3330897" y="5235848"/>
              <a:ext cx="115179" cy="115179"/>
            </a:xfrm>
            <a:prstGeom prst="rect">
              <a:avLst/>
            </a:prstGeom>
            <a:noFill/>
            <a:ln>
              <a:noFill/>
            </a:ln>
          </p:spPr>
        </p:pic>
        <p:pic>
          <p:nvPicPr>
            <p:cNvPr descr="preencoded.png" id="335" name="Google Shape;335;p15"/>
            <p:cNvPicPr preferRelativeResize="0"/>
            <p:nvPr/>
          </p:nvPicPr>
          <p:blipFill rotWithShape="1">
            <a:blip r:embed="rId8">
              <a:alphaModFix/>
            </a:blip>
            <a:srcRect b="0" l="0" r="0" t="0"/>
            <a:stretch/>
          </p:blipFill>
          <p:spPr>
            <a:xfrm>
              <a:off x="4184677" y="4238439"/>
              <a:ext cx="115179" cy="115179"/>
            </a:xfrm>
            <a:prstGeom prst="rect">
              <a:avLst/>
            </a:prstGeom>
            <a:noFill/>
            <a:ln>
              <a:noFill/>
            </a:ln>
          </p:spPr>
        </p:pic>
        <p:pic>
          <p:nvPicPr>
            <p:cNvPr descr="preencoded.png" id="336" name="Google Shape;336;p15"/>
            <p:cNvPicPr preferRelativeResize="0"/>
            <p:nvPr/>
          </p:nvPicPr>
          <p:blipFill rotWithShape="1">
            <a:blip r:embed="rId10">
              <a:alphaModFix/>
            </a:blip>
            <a:srcRect b="0" l="0" r="0" t="0"/>
            <a:stretch/>
          </p:blipFill>
          <p:spPr>
            <a:xfrm>
              <a:off x="4184677" y="5561633"/>
              <a:ext cx="115179" cy="115179"/>
            </a:xfrm>
            <a:prstGeom prst="rect">
              <a:avLst/>
            </a:prstGeom>
            <a:noFill/>
            <a:ln>
              <a:noFill/>
            </a:ln>
          </p:spPr>
        </p:pic>
        <p:pic>
          <p:nvPicPr>
            <p:cNvPr descr="preencoded.png" id="337" name="Google Shape;337;p15"/>
            <p:cNvPicPr preferRelativeResize="0"/>
            <p:nvPr/>
          </p:nvPicPr>
          <p:blipFill rotWithShape="1">
            <a:blip r:embed="rId11">
              <a:alphaModFix/>
            </a:blip>
            <a:srcRect b="0" l="0" r="0" t="0"/>
            <a:stretch/>
          </p:blipFill>
          <p:spPr>
            <a:xfrm>
              <a:off x="5038457" y="5799609"/>
              <a:ext cx="115179" cy="115179"/>
            </a:xfrm>
            <a:prstGeom prst="rect">
              <a:avLst/>
            </a:prstGeom>
            <a:noFill/>
            <a:ln>
              <a:noFill/>
            </a:ln>
          </p:spPr>
        </p:pic>
        <p:pic>
          <p:nvPicPr>
            <p:cNvPr descr="preencoded.png" id="338" name="Google Shape;338;p15"/>
            <p:cNvPicPr preferRelativeResize="0"/>
            <p:nvPr/>
          </p:nvPicPr>
          <p:blipFill rotWithShape="1">
            <a:blip r:embed="rId11">
              <a:alphaModFix/>
            </a:blip>
            <a:srcRect b="0" l="0" r="0" t="0"/>
            <a:stretch/>
          </p:blipFill>
          <p:spPr>
            <a:xfrm>
              <a:off x="5038457" y="4733888"/>
              <a:ext cx="115179" cy="115179"/>
            </a:xfrm>
            <a:prstGeom prst="rect">
              <a:avLst/>
            </a:prstGeom>
            <a:noFill/>
            <a:ln>
              <a:noFill/>
            </a:ln>
          </p:spPr>
        </p:pic>
        <p:pic>
          <p:nvPicPr>
            <p:cNvPr descr="preencoded.png" id="339" name="Google Shape;339;p15"/>
            <p:cNvPicPr preferRelativeResize="0"/>
            <p:nvPr/>
          </p:nvPicPr>
          <p:blipFill rotWithShape="1">
            <a:blip r:embed="rId8">
              <a:alphaModFix/>
            </a:blip>
            <a:srcRect b="0" l="0" r="0" t="0"/>
            <a:stretch/>
          </p:blipFill>
          <p:spPr>
            <a:xfrm>
              <a:off x="5895705" y="5049924"/>
              <a:ext cx="115179" cy="115179"/>
            </a:xfrm>
            <a:prstGeom prst="rect">
              <a:avLst/>
            </a:prstGeom>
            <a:noFill/>
            <a:ln>
              <a:noFill/>
            </a:ln>
          </p:spPr>
        </p:pic>
        <p:pic>
          <p:nvPicPr>
            <p:cNvPr descr="preencoded.png" id="340" name="Google Shape;340;p15"/>
            <p:cNvPicPr preferRelativeResize="0"/>
            <p:nvPr/>
          </p:nvPicPr>
          <p:blipFill rotWithShape="1">
            <a:blip r:embed="rId8">
              <a:alphaModFix/>
            </a:blip>
            <a:srcRect b="0" l="0" r="0" t="0"/>
            <a:stretch/>
          </p:blipFill>
          <p:spPr>
            <a:xfrm>
              <a:off x="5895705" y="4815483"/>
              <a:ext cx="115179" cy="115179"/>
            </a:xfrm>
            <a:prstGeom prst="rect">
              <a:avLst/>
            </a:prstGeom>
            <a:noFill/>
            <a:ln>
              <a:noFill/>
            </a:ln>
          </p:spPr>
        </p:pic>
        <p:pic>
          <p:nvPicPr>
            <p:cNvPr descr="preencoded.png" id="341" name="Google Shape;341;p15"/>
            <p:cNvPicPr preferRelativeResize="0"/>
            <p:nvPr/>
          </p:nvPicPr>
          <p:blipFill rotWithShape="1">
            <a:blip r:embed="rId8">
              <a:alphaModFix/>
            </a:blip>
            <a:srcRect b="0" l="0" r="0" t="0"/>
            <a:stretch/>
          </p:blipFill>
          <p:spPr>
            <a:xfrm>
              <a:off x="6746016" y="5750682"/>
              <a:ext cx="115179" cy="115178"/>
            </a:xfrm>
            <a:prstGeom prst="rect">
              <a:avLst/>
            </a:prstGeom>
            <a:noFill/>
            <a:ln>
              <a:noFill/>
            </a:ln>
          </p:spPr>
        </p:pic>
        <p:pic>
          <p:nvPicPr>
            <p:cNvPr descr="preencoded.png" id="342" name="Google Shape;342;p15"/>
            <p:cNvPicPr preferRelativeResize="0"/>
            <p:nvPr/>
          </p:nvPicPr>
          <p:blipFill rotWithShape="1">
            <a:blip r:embed="rId9">
              <a:alphaModFix/>
            </a:blip>
            <a:srcRect b="0" l="0" r="0" t="0"/>
            <a:stretch/>
          </p:blipFill>
          <p:spPr>
            <a:xfrm>
              <a:off x="6746016" y="5307657"/>
              <a:ext cx="115179" cy="115178"/>
            </a:xfrm>
            <a:prstGeom prst="rect">
              <a:avLst/>
            </a:prstGeom>
            <a:noFill/>
            <a:ln>
              <a:noFill/>
            </a:ln>
          </p:spPr>
        </p:pic>
        <p:pic>
          <p:nvPicPr>
            <p:cNvPr descr="preencoded.png" id="343" name="Google Shape;343;p15"/>
            <p:cNvPicPr preferRelativeResize="0"/>
            <p:nvPr/>
          </p:nvPicPr>
          <p:blipFill rotWithShape="1">
            <a:blip r:embed="rId8">
              <a:alphaModFix/>
            </a:blip>
            <a:srcRect b="0" l="0" r="0" t="0"/>
            <a:stretch/>
          </p:blipFill>
          <p:spPr>
            <a:xfrm>
              <a:off x="7603265" y="5229337"/>
              <a:ext cx="115179" cy="115179"/>
            </a:xfrm>
            <a:prstGeom prst="rect">
              <a:avLst/>
            </a:prstGeom>
            <a:noFill/>
            <a:ln>
              <a:noFill/>
            </a:ln>
          </p:spPr>
        </p:pic>
        <p:pic>
          <p:nvPicPr>
            <p:cNvPr descr="preencoded.png" id="344" name="Google Shape;344;p15"/>
            <p:cNvPicPr preferRelativeResize="0"/>
            <p:nvPr/>
          </p:nvPicPr>
          <p:blipFill rotWithShape="1">
            <a:blip r:embed="rId9">
              <a:alphaModFix/>
            </a:blip>
            <a:srcRect b="0" l="0" r="0" t="0"/>
            <a:stretch/>
          </p:blipFill>
          <p:spPr>
            <a:xfrm>
              <a:off x="7603265" y="4929597"/>
              <a:ext cx="115179" cy="115179"/>
            </a:xfrm>
            <a:prstGeom prst="rect">
              <a:avLst/>
            </a:prstGeom>
            <a:noFill/>
            <a:ln>
              <a:noFill/>
            </a:ln>
          </p:spPr>
        </p:pic>
      </p:grpSp>
      <p:grpSp>
        <p:nvGrpSpPr>
          <p:cNvPr id="345" name="Google Shape;345;p15"/>
          <p:cNvGrpSpPr/>
          <p:nvPr/>
        </p:nvGrpSpPr>
        <p:grpSpPr>
          <a:xfrm>
            <a:off x="10591800" y="2847938"/>
            <a:ext cx="4619176" cy="4619725"/>
            <a:chOff x="10591800" y="2847938"/>
            <a:chExt cx="4619176" cy="4619725"/>
          </a:xfrm>
        </p:grpSpPr>
        <p:grpSp>
          <p:nvGrpSpPr>
            <p:cNvPr id="346" name="Google Shape;346;p15"/>
            <p:cNvGrpSpPr/>
            <p:nvPr/>
          </p:nvGrpSpPr>
          <p:grpSpPr>
            <a:xfrm>
              <a:off x="10591800" y="2847938"/>
              <a:ext cx="4619176" cy="4619725"/>
              <a:chOff x="10591800" y="2847938"/>
              <a:chExt cx="4619176" cy="4619725"/>
            </a:xfrm>
          </p:grpSpPr>
          <p:pic>
            <p:nvPicPr>
              <p:cNvPr descr="preencoded.png" id="347" name="Google Shape;347;p15"/>
              <p:cNvPicPr preferRelativeResize="0"/>
              <p:nvPr/>
            </p:nvPicPr>
            <p:blipFill rotWithShape="1">
              <a:blip r:embed="rId12">
                <a:alphaModFix/>
              </a:blip>
              <a:srcRect b="0" l="0" r="0" t="0"/>
              <a:stretch/>
            </p:blipFill>
            <p:spPr>
              <a:xfrm rot="-1928813">
                <a:off x="10902636" y="6213118"/>
                <a:ext cx="541270" cy="58703"/>
              </a:xfrm>
              <a:prstGeom prst="rect">
                <a:avLst/>
              </a:prstGeom>
              <a:noFill/>
              <a:ln>
                <a:noFill/>
              </a:ln>
            </p:spPr>
          </p:pic>
          <p:pic>
            <p:nvPicPr>
              <p:cNvPr descr="preencoded.png" id="348" name="Google Shape;348;p15"/>
              <p:cNvPicPr preferRelativeResize="0"/>
              <p:nvPr/>
            </p:nvPicPr>
            <p:blipFill rotWithShape="1">
              <a:blip r:embed="rId12">
                <a:alphaModFix/>
              </a:blip>
              <a:srcRect b="0" l="0" r="0" t="0"/>
              <a:stretch/>
            </p:blipFill>
            <p:spPr>
              <a:xfrm rot="-1713994">
                <a:off x="10838746" y="6103207"/>
                <a:ext cx="541286" cy="58703"/>
              </a:xfrm>
              <a:prstGeom prst="rect">
                <a:avLst/>
              </a:prstGeom>
              <a:noFill/>
              <a:ln>
                <a:noFill/>
              </a:ln>
            </p:spPr>
          </p:pic>
          <p:pic>
            <p:nvPicPr>
              <p:cNvPr descr="preencoded.png" id="349" name="Google Shape;349;p15"/>
              <p:cNvPicPr preferRelativeResize="0"/>
              <p:nvPr/>
            </p:nvPicPr>
            <p:blipFill rotWithShape="1">
              <a:blip r:embed="rId12">
                <a:alphaModFix/>
              </a:blip>
              <a:srcRect b="0" l="0" r="0" t="0"/>
              <a:stretch/>
            </p:blipFill>
            <p:spPr>
              <a:xfrm rot="-1497649">
                <a:off x="10780197" y="5989098"/>
                <a:ext cx="541264" cy="58702"/>
              </a:xfrm>
              <a:prstGeom prst="rect">
                <a:avLst/>
              </a:prstGeom>
              <a:noFill/>
              <a:ln>
                <a:noFill/>
              </a:ln>
            </p:spPr>
          </p:pic>
          <p:pic>
            <p:nvPicPr>
              <p:cNvPr descr="preencoded.png" id="350" name="Google Shape;350;p15"/>
              <p:cNvPicPr preferRelativeResize="0"/>
              <p:nvPr/>
            </p:nvPicPr>
            <p:blipFill rotWithShape="1">
              <a:blip r:embed="rId12">
                <a:alphaModFix/>
              </a:blip>
              <a:srcRect b="0" l="0" r="0" t="0"/>
              <a:stretch/>
            </p:blipFill>
            <p:spPr>
              <a:xfrm rot="-1279996">
                <a:off x="10729616" y="5871336"/>
                <a:ext cx="541273" cy="58702"/>
              </a:xfrm>
              <a:prstGeom prst="rect">
                <a:avLst/>
              </a:prstGeom>
              <a:noFill/>
              <a:ln>
                <a:noFill/>
              </a:ln>
            </p:spPr>
          </p:pic>
          <p:pic>
            <p:nvPicPr>
              <p:cNvPr descr="preencoded.png" id="351" name="Google Shape;351;p15"/>
              <p:cNvPicPr preferRelativeResize="0"/>
              <p:nvPr/>
            </p:nvPicPr>
            <p:blipFill rotWithShape="1">
              <a:blip r:embed="rId12">
                <a:alphaModFix/>
              </a:blip>
              <a:srcRect b="0" l="0" r="0" t="0"/>
              <a:stretch/>
            </p:blipFill>
            <p:spPr>
              <a:xfrm rot="-1060765">
                <a:off x="10687496" y="5748811"/>
                <a:ext cx="541279" cy="58704"/>
              </a:xfrm>
              <a:prstGeom prst="rect">
                <a:avLst/>
              </a:prstGeom>
              <a:noFill/>
              <a:ln>
                <a:noFill/>
              </a:ln>
            </p:spPr>
          </p:pic>
          <p:pic>
            <p:nvPicPr>
              <p:cNvPr descr="preencoded.png" id="352" name="Google Shape;352;p15"/>
              <p:cNvPicPr preferRelativeResize="0"/>
              <p:nvPr/>
            </p:nvPicPr>
            <p:blipFill rotWithShape="1">
              <a:blip r:embed="rId12">
                <a:alphaModFix/>
              </a:blip>
              <a:srcRect b="0" l="0" r="0" t="0"/>
              <a:stretch/>
            </p:blipFill>
            <p:spPr>
              <a:xfrm rot="-839923">
                <a:off x="10651093" y="5623399"/>
                <a:ext cx="541262" cy="58701"/>
              </a:xfrm>
              <a:prstGeom prst="rect">
                <a:avLst/>
              </a:prstGeom>
              <a:noFill/>
              <a:ln>
                <a:noFill/>
              </a:ln>
            </p:spPr>
          </p:pic>
          <p:pic>
            <p:nvPicPr>
              <p:cNvPr descr="preencoded.png" id="353" name="Google Shape;353;p15"/>
              <p:cNvPicPr preferRelativeResize="0"/>
              <p:nvPr/>
            </p:nvPicPr>
            <p:blipFill rotWithShape="1">
              <a:blip r:embed="rId12">
                <a:alphaModFix/>
              </a:blip>
              <a:srcRect b="0" l="0" r="0" t="0"/>
              <a:stretch/>
            </p:blipFill>
            <p:spPr>
              <a:xfrm rot="-617307">
                <a:off x="10622747" y="5495450"/>
                <a:ext cx="541251" cy="58700"/>
              </a:xfrm>
              <a:prstGeom prst="rect">
                <a:avLst/>
              </a:prstGeom>
              <a:noFill/>
              <a:ln>
                <a:noFill/>
              </a:ln>
            </p:spPr>
          </p:pic>
          <p:pic>
            <p:nvPicPr>
              <p:cNvPr descr="preencoded.png" id="354" name="Google Shape;354;p15"/>
              <p:cNvPicPr preferRelativeResize="0"/>
              <p:nvPr/>
            </p:nvPicPr>
            <p:blipFill rotWithShape="1">
              <a:blip r:embed="rId12">
                <a:alphaModFix/>
              </a:blip>
              <a:srcRect b="0" l="0" r="0" t="0"/>
              <a:stretch/>
            </p:blipFill>
            <p:spPr>
              <a:xfrm rot="-393433">
                <a:off x="10604646" y="5364591"/>
                <a:ext cx="541285" cy="58705"/>
              </a:xfrm>
              <a:prstGeom prst="rect">
                <a:avLst/>
              </a:prstGeom>
              <a:noFill/>
              <a:ln>
                <a:noFill/>
              </a:ln>
            </p:spPr>
          </p:pic>
          <p:pic>
            <p:nvPicPr>
              <p:cNvPr descr="preencoded.png" id="355" name="Google Shape;355;p15"/>
              <p:cNvPicPr preferRelativeResize="0"/>
              <p:nvPr/>
            </p:nvPicPr>
            <p:blipFill rotWithShape="1">
              <a:blip r:embed="rId12">
                <a:alphaModFix/>
              </a:blip>
              <a:srcRect b="0" l="0" r="0" t="0"/>
              <a:stretch/>
            </p:blipFill>
            <p:spPr>
              <a:xfrm rot="-168860">
                <a:off x="10593501" y="5230636"/>
                <a:ext cx="541266" cy="58703"/>
              </a:xfrm>
              <a:prstGeom prst="rect">
                <a:avLst/>
              </a:prstGeom>
              <a:noFill/>
              <a:ln>
                <a:noFill/>
              </a:ln>
            </p:spPr>
          </p:pic>
          <p:pic>
            <p:nvPicPr>
              <p:cNvPr descr="preencoded.png" id="356" name="Google Shape;356;p15"/>
              <p:cNvPicPr preferRelativeResize="0"/>
              <p:nvPr/>
            </p:nvPicPr>
            <p:blipFill rotWithShape="1">
              <a:blip r:embed="rId13">
                <a:alphaModFix/>
              </a:blip>
              <a:srcRect b="0" l="0" r="0" t="0"/>
              <a:stretch/>
            </p:blipFill>
            <p:spPr>
              <a:xfrm rot="-5343620">
                <a:off x="10833534" y="4853122"/>
                <a:ext cx="58703" cy="541281"/>
              </a:xfrm>
              <a:prstGeom prst="rect">
                <a:avLst/>
              </a:prstGeom>
              <a:noFill/>
              <a:ln>
                <a:noFill/>
              </a:ln>
            </p:spPr>
          </p:pic>
          <p:pic>
            <p:nvPicPr>
              <p:cNvPr descr="preencoded.png" id="357" name="Google Shape;357;p15"/>
              <p:cNvPicPr preferRelativeResize="0"/>
              <p:nvPr/>
            </p:nvPicPr>
            <p:blipFill rotWithShape="1">
              <a:blip r:embed="rId13">
                <a:alphaModFix/>
              </a:blip>
              <a:srcRect b="0" l="0" r="0" t="0"/>
              <a:stretch/>
            </p:blipFill>
            <p:spPr>
              <a:xfrm rot="-5118492">
                <a:off x="10840118" y="4718176"/>
                <a:ext cx="58704" cy="541290"/>
              </a:xfrm>
              <a:prstGeom prst="rect">
                <a:avLst/>
              </a:prstGeom>
              <a:noFill/>
              <a:ln>
                <a:noFill/>
              </a:ln>
            </p:spPr>
          </p:pic>
          <p:pic>
            <p:nvPicPr>
              <p:cNvPr descr="preencoded.png" id="358" name="Google Shape;358;p15"/>
              <p:cNvPicPr preferRelativeResize="0"/>
              <p:nvPr/>
            </p:nvPicPr>
            <p:blipFill rotWithShape="1">
              <a:blip r:embed="rId13">
                <a:alphaModFix/>
              </a:blip>
              <a:srcRect b="0" l="0" r="0" t="0"/>
              <a:stretch/>
            </p:blipFill>
            <p:spPr>
              <a:xfrm rot="-4894546">
                <a:off x="10853934" y="4585531"/>
                <a:ext cx="58702" cy="541257"/>
              </a:xfrm>
              <a:prstGeom prst="rect">
                <a:avLst/>
              </a:prstGeom>
              <a:noFill/>
              <a:ln>
                <a:noFill/>
              </a:ln>
            </p:spPr>
          </p:pic>
          <p:pic>
            <p:nvPicPr>
              <p:cNvPr descr="preencoded.png" id="359" name="Google Shape;359;p15"/>
              <p:cNvPicPr preferRelativeResize="0"/>
              <p:nvPr/>
            </p:nvPicPr>
            <p:blipFill rotWithShape="1">
              <a:blip r:embed="rId13">
                <a:alphaModFix/>
              </a:blip>
              <a:srcRect b="0" l="0" r="0" t="0"/>
              <a:stretch/>
            </p:blipFill>
            <p:spPr>
              <a:xfrm rot="-4671241">
                <a:off x="10877552" y="4455976"/>
                <a:ext cx="58700" cy="541254"/>
              </a:xfrm>
              <a:prstGeom prst="rect">
                <a:avLst/>
              </a:prstGeom>
              <a:noFill/>
              <a:ln>
                <a:noFill/>
              </a:ln>
            </p:spPr>
          </p:pic>
          <p:pic>
            <p:nvPicPr>
              <p:cNvPr descr="preencoded.png" id="360" name="Google Shape;360;p15"/>
              <p:cNvPicPr preferRelativeResize="0"/>
              <p:nvPr/>
            </p:nvPicPr>
            <p:blipFill rotWithShape="1">
              <a:blip r:embed="rId13">
                <a:alphaModFix/>
              </a:blip>
              <a:srcRect b="0" l="0" r="0" t="0"/>
              <a:stretch/>
            </p:blipFill>
            <p:spPr>
              <a:xfrm rot="-4449746">
                <a:off x="10908301" y="4329029"/>
                <a:ext cx="58698" cy="541240"/>
              </a:xfrm>
              <a:prstGeom prst="rect">
                <a:avLst/>
              </a:prstGeom>
              <a:noFill/>
              <a:ln>
                <a:noFill/>
              </a:ln>
            </p:spPr>
          </p:pic>
          <p:pic>
            <p:nvPicPr>
              <p:cNvPr descr="preencoded.png" id="361" name="Google Shape;361;p15"/>
              <p:cNvPicPr preferRelativeResize="0"/>
              <p:nvPr/>
            </p:nvPicPr>
            <p:blipFill rotWithShape="1">
              <a:blip r:embed="rId13">
                <a:alphaModFix/>
              </a:blip>
              <a:srcRect b="0" l="0" r="0" t="0"/>
              <a:stretch/>
            </p:blipFill>
            <p:spPr>
              <a:xfrm rot="-4229327">
                <a:off x="10949075" y="4205659"/>
                <a:ext cx="58704" cy="541276"/>
              </a:xfrm>
              <a:prstGeom prst="rect">
                <a:avLst/>
              </a:prstGeom>
              <a:noFill/>
              <a:ln>
                <a:noFill/>
              </a:ln>
            </p:spPr>
          </p:pic>
          <p:pic>
            <p:nvPicPr>
              <p:cNvPr descr="preencoded.png" id="362" name="Google Shape;362;p15"/>
              <p:cNvPicPr preferRelativeResize="0"/>
              <p:nvPr/>
            </p:nvPicPr>
            <p:blipFill rotWithShape="1">
              <a:blip r:embed="rId13">
                <a:alphaModFix/>
              </a:blip>
              <a:srcRect b="0" l="0" r="0" t="0"/>
              <a:stretch/>
            </p:blipFill>
            <p:spPr>
              <a:xfrm rot="-4010838">
                <a:off x="10996495" y="4086139"/>
                <a:ext cx="58703" cy="541286"/>
              </a:xfrm>
              <a:prstGeom prst="rect">
                <a:avLst/>
              </a:prstGeom>
              <a:noFill/>
              <a:ln>
                <a:noFill/>
              </a:ln>
            </p:spPr>
          </p:pic>
          <p:pic>
            <p:nvPicPr>
              <p:cNvPr descr="preencoded.png" id="363" name="Google Shape;363;p15"/>
              <p:cNvPicPr preferRelativeResize="0"/>
              <p:nvPr/>
            </p:nvPicPr>
            <p:blipFill rotWithShape="1">
              <a:blip r:embed="rId13">
                <a:alphaModFix/>
              </a:blip>
              <a:srcRect b="0" l="0" r="0" t="0"/>
              <a:stretch/>
            </p:blipFill>
            <p:spPr>
              <a:xfrm rot="-3793797">
                <a:off x="11049017" y="3969518"/>
                <a:ext cx="58699" cy="541249"/>
              </a:xfrm>
              <a:prstGeom prst="rect">
                <a:avLst/>
              </a:prstGeom>
              <a:noFill/>
              <a:ln>
                <a:noFill/>
              </a:ln>
            </p:spPr>
          </p:pic>
          <p:pic>
            <p:nvPicPr>
              <p:cNvPr descr="preencoded.png" id="364" name="Google Shape;364;p15"/>
              <p:cNvPicPr preferRelativeResize="0"/>
              <p:nvPr/>
            </p:nvPicPr>
            <p:blipFill rotWithShape="1">
              <a:blip r:embed="rId13">
                <a:alphaModFix/>
              </a:blip>
              <a:srcRect b="0" l="0" r="0" t="0"/>
              <a:stretch/>
            </p:blipFill>
            <p:spPr>
              <a:xfrm rot="-3578551">
                <a:off x="11110796" y="3857352"/>
                <a:ext cx="58703" cy="541268"/>
              </a:xfrm>
              <a:prstGeom prst="rect">
                <a:avLst/>
              </a:prstGeom>
              <a:noFill/>
              <a:ln>
                <a:noFill/>
              </a:ln>
            </p:spPr>
          </p:pic>
          <p:pic>
            <p:nvPicPr>
              <p:cNvPr descr="preencoded.png" id="365" name="Google Shape;365;p15"/>
              <p:cNvPicPr preferRelativeResize="0"/>
              <p:nvPr/>
            </p:nvPicPr>
            <p:blipFill rotWithShape="1">
              <a:blip r:embed="rId13">
                <a:alphaModFix/>
              </a:blip>
              <a:srcRect b="0" l="0" r="0" t="0"/>
              <a:stretch/>
            </p:blipFill>
            <p:spPr>
              <a:xfrm rot="-3364103">
                <a:off x="11178116" y="3750879"/>
                <a:ext cx="58702" cy="541258"/>
              </a:xfrm>
              <a:prstGeom prst="rect">
                <a:avLst/>
              </a:prstGeom>
              <a:noFill/>
              <a:ln>
                <a:noFill/>
              </a:ln>
            </p:spPr>
          </p:pic>
          <p:pic>
            <p:nvPicPr>
              <p:cNvPr descr="preencoded.png" id="366" name="Google Shape;366;p15"/>
              <p:cNvPicPr preferRelativeResize="0"/>
              <p:nvPr/>
            </p:nvPicPr>
            <p:blipFill rotWithShape="1">
              <a:blip r:embed="rId13">
                <a:alphaModFix/>
              </a:blip>
              <a:srcRect b="0" l="0" r="0" t="0"/>
              <a:stretch/>
            </p:blipFill>
            <p:spPr>
              <a:xfrm rot="-3151229">
                <a:off x="11253168" y="3646663"/>
                <a:ext cx="58704" cy="541282"/>
              </a:xfrm>
              <a:prstGeom prst="rect">
                <a:avLst/>
              </a:prstGeom>
              <a:noFill/>
              <a:ln>
                <a:noFill/>
              </a:ln>
            </p:spPr>
          </p:pic>
          <p:pic>
            <p:nvPicPr>
              <p:cNvPr descr="preencoded.png" id="367" name="Google Shape;367;p15"/>
              <p:cNvPicPr preferRelativeResize="0"/>
              <p:nvPr/>
            </p:nvPicPr>
            <p:blipFill rotWithShape="1">
              <a:blip r:embed="rId13">
                <a:alphaModFix/>
              </a:blip>
              <a:srcRect b="0" l="0" r="0" t="0"/>
              <a:stretch/>
            </p:blipFill>
            <p:spPr>
              <a:xfrm rot="-2938417">
                <a:off x="11332317" y="3550211"/>
                <a:ext cx="58700" cy="541256"/>
              </a:xfrm>
              <a:prstGeom prst="rect">
                <a:avLst/>
              </a:prstGeom>
              <a:noFill/>
              <a:ln>
                <a:noFill/>
              </a:ln>
            </p:spPr>
          </p:pic>
          <p:pic>
            <p:nvPicPr>
              <p:cNvPr descr="preencoded.png" id="368" name="Google Shape;368;p15"/>
              <p:cNvPicPr preferRelativeResize="0"/>
              <p:nvPr/>
            </p:nvPicPr>
            <p:blipFill rotWithShape="1">
              <a:blip r:embed="rId14">
                <a:alphaModFix/>
              </a:blip>
              <a:srcRect b="0" l="0" r="0" t="0"/>
              <a:stretch/>
            </p:blipFill>
            <p:spPr>
              <a:xfrm rot="-2726498">
                <a:off x="11417478" y="3456565"/>
                <a:ext cx="58699" cy="541235"/>
              </a:xfrm>
              <a:prstGeom prst="rect">
                <a:avLst/>
              </a:prstGeom>
              <a:noFill/>
              <a:ln>
                <a:noFill/>
              </a:ln>
            </p:spPr>
          </p:pic>
          <p:pic>
            <p:nvPicPr>
              <p:cNvPr descr="preencoded.png" id="369" name="Google Shape;369;p15"/>
              <p:cNvPicPr preferRelativeResize="0"/>
              <p:nvPr/>
            </p:nvPicPr>
            <p:blipFill rotWithShape="1">
              <a:blip r:embed="rId14">
                <a:alphaModFix/>
              </a:blip>
              <a:srcRect b="0" l="0" r="0" t="0"/>
              <a:stretch/>
            </p:blipFill>
            <p:spPr>
              <a:xfrm rot="-2514684">
                <a:off x="11510267" y="3369440"/>
                <a:ext cx="58704" cy="541278"/>
              </a:xfrm>
              <a:prstGeom prst="rect">
                <a:avLst/>
              </a:prstGeom>
              <a:noFill/>
              <a:ln>
                <a:noFill/>
              </a:ln>
            </p:spPr>
          </p:pic>
          <p:pic>
            <p:nvPicPr>
              <p:cNvPr descr="preencoded.png" id="370" name="Google Shape;370;p15"/>
              <p:cNvPicPr preferRelativeResize="0"/>
              <p:nvPr/>
            </p:nvPicPr>
            <p:blipFill rotWithShape="1">
              <a:blip r:embed="rId14">
                <a:alphaModFix/>
              </a:blip>
              <a:srcRect b="0" l="0" r="0" t="0"/>
              <a:stretch/>
            </p:blipFill>
            <p:spPr>
              <a:xfrm rot="-2302409">
                <a:off x="11607399" y="3286646"/>
                <a:ext cx="58704" cy="541276"/>
              </a:xfrm>
              <a:prstGeom prst="rect">
                <a:avLst/>
              </a:prstGeom>
              <a:noFill/>
              <a:ln>
                <a:noFill/>
              </a:ln>
            </p:spPr>
          </p:pic>
          <p:pic>
            <p:nvPicPr>
              <p:cNvPr descr="preencoded.png" id="371" name="Google Shape;371;p15"/>
              <p:cNvPicPr preferRelativeResize="0"/>
              <p:nvPr/>
            </p:nvPicPr>
            <p:blipFill rotWithShape="1">
              <a:blip r:embed="rId14">
                <a:alphaModFix/>
              </a:blip>
              <a:srcRect b="0" l="0" r="0" t="0"/>
              <a:stretch/>
            </p:blipFill>
            <p:spPr>
              <a:xfrm rot="-2089101">
                <a:off x="11709205" y="3211610"/>
                <a:ext cx="58705" cy="541285"/>
              </a:xfrm>
              <a:prstGeom prst="rect">
                <a:avLst/>
              </a:prstGeom>
              <a:noFill/>
              <a:ln>
                <a:noFill/>
              </a:ln>
            </p:spPr>
          </p:pic>
          <p:pic>
            <p:nvPicPr>
              <p:cNvPr descr="preencoded.png" id="372" name="Google Shape;372;p15"/>
              <p:cNvPicPr preferRelativeResize="0"/>
              <p:nvPr/>
            </p:nvPicPr>
            <p:blipFill rotWithShape="1">
              <a:blip r:embed="rId14">
                <a:alphaModFix/>
              </a:blip>
              <a:srcRect b="0" l="0" r="0" t="0"/>
              <a:stretch/>
            </p:blipFill>
            <p:spPr>
              <a:xfrm rot="-1875394">
                <a:off x="11815928" y="3142389"/>
                <a:ext cx="58705" cy="541292"/>
              </a:xfrm>
              <a:prstGeom prst="rect">
                <a:avLst/>
              </a:prstGeom>
              <a:noFill/>
              <a:ln>
                <a:noFill/>
              </a:ln>
            </p:spPr>
          </p:pic>
          <p:pic>
            <p:nvPicPr>
              <p:cNvPr descr="preencoded.png" id="373" name="Google Shape;373;p15"/>
              <p:cNvPicPr preferRelativeResize="0"/>
              <p:nvPr/>
            </p:nvPicPr>
            <p:blipFill rotWithShape="1">
              <a:blip r:embed="rId14">
                <a:alphaModFix/>
              </a:blip>
              <a:srcRect b="0" l="0" r="0" t="0"/>
              <a:stretch/>
            </p:blipFill>
            <p:spPr>
              <a:xfrm rot="-1660325">
                <a:off x="11925801" y="3078462"/>
                <a:ext cx="58700" cy="541249"/>
              </a:xfrm>
              <a:prstGeom prst="rect">
                <a:avLst/>
              </a:prstGeom>
              <a:noFill/>
              <a:ln>
                <a:noFill/>
              </a:ln>
            </p:spPr>
          </p:pic>
          <p:pic>
            <p:nvPicPr>
              <p:cNvPr descr="preencoded.png" id="374" name="Google Shape;374;p15"/>
              <p:cNvPicPr preferRelativeResize="0"/>
              <p:nvPr/>
            </p:nvPicPr>
            <p:blipFill rotWithShape="1">
              <a:blip r:embed="rId14">
                <a:alphaModFix/>
              </a:blip>
              <a:srcRect b="0" l="0" r="0" t="0"/>
              <a:stretch/>
            </p:blipFill>
            <p:spPr>
              <a:xfrm rot="-1443648">
                <a:off x="12041072" y="3023347"/>
                <a:ext cx="58700" cy="541255"/>
              </a:xfrm>
              <a:prstGeom prst="rect">
                <a:avLst/>
              </a:prstGeom>
              <a:noFill/>
              <a:ln>
                <a:noFill/>
              </a:ln>
            </p:spPr>
          </p:pic>
          <p:pic>
            <p:nvPicPr>
              <p:cNvPr descr="preencoded.png" id="375" name="Google Shape;375;p15"/>
              <p:cNvPicPr preferRelativeResize="0"/>
              <p:nvPr/>
            </p:nvPicPr>
            <p:blipFill rotWithShape="1">
              <a:blip r:embed="rId14">
                <a:alphaModFix/>
              </a:blip>
              <a:srcRect b="0" l="0" r="0" t="0"/>
              <a:stretch/>
            </p:blipFill>
            <p:spPr>
              <a:xfrm rot="-1225155">
                <a:off x="12160642" y="2975808"/>
                <a:ext cx="58704" cy="541283"/>
              </a:xfrm>
              <a:prstGeom prst="rect">
                <a:avLst/>
              </a:prstGeom>
              <a:noFill/>
              <a:ln>
                <a:noFill/>
              </a:ln>
            </p:spPr>
          </p:pic>
          <p:pic>
            <p:nvPicPr>
              <p:cNvPr descr="preencoded.png" id="376" name="Google Shape;376;p15"/>
              <p:cNvPicPr preferRelativeResize="0"/>
              <p:nvPr/>
            </p:nvPicPr>
            <p:blipFill rotWithShape="1">
              <a:blip r:embed="rId14">
                <a:alphaModFix/>
              </a:blip>
              <a:srcRect b="0" l="0" r="0" t="0"/>
              <a:stretch/>
            </p:blipFill>
            <p:spPr>
              <a:xfrm rot="-1005741">
                <a:off x="12282950" y="2933679"/>
                <a:ext cx="58702" cy="541256"/>
              </a:xfrm>
              <a:prstGeom prst="rect">
                <a:avLst/>
              </a:prstGeom>
              <a:noFill/>
              <a:ln>
                <a:noFill/>
              </a:ln>
            </p:spPr>
          </p:pic>
          <p:pic>
            <p:nvPicPr>
              <p:cNvPr descr="preencoded.png" id="377" name="Google Shape;377;p15"/>
              <p:cNvPicPr preferRelativeResize="0"/>
              <p:nvPr/>
            </p:nvPicPr>
            <p:blipFill rotWithShape="1">
              <a:blip r:embed="rId14">
                <a:alphaModFix/>
              </a:blip>
              <a:srcRect b="0" l="0" r="0" t="0"/>
              <a:stretch/>
            </p:blipFill>
            <p:spPr>
              <a:xfrm rot="-784057">
                <a:off x="12408107" y="2901043"/>
                <a:ext cx="58702" cy="541259"/>
              </a:xfrm>
              <a:prstGeom prst="rect">
                <a:avLst/>
              </a:prstGeom>
              <a:noFill/>
              <a:ln>
                <a:noFill/>
              </a:ln>
            </p:spPr>
          </p:pic>
          <p:pic>
            <p:nvPicPr>
              <p:cNvPr descr="preencoded.png" id="378" name="Google Shape;378;p15"/>
              <p:cNvPicPr preferRelativeResize="0"/>
              <p:nvPr/>
            </p:nvPicPr>
            <p:blipFill rotWithShape="1">
              <a:blip r:embed="rId14">
                <a:alphaModFix/>
              </a:blip>
              <a:srcRect b="0" l="0" r="0" t="0"/>
              <a:stretch/>
            </p:blipFill>
            <p:spPr>
              <a:xfrm rot="-561466">
                <a:off x="12537822" y="2874948"/>
                <a:ext cx="58701" cy="541267"/>
              </a:xfrm>
              <a:prstGeom prst="rect">
                <a:avLst/>
              </a:prstGeom>
              <a:noFill/>
              <a:ln>
                <a:noFill/>
              </a:ln>
            </p:spPr>
          </p:pic>
          <p:pic>
            <p:nvPicPr>
              <p:cNvPr descr="preencoded.png" id="379" name="Google Shape;379;p15"/>
              <p:cNvPicPr preferRelativeResize="0"/>
              <p:nvPr/>
            </p:nvPicPr>
            <p:blipFill rotWithShape="1">
              <a:blip r:embed="rId14">
                <a:alphaModFix/>
              </a:blip>
              <a:srcRect b="0" l="0" r="0" t="0"/>
              <a:stretch/>
            </p:blipFill>
            <p:spPr>
              <a:xfrm rot="-337436">
                <a:off x="12669850" y="2857935"/>
                <a:ext cx="58702" cy="541270"/>
              </a:xfrm>
              <a:prstGeom prst="rect">
                <a:avLst/>
              </a:prstGeom>
              <a:noFill/>
              <a:ln>
                <a:noFill/>
              </a:ln>
            </p:spPr>
          </p:pic>
          <p:pic>
            <p:nvPicPr>
              <p:cNvPr descr="preencoded.png" id="380" name="Google Shape;380;p15"/>
              <p:cNvPicPr preferRelativeResize="0"/>
              <p:nvPr/>
            </p:nvPicPr>
            <p:blipFill rotWithShape="1">
              <a:blip r:embed="rId14">
                <a:alphaModFix/>
              </a:blip>
              <a:srcRect b="0" l="0" r="0" t="0"/>
              <a:stretch/>
            </p:blipFill>
            <p:spPr>
              <a:xfrm rot="-112430">
                <a:off x="12803796" y="2849698"/>
                <a:ext cx="58704" cy="541281"/>
              </a:xfrm>
              <a:prstGeom prst="rect">
                <a:avLst/>
              </a:prstGeom>
              <a:noFill/>
              <a:ln>
                <a:noFill/>
              </a:ln>
            </p:spPr>
          </p:pic>
          <p:grpSp>
            <p:nvGrpSpPr>
              <p:cNvPr id="381" name="Google Shape;381;p15"/>
              <p:cNvGrpSpPr/>
              <p:nvPr/>
            </p:nvGrpSpPr>
            <p:grpSpPr>
              <a:xfrm>
                <a:off x="11006916" y="2847938"/>
                <a:ext cx="4204060" cy="4619725"/>
                <a:chOff x="11006916" y="2847938"/>
                <a:chExt cx="4204060" cy="4619725"/>
              </a:xfrm>
            </p:grpSpPr>
            <p:pic>
              <p:nvPicPr>
                <p:cNvPr descr="preencoded.png" id="382" name="Google Shape;382;p15"/>
                <p:cNvPicPr preferRelativeResize="0"/>
                <p:nvPr/>
              </p:nvPicPr>
              <p:blipFill rotWithShape="1">
                <a:blip r:embed="rId15">
                  <a:alphaModFix/>
                </a:blip>
                <a:srcRect b="0" l="0" r="0" t="0"/>
                <a:stretch/>
              </p:blipFill>
              <p:spPr>
                <a:xfrm>
                  <a:off x="12871551" y="6926833"/>
                  <a:ext cx="58701" cy="540830"/>
                </a:xfrm>
                <a:prstGeom prst="rect">
                  <a:avLst/>
                </a:prstGeom>
                <a:noFill/>
                <a:ln>
                  <a:noFill/>
                </a:ln>
              </p:spPr>
            </p:pic>
            <p:pic>
              <p:nvPicPr>
                <p:cNvPr descr="preencoded.png" id="383" name="Google Shape;383;p15"/>
                <p:cNvPicPr preferRelativeResize="0"/>
                <p:nvPr/>
              </p:nvPicPr>
              <p:blipFill rotWithShape="1">
                <a:blip r:embed="rId16">
                  <a:alphaModFix/>
                </a:blip>
                <a:srcRect b="0" l="0" r="0" t="0"/>
                <a:stretch/>
              </p:blipFill>
              <p:spPr>
                <a:xfrm>
                  <a:off x="12718754" y="6920731"/>
                  <a:ext cx="93664" cy="543852"/>
                </a:xfrm>
                <a:prstGeom prst="rect">
                  <a:avLst/>
                </a:prstGeom>
                <a:noFill/>
                <a:ln>
                  <a:noFill/>
                </a:ln>
              </p:spPr>
            </p:pic>
            <p:pic>
              <p:nvPicPr>
                <p:cNvPr descr="preencoded.png" id="384" name="Google Shape;384;p15"/>
                <p:cNvPicPr preferRelativeResize="0"/>
                <p:nvPr/>
              </p:nvPicPr>
              <p:blipFill rotWithShape="1">
                <a:blip r:embed="rId17">
                  <a:alphaModFix/>
                </a:blip>
                <a:srcRect b="0" l="0" r="0" t="0"/>
                <a:stretch/>
              </p:blipFill>
              <p:spPr>
                <a:xfrm>
                  <a:off x="12568116" y="6907783"/>
                  <a:ext cx="128624" cy="543851"/>
                </a:xfrm>
                <a:prstGeom prst="rect">
                  <a:avLst/>
                </a:prstGeom>
                <a:noFill/>
                <a:ln>
                  <a:noFill/>
                </a:ln>
              </p:spPr>
            </p:pic>
            <p:pic>
              <p:nvPicPr>
                <p:cNvPr descr="preencoded.png" id="385" name="Google Shape;385;p15"/>
                <p:cNvPicPr preferRelativeResize="0"/>
                <p:nvPr/>
              </p:nvPicPr>
              <p:blipFill rotWithShape="1">
                <a:blip r:embed="rId18">
                  <a:alphaModFix/>
                </a:blip>
                <a:srcRect b="0" l="0" r="0" t="0"/>
                <a:stretch/>
              </p:blipFill>
              <p:spPr>
                <a:xfrm>
                  <a:off x="12420499" y="6887059"/>
                  <a:ext cx="162725" cy="542125"/>
                </a:xfrm>
                <a:prstGeom prst="rect">
                  <a:avLst/>
                </a:prstGeom>
                <a:noFill/>
                <a:ln>
                  <a:noFill/>
                </a:ln>
              </p:spPr>
            </p:pic>
            <p:pic>
              <p:nvPicPr>
                <p:cNvPr descr="preencoded.png" id="386" name="Google Shape;386;p15"/>
                <p:cNvPicPr preferRelativeResize="0"/>
                <p:nvPr/>
              </p:nvPicPr>
              <p:blipFill rotWithShape="1">
                <a:blip r:embed="rId19">
                  <a:alphaModFix/>
                </a:blip>
                <a:srcRect b="0" l="0" r="0" t="0"/>
                <a:stretch/>
              </p:blipFill>
              <p:spPr>
                <a:xfrm>
                  <a:off x="12276767" y="6859563"/>
                  <a:ext cx="195528" cy="538241"/>
                </a:xfrm>
                <a:prstGeom prst="rect">
                  <a:avLst/>
                </a:prstGeom>
                <a:noFill/>
                <a:ln>
                  <a:noFill/>
                </a:ln>
              </p:spPr>
            </p:pic>
            <p:pic>
              <p:nvPicPr>
                <p:cNvPr descr="preencoded.png" id="387" name="Google Shape;387;p15"/>
                <p:cNvPicPr preferRelativeResize="0"/>
                <p:nvPr/>
              </p:nvPicPr>
              <p:blipFill rotWithShape="1">
                <a:blip r:embed="rId20">
                  <a:alphaModFix/>
                </a:blip>
                <a:srcRect b="0" l="0" r="0" t="0"/>
                <a:stretch/>
              </p:blipFill>
              <p:spPr>
                <a:xfrm>
                  <a:off x="12136056" y="6825332"/>
                  <a:ext cx="228332" cy="531767"/>
                </a:xfrm>
                <a:prstGeom prst="rect">
                  <a:avLst/>
                </a:prstGeom>
                <a:noFill/>
                <a:ln>
                  <a:noFill/>
                </a:ln>
              </p:spPr>
            </p:pic>
            <p:pic>
              <p:nvPicPr>
                <p:cNvPr descr="preencoded.png" id="388" name="Google Shape;388;p15"/>
                <p:cNvPicPr preferRelativeResize="0"/>
                <p:nvPr/>
              </p:nvPicPr>
              <p:blipFill rotWithShape="1">
                <a:blip r:embed="rId21">
                  <a:alphaModFix/>
                </a:blip>
                <a:srcRect b="0" l="0" r="0" t="0"/>
                <a:stretch/>
              </p:blipFill>
              <p:spPr>
                <a:xfrm>
                  <a:off x="11999661" y="6784851"/>
                  <a:ext cx="259409" cy="523133"/>
                </a:xfrm>
                <a:prstGeom prst="rect">
                  <a:avLst/>
                </a:prstGeom>
                <a:noFill/>
                <a:ln>
                  <a:noFill/>
                </a:ln>
              </p:spPr>
            </p:pic>
            <p:pic>
              <p:nvPicPr>
                <p:cNvPr descr="preencoded.png" id="389" name="Google Shape;389;p15"/>
                <p:cNvPicPr preferRelativeResize="0"/>
                <p:nvPr/>
              </p:nvPicPr>
              <p:blipFill rotWithShape="1">
                <a:blip r:embed="rId22">
                  <a:alphaModFix/>
                </a:blip>
                <a:srcRect b="0" l="0" r="0" t="0"/>
                <a:stretch/>
              </p:blipFill>
              <p:spPr>
                <a:xfrm>
                  <a:off x="11868015" y="6737821"/>
                  <a:ext cx="288760" cy="512343"/>
                </a:xfrm>
                <a:prstGeom prst="rect">
                  <a:avLst/>
                </a:prstGeom>
                <a:noFill/>
                <a:ln>
                  <a:noFill/>
                </a:ln>
              </p:spPr>
            </p:pic>
            <p:pic>
              <p:nvPicPr>
                <p:cNvPr descr="preencoded.png" id="390" name="Google Shape;390;p15"/>
                <p:cNvPicPr preferRelativeResize="0"/>
                <p:nvPr/>
              </p:nvPicPr>
              <p:blipFill rotWithShape="1">
                <a:blip r:embed="rId23">
                  <a:alphaModFix/>
                </a:blip>
                <a:srcRect b="0" l="0" r="0" t="0"/>
                <a:stretch/>
              </p:blipFill>
              <p:spPr>
                <a:xfrm>
                  <a:off x="11740684" y="6684727"/>
                  <a:ext cx="317247" cy="499826"/>
                </a:xfrm>
                <a:prstGeom prst="rect">
                  <a:avLst/>
                </a:prstGeom>
                <a:noFill/>
                <a:ln>
                  <a:noFill/>
                </a:ln>
              </p:spPr>
            </p:pic>
            <p:pic>
              <p:nvPicPr>
                <p:cNvPr descr="preencoded.png" id="391" name="Google Shape;391;p15"/>
                <p:cNvPicPr preferRelativeResize="0"/>
                <p:nvPr/>
              </p:nvPicPr>
              <p:blipFill rotWithShape="1">
                <a:blip r:embed="rId24">
                  <a:alphaModFix/>
                </a:blip>
                <a:srcRect b="0" l="0" r="0" t="0"/>
                <a:stretch/>
              </p:blipFill>
              <p:spPr>
                <a:xfrm>
                  <a:off x="11618534" y="6626014"/>
                  <a:ext cx="344008" cy="485582"/>
                </a:xfrm>
                <a:prstGeom prst="rect">
                  <a:avLst/>
                </a:prstGeom>
                <a:noFill/>
                <a:ln>
                  <a:noFill/>
                </a:ln>
              </p:spPr>
            </p:pic>
            <p:pic>
              <p:nvPicPr>
                <p:cNvPr descr="preencoded.png" id="392" name="Google Shape;392;p15"/>
                <p:cNvPicPr preferRelativeResize="0"/>
                <p:nvPr/>
              </p:nvPicPr>
              <p:blipFill rotWithShape="1">
                <a:blip r:embed="rId25">
                  <a:alphaModFix/>
                </a:blip>
                <a:srcRect b="0" l="0" r="0" t="0"/>
                <a:stretch/>
              </p:blipFill>
              <p:spPr>
                <a:xfrm>
                  <a:off x="11501563" y="6561646"/>
                  <a:ext cx="369474" cy="469180"/>
                </a:xfrm>
                <a:prstGeom prst="rect">
                  <a:avLst/>
                </a:prstGeom>
                <a:noFill/>
                <a:ln>
                  <a:noFill/>
                </a:ln>
              </p:spPr>
            </p:pic>
            <p:pic>
              <p:nvPicPr>
                <p:cNvPr descr="preencoded.png" id="393" name="Google Shape;393;p15"/>
                <p:cNvPicPr preferRelativeResize="0"/>
                <p:nvPr/>
              </p:nvPicPr>
              <p:blipFill rotWithShape="1">
                <a:blip r:embed="rId26">
                  <a:alphaModFix/>
                </a:blip>
                <a:srcRect b="0" l="0" r="0" t="0"/>
                <a:stretch/>
              </p:blipFill>
              <p:spPr>
                <a:xfrm>
                  <a:off x="11390202" y="6491846"/>
                  <a:ext cx="393645" cy="451483"/>
                </a:xfrm>
                <a:prstGeom prst="rect">
                  <a:avLst/>
                </a:prstGeom>
                <a:noFill/>
                <a:ln>
                  <a:noFill/>
                </a:ln>
              </p:spPr>
            </p:pic>
            <p:pic>
              <p:nvPicPr>
                <p:cNvPr descr="preencoded.png" id="394" name="Google Shape;394;p15"/>
                <p:cNvPicPr preferRelativeResize="0"/>
                <p:nvPr/>
              </p:nvPicPr>
              <p:blipFill rotWithShape="1">
                <a:blip r:embed="rId27">
                  <a:alphaModFix/>
                </a:blip>
                <a:srcRect b="0" l="0" r="0" t="0"/>
                <a:stretch/>
              </p:blipFill>
              <p:spPr>
                <a:xfrm>
                  <a:off x="11284884" y="6417134"/>
                  <a:ext cx="416090" cy="432061"/>
                </a:xfrm>
                <a:prstGeom prst="rect">
                  <a:avLst/>
                </a:prstGeom>
                <a:noFill/>
                <a:ln>
                  <a:noFill/>
                </a:ln>
              </p:spPr>
            </p:pic>
            <p:pic>
              <p:nvPicPr>
                <p:cNvPr descr="preencoded.png" id="395" name="Google Shape;395;p15"/>
                <p:cNvPicPr preferRelativeResize="0"/>
                <p:nvPr/>
              </p:nvPicPr>
              <p:blipFill rotWithShape="1">
                <a:blip r:embed="rId28">
                  <a:alphaModFix/>
                </a:blip>
                <a:srcRect b="0" l="0" r="0" t="0"/>
                <a:stretch/>
              </p:blipFill>
              <p:spPr>
                <a:xfrm>
                  <a:off x="11185610" y="6337697"/>
                  <a:ext cx="436808" cy="410479"/>
                </a:xfrm>
                <a:prstGeom prst="rect">
                  <a:avLst/>
                </a:prstGeom>
                <a:noFill/>
                <a:ln>
                  <a:noFill/>
                </a:ln>
              </p:spPr>
            </p:pic>
            <p:pic>
              <p:nvPicPr>
                <p:cNvPr descr="preencoded.png" id="396" name="Google Shape;396;p15"/>
                <p:cNvPicPr preferRelativeResize="0"/>
                <p:nvPr/>
              </p:nvPicPr>
              <p:blipFill rotWithShape="1">
                <a:blip r:embed="rId29">
                  <a:alphaModFix/>
                </a:blip>
                <a:srcRect b="0" l="0" r="0" t="0"/>
                <a:stretch/>
              </p:blipFill>
              <p:spPr>
                <a:xfrm>
                  <a:off x="11092811" y="6253423"/>
                  <a:ext cx="456230" cy="388034"/>
                </a:xfrm>
                <a:prstGeom prst="rect">
                  <a:avLst/>
                </a:prstGeom>
                <a:noFill/>
                <a:ln>
                  <a:noFill/>
                </a:ln>
              </p:spPr>
            </p:pic>
            <p:pic>
              <p:nvPicPr>
                <p:cNvPr descr="preencoded.png" id="397" name="Google Shape;397;p15"/>
                <p:cNvPicPr preferRelativeResize="0"/>
                <p:nvPr/>
              </p:nvPicPr>
              <p:blipFill rotWithShape="1">
                <a:blip r:embed="rId30">
                  <a:alphaModFix/>
                </a:blip>
                <a:srcRect b="0" l="0" r="0" t="0"/>
                <a:stretch/>
              </p:blipFill>
              <p:spPr>
                <a:xfrm>
                  <a:off x="11006916" y="6165093"/>
                  <a:ext cx="473928" cy="363432"/>
                </a:xfrm>
                <a:prstGeom prst="rect">
                  <a:avLst/>
                </a:prstGeom>
                <a:noFill/>
                <a:ln>
                  <a:noFill/>
                </a:ln>
              </p:spPr>
            </p:pic>
            <p:pic>
              <p:nvPicPr>
                <p:cNvPr descr="preencoded.png" id="398" name="Google Shape;398;p15"/>
                <p:cNvPicPr preferRelativeResize="0"/>
                <p:nvPr/>
              </p:nvPicPr>
              <p:blipFill rotWithShape="1">
                <a:blip r:embed="rId31">
                  <a:alphaModFix/>
                </a:blip>
                <a:srcRect b="0" l="0" r="0" t="0"/>
                <a:stretch/>
              </p:blipFill>
              <p:spPr>
                <a:xfrm>
                  <a:off x="12930683" y="2847938"/>
                  <a:ext cx="76398" cy="542988"/>
                </a:xfrm>
                <a:prstGeom prst="rect">
                  <a:avLst/>
                </a:prstGeom>
                <a:noFill/>
                <a:ln>
                  <a:noFill/>
                </a:ln>
              </p:spPr>
            </p:pic>
            <p:pic>
              <p:nvPicPr>
                <p:cNvPr descr="preencoded.png" id="399" name="Google Shape;399;p15"/>
                <p:cNvPicPr preferRelativeResize="0"/>
                <p:nvPr/>
              </p:nvPicPr>
              <p:blipFill rotWithShape="1">
                <a:blip r:embed="rId32">
                  <a:alphaModFix/>
                </a:blip>
                <a:srcRect b="0" l="0" r="0" t="0"/>
                <a:stretch/>
              </p:blipFill>
              <p:spPr>
                <a:xfrm>
                  <a:off x="13047655" y="2856235"/>
                  <a:ext cx="111361" cy="544284"/>
                </a:xfrm>
                <a:prstGeom prst="rect">
                  <a:avLst/>
                </a:prstGeom>
                <a:noFill/>
                <a:ln>
                  <a:noFill/>
                </a:ln>
              </p:spPr>
            </p:pic>
            <p:pic>
              <p:nvPicPr>
                <p:cNvPr descr="preencoded.png" id="400" name="Google Shape;400;p15"/>
                <p:cNvPicPr preferRelativeResize="0"/>
                <p:nvPr/>
              </p:nvPicPr>
              <p:blipFill rotWithShape="1">
                <a:blip r:embed="rId33">
                  <a:alphaModFix/>
                </a:blip>
                <a:srcRect b="0" l="0" r="0" t="0"/>
                <a:stretch/>
              </p:blipFill>
              <p:spPr>
                <a:xfrm>
                  <a:off x="13162037" y="2873908"/>
                  <a:ext cx="145889" cy="543420"/>
                </a:xfrm>
                <a:prstGeom prst="rect">
                  <a:avLst/>
                </a:prstGeom>
                <a:noFill/>
                <a:ln>
                  <a:noFill/>
                </a:ln>
              </p:spPr>
            </p:pic>
            <p:pic>
              <p:nvPicPr>
                <p:cNvPr descr="preencoded.png" id="401" name="Google Shape;401;p15"/>
                <p:cNvPicPr preferRelativeResize="0"/>
                <p:nvPr/>
              </p:nvPicPr>
              <p:blipFill rotWithShape="1">
                <a:blip r:embed="rId34">
                  <a:alphaModFix/>
                </a:blip>
                <a:srcRect b="0" l="0" r="0" t="0"/>
                <a:stretch/>
              </p:blipFill>
              <p:spPr>
                <a:xfrm>
                  <a:off x="13274260" y="2901032"/>
                  <a:ext cx="179557" cy="540400"/>
                </a:xfrm>
                <a:prstGeom prst="rect">
                  <a:avLst/>
                </a:prstGeom>
                <a:noFill/>
                <a:ln>
                  <a:noFill/>
                </a:ln>
              </p:spPr>
            </p:pic>
            <p:pic>
              <p:nvPicPr>
                <p:cNvPr descr="preencoded.png" id="402" name="Google Shape;402;p15"/>
                <p:cNvPicPr preferRelativeResize="0"/>
                <p:nvPr/>
              </p:nvPicPr>
              <p:blipFill rotWithShape="1">
                <a:blip r:embed="rId35">
                  <a:alphaModFix/>
                </a:blip>
                <a:srcRect b="0" l="0" r="0" t="0"/>
                <a:stretch/>
              </p:blipFill>
              <p:spPr>
                <a:xfrm>
                  <a:off x="13383894" y="2937309"/>
                  <a:ext cx="212362" cy="534788"/>
                </a:xfrm>
                <a:prstGeom prst="rect">
                  <a:avLst/>
                </a:prstGeom>
                <a:noFill/>
                <a:ln>
                  <a:noFill/>
                </a:ln>
              </p:spPr>
            </p:pic>
            <p:pic>
              <p:nvPicPr>
                <p:cNvPr descr="preencoded.png" id="403" name="Google Shape;403;p15"/>
                <p:cNvPicPr preferRelativeResize="0"/>
                <p:nvPr/>
              </p:nvPicPr>
              <p:blipFill rotWithShape="1">
                <a:blip r:embed="rId36">
                  <a:alphaModFix/>
                </a:blip>
                <a:srcRect b="0" l="0" r="0" t="0"/>
                <a:stretch/>
              </p:blipFill>
              <p:spPr>
                <a:xfrm>
                  <a:off x="13490938" y="2982144"/>
                  <a:ext cx="243438" cy="527450"/>
                </a:xfrm>
                <a:prstGeom prst="rect">
                  <a:avLst/>
                </a:prstGeom>
                <a:noFill/>
                <a:ln>
                  <a:noFill/>
                </a:ln>
              </p:spPr>
            </p:pic>
            <p:pic>
              <p:nvPicPr>
                <p:cNvPr descr="preencoded.png" id="404" name="Google Shape;404;p15"/>
                <p:cNvPicPr preferRelativeResize="0"/>
                <p:nvPr/>
              </p:nvPicPr>
              <p:blipFill rotWithShape="1">
                <a:blip r:embed="rId37">
                  <a:alphaModFix/>
                </a:blip>
                <a:srcRect b="0" l="0" r="0" t="0"/>
                <a:stretch/>
              </p:blipFill>
              <p:spPr>
                <a:xfrm>
                  <a:off x="13594529" y="3035759"/>
                  <a:ext cx="274084" cy="517954"/>
                </a:xfrm>
                <a:prstGeom prst="rect">
                  <a:avLst/>
                </a:prstGeom>
                <a:noFill/>
                <a:ln>
                  <a:noFill/>
                </a:ln>
              </p:spPr>
            </p:pic>
            <p:pic>
              <p:nvPicPr>
                <p:cNvPr descr="preencoded.png" id="405" name="Google Shape;405;p15"/>
                <p:cNvPicPr preferRelativeResize="0"/>
                <p:nvPr/>
              </p:nvPicPr>
              <p:blipFill rotWithShape="1">
                <a:blip r:embed="rId38">
                  <a:alphaModFix/>
                </a:blip>
                <a:srcRect b="0" l="0" r="0" t="0"/>
                <a:stretch/>
              </p:blipFill>
              <p:spPr>
                <a:xfrm>
                  <a:off x="13695098" y="3096964"/>
                  <a:ext cx="303004" cy="506731"/>
                </a:xfrm>
                <a:prstGeom prst="rect">
                  <a:avLst/>
                </a:prstGeom>
                <a:noFill/>
                <a:ln>
                  <a:noFill/>
                </a:ln>
              </p:spPr>
            </p:pic>
            <p:pic>
              <p:nvPicPr>
                <p:cNvPr descr="preencoded.png" id="406" name="Google Shape;406;p15"/>
                <p:cNvPicPr preferRelativeResize="0"/>
                <p:nvPr/>
              </p:nvPicPr>
              <p:blipFill rotWithShape="1">
                <a:blip r:embed="rId39">
                  <a:alphaModFix/>
                </a:blip>
                <a:srcRect b="0" l="0" r="0" t="0"/>
                <a:stretch/>
              </p:blipFill>
              <p:spPr>
                <a:xfrm>
                  <a:off x="13792214" y="3166430"/>
                  <a:ext cx="331059" cy="493352"/>
                </a:xfrm>
                <a:prstGeom prst="rect">
                  <a:avLst/>
                </a:prstGeom>
                <a:noFill/>
                <a:ln>
                  <a:noFill/>
                </a:ln>
              </p:spPr>
            </p:pic>
            <p:pic>
              <p:nvPicPr>
                <p:cNvPr descr="preencoded.png" id="407" name="Google Shape;407;p15"/>
                <p:cNvPicPr preferRelativeResize="0"/>
                <p:nvPr/>
              </p:nvPicPr>
              <p:blipFill rotWithShape="1">
                <a:blip r:embed="rId40">
                  <a:alphaModFix/>
                </a:blip>
                <a:srcRect b="0" l="0" r="0" t="0"/>
                <a:stretch/>
              </p:blipFill>
              <p:spPr>
                <a:xfrm>
                  <a:off x="13885446" y="3243337"/>
                  <a:ext cx="357388" cy="477813"/>
                </a:xfrm>
                <a:prstGeom prst="rect">
                  <a:avLst/>
                </a:prstGeom>
                <a:noFill/>
                <a:ln>
                  <a:noFill/>
                </a:ln>
              </p:spPr>
            </p:pic>
            <p:pic>
              <p:nvPicPr>
                <p:cNvPr descr="preencoded.png" id="408" name="Google Shape;408;p15"/>
                <p:cNvPicPr preferRelativeResize="0"/>
                <p:nvPr/>
              </p:nvPicPr>
              <p:blipFill rotWithShape="1">
                <a:blip r:embed="rId41">
                  <a:alphaModFix/>
                </a:blip>
                <a:srcRect b="0" l="0" r="0" t="0"/>
                <a:stretch/>
              </p:blipFill>
              <p:spPr>
                <a:xfrm>
                  <a:off x="13974793" y="3327425"/>
                  <a:ext cx="381992" cy="460979"/>
                </a:xfrm>
                <a:prstGeom prst="rect">
                  <a:avLst/>
                </a:prstGeom>
                <a:noFill/>
                <a:ln>
                  <a:noFill/>
                </a:ln>
              </p:spPr>
            </p:pic>
            <p:pic>
              <p:nvPicPr>
                <p:cNvPr descr="preencoded.png" id="409" name="Google Shape;409;p15"/>
                <p:cNvPicPr preferRelativeResize="0"/>
                <p:nvPr/>
              </p:nvPicPr>
              <p:blipFill rotWithShape="1">
                <a:blip r:embed="rId42">
                  <a:alphaModFix/>
                </a:blip>
                <a:srcRect b="0" l="0" r="0" t="0"/>
                <a:stretch/>
              </p:blipFill>
              <p:spPr>
                <a:xfrm>
                  <a:off x="14060256" y="3418508"/>
                  <a:ext cx="404866" cy="441987"/>
                </a:xfrm>
                <a:prstGeom prst="rect">
                  <a:avLst/>
                </a:prstGeom>
                <a:noFill/>
                <a:ln>
                  <a:noFill/>
                </a:ln>
              </p:spPr>
            </p:pic>
            <p:pic>
              <p:nvPicPr>
                <p:cNvPr descr="preencoded.png" id="410" name="Google Shape;410;p15"/>
                <p:cNvPicPr preferRelativeResize="0"/>
                <p:nvPr/>
              </p:nvPicPr>
              <p:blipFill rotWithShape="1">
                <a:blip r:embed="rId43">
                  <a:alphaModFix/>
                </a:blip>
                <a:srcRect b="0" l="0" r="0" t="0"/>
                <a:stretch/>
              </p:blipFill>
              <p:spPr>
                <a:xfrm>
                  <a:off x="14140971" y="3516139"/>
                  <a:ext cx="426449" cy="421702"/>
                </a:xfrm>
                <a:prstGeom prst="rect">
                  <a:avLst/>
                </a:prstGeom>
                <a:noFill/>
                <a:ln>
                  <a:noFill/>
                </a:ln>
              </p:spPr>
            </p:pic>
            <p:pic>
              <p:nvPicPr>
                <p:cNvPr descr="preencoded.png" id="411" name="Google Shape;411;p15"/>
                <p:cNvPicPr preferRelativeResize="0"/>
                <p:nvPr/>
              </p:nvPicPr>
              <p:blipFill rotWithShape="1">
                <a:blip r:embed="rId44">
                  <a:alphaModFix/>
                </a:blip>
                <a:srcRect b="0" l="0" r="0" t="0"/>
                <a:stretch/>
              </p:blipFill>
              <p:spPr>
                <a:xfrm>
                  <a:off x="14216936" y="3620133"/>
                  <a:ext cx="446736" cy="399256"/>
                </a:xfrm>
                <a:prstGeom prst="rect">
                  <a:avLst/>
                </a:prstGeom>
                <a:noFill/>
                <a:ln>
                  <a:noFill/>
                </a:ln>
              </p:spPr>
            </p:pic>
            <p:pic>
              <p:nvPicPr>
                <p:cNvPr descr="preencoded.png" id="412" name="Google Shape;412;p15"/>
                <p:cNvPicPr preferRelativeResize="0"/>
                <p:nvPr/>
              </p:nvPicPr>
              <p:blipFill rotWithShape="1">
                <a:blip r:embed="rId45">
                  <a:alphaModFix/>
                </a:blip>
                <a:srcRect b="0" l="0" r="0" t="0"/>
                <a:stretch/>
              </p:blipFill>
              <p:spPr>
                <a:xfrm>
                  <a:off x="14287724" y="3729744"/>
                  <a:ext cx="465295" cy="375948"/>
                </a:xfrm>
                <a:prstGeom prst="rect">
                  <a:avLst/>
                </a:prstGeom>
                <a:noFill/>
                <a:ln>
                  <a:noFill/>
                </a:ln>
              </p:spPr>
            </p:pic>
            <p:pic>
              <p:nvPicPr>
                <p:cNvPr descr="preencoded.png" id="413" name="Google Shape;413;p15"/>
                <p:cNvPicPr preferRelativeResize="0"/>
                <p:nvPr/>
              </p:nvPicPr>
              <p:blipFill rotWithShape="1">
                <a:blip r:embed="rId46">
                  <a:alphaModFix/>
                </a:blip>
                <a:srcRect b="0" l="0" r="0" t="0"/>
                <a:stretch/>
              </p:blipFill>
              <p:spPr>
                <a:xfrm>
                  <a:off x="14353331" y="3845421"/>
                  <a:ext cx="481698" cy="350914"/>
                </a:xfrm>
                <a:prstGeom prst="rect">
                  <a:avLst/>
                </a:prstGeom>
                <a:noFill/>
                <a:ln>
                  <a:noFill/>
                </a:ln>
              </p:spPr>
            </p:pic>
            <p:pic>
              <p:nvPicPr>
                <p:cNvPr descr="preencoded.png" id="414" name="Google Shape;414;p15"/>
                <p:cNvPicPr preferRelativeResize="0"/>
                <p:nvPr/>
              </p:nvPicPr>
              <p:blipFill rotWithShape="1">
                <a:blip r:embed="rId47">
                  <a:alphaModFix/>
                </a:blip>
                <a:srcRect b="0" l="0" r="0" t="0"/>
                <a:stretch/>
              </p:blipFill>
              <p:spPr>
                <a:xfrm>
                  <a:off x="14413760" y="3966270"/>
                  <a:ext cx="496373" cy="324153"/>
                </a:xfrm>
                <a:prstGeom prst="rect">
                  <a:avLst/>
                </a:prstGeom>
                <a:noFill/>
                <a:ln>
                  <a:noFill/>
                </a:ln>
              </p:spPr>
            </p:pic>
            <p:pic>
              <p:nvPicPr>
                <p:cNvPr descr="preencoded.png" id="415" name="Google Shape;415;p15"/>
                <p:cNvPicPr preferRelativeResize="0"/>
                <p:nvPr/>
              </p:nvPicPr>
              <p:blipFill rotWithShape="1">
                <a:blip r:embed="rId48">
                  <a:alphaModFix/>
                </a:blip>
                <a:srcRect b="0" l="0" r="0" t="0"/>
                <a:stretch/>
              </p:blipFill>
              <p:spPr>
                <a:xfrm>
                  <a:off x="14468144" y="4092253"/>
                  <a:ext cx="509753" cy="296096"/>
                </a:xfrm>
                <a:prstGeom prst="rect">
                  <a:avLst/>
                </a:prstGeom>
                <a:noFill/>
                <a:ln>
                  <a:noFill/>
                </a:ln>
              </p:spPr>
            </p:pic>
            <p:pic>
              <p:nvPicPr>
                <p:cNvPr descr="preencoded.png" id="416" name="Google Shape;416;p15"/>
                <p:cNvPicPr preferRelativeResize="0"/>
                <p:nvPr/>
              </p:nvPicPr>
              <p:blipFill rotWithShape="1">
                <a:blip r:embed="rId49">
                  <a:alphaModFix/>
                </a:blip>
                <a:srcRect b="0" l="0" r="0" t="0"/>
                <a:stretch/>
              </p:blipFill>
              <p:spPr>
                <a:xfrm>
                  <a:off x="14516487" y="4223072"/>
                  <a:ext cx="520976" cy="266746"/>
                </a:xfrm>
                <a:prstGeom prst="rect">
                  <a:avLst/>
                </a:prstGeom>
                <a:noFill/>
                <a:ln>
                  <a:noFill/>
                </a:ln>
              </p:spPr>
            </p:pic>
            <p:pic>
              <p:nvPicPr>
                <p:cNvPr descr="preencoded.png" id="417" name="Google Shape;417;p15"/>
                <p:cNvPicPr preferRelativeResize="0"/>
                <p:nvPr/>
              </p:nvPicPr>
              <p:blipFill rotWithShape="1">
                <a:blip r:embed="rId50">
                  <a:alphaModFix/>
                </a:blip>
                <a:srcRect b="0" l="0" r="0" t="0"/>
                <a:stretch/>
              </p:blipFill>
              <p:spPr>
                <a:xfrm>
                  <a:off x="14558786" y="4358655"/>
                  <a:ext cx="530040" cy="235669"/>
                </a:xfrm>
                <a:prstGeom prst="rect">
                  <a:avLst/>
                </a:prstGeom>
                <a:noFill/>
                <a:ln>
                  <a:noFill/>
                </a:ln>
              </p:spPr>
            </p:pic>
            <p:pic>
              <p:nvPicPr>
                <p:cNvPr descr="preencoded.png" id="418" name="Google Shape;418;p15"/>
                <p:cNvPicPr preferRelativeResize="0"/>
                <p:nvPr/>
              </p:nvPicPr>
              <p:blipFill rotWithShape="1">
                <a:blip r:embed="rId51">
                  <a:alphaModFix/>
                </a:blip>
                <a:srcRect b="0" l="0" r="0" t="0"/>
                <a:stretch/>
              </p:blipFill>
              <p:spPr>
                <a:xfrm>
                  <a:off x="14595043" y="4498070"/>
                  <a:ext cx="536514" cy="204161"/>
                </a:xfrm>
                <a:prstGeom prst="rect">
                  <a:avLst/>
                </a:prstGeom>
                <a:noFill/>
                <a:ln>
                  <a:noFill/>
                </a:ln>
              </p:spPr>
            </p:pic>
            <p:pic>
              <p:nvPicPr>
                <p:cNvPr descr="preencoded.png" id="419" name="Google Shape;419;p15"/>
                <p:cNvPicPr preferRelativeResize="0"/>
                <p:nvPr/>
              </p:nvPicPr>
              <p:blipFill rotWithShape="1">
                <a:blip r:embed="rId52">
                  <a:alphaModFix/>
                </a:blip>
                <a:srcRect b="0" l="0" r="0" t="0"/>
                <a:stretch/>
              </p:blipFill>
              <p:spPr>
                <a:xfrm>
                  <a:off x="14623963" y="4641391"/>
                  <a:ext cx="541693" cy="170924"/>
                </a:xfrm>
                <a:prstGeom prst="rect">
                  <a:avLst/>
                </a:prstGeom>
                <a:noFill/>
                <a:ln>
                  <a:noFill/>
                </a:ln>
              </p:spPr>
            </p:pic>
            <p:pic>
              <p:nvPicPr>
                <p:cNvPr descr="preencoded.png" id="420" name="Google Shape;420;p15"/>
                <p:cNvPicPr preferRelativeResize="0"/>
                <p:nvPr/>
              </p:nvPicPr>
              <p:blipFill rotWithShape="1">
                <a:blip r:embed="rId53">
                  <a:alphaModFix/>
                </a:blip>
                <a:srcRect b="0" l="0" r="0" t="0"/>
                <a:stretch/>
              </p:blipFill>
              <p:spPr>
                <a:xfrm>
                  <a:off x="14646407" y="4787764"/>
                  <a:ext cx="543852" cy="137259"/>
                </a:xfrm>
                <a:prstGeom prst="rect">
                  <a:avLst/>
                </a:prstGeom>
                <a:noFill/>
                <a:ln>
                  <a:noFill/>
                </a:ln>
              </p:spPr>
            </p:pic>
            <p:pic>
              <p:nvPicPr>
                <p:cNvPr descr="preencoded.png" id="421" name="Google Shape;421;p15"/>
                <p:cNvPicPr preferRelativeResize="0"/>
                <p:nvPr/>
              </p:nvPicPr>
              <p:blipFill rotWithShape="1">
                <a:blip r:embed="rId54">
                  <a:alphaModFix/>
                </a:blip>
                <a:srcRect b="0" l="0" r="0" t="0"/>
                <a:stretch/>
              </p:blipFill>
              <p:spPr>
                <a:xfrm>
                  <a:off x="14661514" y="4937485"/>
                  <a:ext cx="544283" cy="102728"/>
                </a:xfrm>
                <a:prstGeom prst="rect">
                  <a:avLst/>
                </a:prstGeom>
                <a:noFill/>
                <a:ln>
                  <a:noFill/>
                </a:ln>
              </p:spPr>
            </p:pic>
            <p:pic>
              <p:nvPicPr>
                <p:cNvPr descr="preencoded.png" id="422" name="Google Shape;422;p15"/>
                <p:cNvPicPr preferRelativeResize="0"/>
                <p:nvPr/>
              </p:nvPicPr>
              <p:blipFill rotWithShape="1">
                <a:blip r:embed="rId55">
                  <a:alphaModFix/>
                </a:blip>
                <a:srcRect b="0" l="0" r="0" t="0"/>
                <a:stretch/>
              </p:blipFill>
              <p:spPr>
                <a:xfrm>
                  <a:off x="14669283" y="5090220"/>
                  <a:ext cx="541693" cy="67334"/>
                </a:xfrm>
                <a:prstGeom prst="rect">
                  <a:avLst/>
                </a:prstGeom>
                <a:noFill/>
                <a:ln>
                  <a:noFill/>
                </a:ln>
              </p:spPr>
            </p:pic>
            <p:pic>
              <p:nvPicPr>
                <p:cNvPr descr="preencoded.png" id="423" name="Google Shape;423;p15"/>
                <p:cNvPicPr preferRelativeResize="0"/>
                <p:nvPr/>
              </p:nvPicPr>
              <p:blipFill rotWithShape="1">
                <a:blip r:embed="rId56">
                  <a:alphaModFix/>
                </a:blip>
                <a:srcRect b="0" l="0" r="0" t="0"/>
                <a:stretch/>
              </p:blipFill>
              <p:spPr>
                <a:xfrm>
                  <a:off x="14666262" y="5217170"/>
                  <a:ext cx="543420" cy="85031"/>
                </a:xfrm>
                <a:prstGeom prst="rect">
                  <a:avLst/>
                </a:prstGeom>
                <a:noFill/>
                <a:ln>
                  <a:noFill/>
                </a:ln>
              </p:spPr>
            </p:pic>
            <p:pic>
              <p:nvPicPr>
                <p:cNvPr descr="preencoded.png" id="424" name="Google Shape;424;p15"/>
                <p:cNvPicPr preferRelativeResize="0"/>
                <p:nvPr/>
              </p:nvPicPr>
              <p:blipFill rotWithShape="1">
                <a:blip r:embed="rId57">
                  <a:alphaModFix/>
                </a:blip>
                <a:srcRect b="0" l="0" r="0" t="0"/>
                <a:stretch/>
              </p:blipFill>
              <p:spPr>
                <a:xfrm>
                  <a:off x="14654608" y="5333181"/>
                  <a:ext cx="544715" cy="119993"/>
                </a:xfrm>
                <a:prstGeom prst="rect">
                  <a:avLst/>
                </a:prstGeom>
                <a:noFill/>
                <a:ln>
                  <a:noFill/>
                </a:ln>
              </p:spPr>
            </p:pic>
            <p:pic>
              <p:nvPicPr>
                <p:cNvPr descr="preencoded.png" id="425" name="Google Shape;425;p15"/>
                <p:cNvPicPr preferRelativeResize="0"/>
                <p:nvPr/>
              </p:nvPicPr>
              <p:blipFill rotWithShape="1">
                <a:blip r:embed="rId58">
                  <a:alphaModFix/>
                </a:blip>
                <a:srcRect b="0" l="0" r="0" t="0"/>
                <a:stretch/>
              </p:blipFill>
              <p:spPr>
                <a:xfrm>
                  <a:off x="14636048" y="5447147"/>
                  <a:ext cx="542988" cy="154522"/>
                </a:xfrm>
                <a:prstGeom prst="rect">
                  <a:avLst/>
                </a:prstGeom>
                <a:noFill/>
                <a:ln>
                  <a:noFill/>
                </a:ln>
              </p:spPr>
            </p:pic>
            <p:pic>
              <p:nvPicPr>
                <p:cNvPr descr="preencoded.png" id="426" name="Google Shape;426;p15"/>
                <p:cNvPicPr preferRelativeResize="0"/>
                <p:nvPr/>
              </p:nvPicPr>
              <p:blipFill rotWithShape="1">
                <a:blip r:embed="rId59">
                  <a:alphaModFix/>
                </a:blip>
                <a:srcRect b="0" l="0" r="0" t="0"/>
                <a:stretch/>
              </p:blipFill>
              <p:spPr>
                <a:xfrm>
                  <a:off x="14610150" y="5558954"/>
                  <a:ext cx="539535" cy="187327"/>
                </a:xfrm>
                <a:prstGeom prst="rect">
                  <a:avLst/>
                </a:prstGeom>
                <a:noFill/>
                <a:ln>
                  <a:noFill/>
                </a:ln>
              </p:spPr>
            </p:pic>
            <p:pic>
              <p:nvPicPr>
                <p:cNvPr descr="preencoded.png" id="427" name="Google Shape;427;p15"/>
                <p:cNvPicPr preferRelativeResize="0"/>
                <p:nvPr/>
              </p:nvPicPr>
              <p:blipFill rotWithShape="1">
                <a:blip r:embed="rId60">
                  <a:alphaModFix/>
                </a:blip>
                <a:srcRect b="0" l="0" r="0" t="0"/>
                <a:stretch/>
              </p:blipFill>
              <p:spPr>
                <a:xfrm>
                  <a:off x="14577778" y="5667673"/>
                  <a:ext cx="533492" cy="220131"/>
                </a:xfrm>
                <a:prstGeom prst="rect">
                  <a:avLst/>
                </a:prstGeom>
                <a:noFill/>
                <a:ln>
                  <a:noFill/>
                </a:ln>
              </p:spPr>
            </p:pic>
            <p:pic>
              <p:nvPicPr>
                <p:cNvPr descr="preencoded.png" id="428" name="Google Shape;428;p15"/>
                <p:cNvPicPr preferRelativeResize="0"/>
                <p:nvPr/>
              </p:nvPicPr>
              <p:blipFill rotWithShape="1">
                <a:blip r:embed="rId61">
                  <a:alphaModFix/>
                </a:blip>
                <a:srcRect b="0" l="0" r="0" t="0"/>
                <a:stretch/>
              </p:blipFill>
              <p:spPr>
                <a:xfrm>
                  <a:off x="14538500" y="5773936"/>
                  <a:ext cx="525723" cy="251208"/>
                </a:xfrm>
                <a:prstGeom prst="rect">
                  <a:avLst/>
                </a:prstGeom>
                <a:noFill/>
                <a:ln>
                  <a:noFill/>
                </a:ln>
              </p:spPr>
            </p:pic>
            <p:pic>
              <p:nvPicPr>
                <p:cNvPr descr="preencoded.png" id="429" name="Google Shape;429;p15"/>
                <p:cNvPicPr preferRelativeResize="0"/>
                <p:nvPr/>
              </p:nvPicPr>
              <p:blipFill rotWithShape="1">
                <a:blip r:embed="rId62">
                  <a:alphaModFix/>
                </a:blip>
                <a:srcRect b="0" l="0" r="0" t="0"/>
                <a:stretch/>
              </p:blipFill>
              <p:spPr>
                <a:xfrm>
                  <a:off x="14493179" y="5876739"/>
                  <a:ext cx="515364" cy="281853"/>
                </a:xfrm>
                <a:prstGeom prst="rect">
                  <a:avLst/>
                </a:prstGeom>
                <a:noFill/>
                <a:ln>
                  <a:noFill/>
                </a:ln>
              </p:spPr>
            </p:pic>
            <p:pic>
              <p:nvPicPr>
                <p:cNvPr descr="preencoded.png" id="430" name="Google Shape;430;p15"/>
                <p:cNvPicPr preferRelativeResize="0"/>
                <p:nvPr/>
              </p:nvPicPr>
              <p:blipFill rotWithShape="1">
                <a:blip r:embed="rId63">
                  <a:alphaModFix/>
                </a:blip>
                <a:srcRect b="0" l="0" r="0" t="0"/>
                <a:stretch/>
              </p:blipFill>
              <p:spPr>
                <a:xfrm>
                  <a:off x="14441816" y="5976379"/>
                  <a:ext cx="503279" cy="310341"/>
                </a:xfrm>
                <a:prstGeom prst="rect">
                  <a:avLst/>
                </a:prstGeom>
                <a:noFill/>
                <a:ln>
                  <a:noFill/>
                </a:ln>
              </p:spPr>
            </p:pic>
            <p:pic>
              <p:nvPicPr>
                <p:cNvPr descr="preencoded.png" id="431" name="Google Shape;431;p15"/>
                <p:cNvPicPr preferRelativeResize="0"/>
                <p:nvPr/>
              </p:nvPicPr>
              <p:blipFill rotWithShape="1">
                <a:blip r:embed="rId64">
                  <a:alphaModFix/>
                </a:blip>
                <a:srcRect b="0" l="0" r="0" t="0"/>
                <a:stretch/>
              </p:blipFill>
              <p:spPr>
                <a:xfrm>
                  <a:off x="14384408" y="6072671"/>
                  <a:ext cx="489036" cy="337534"/>
                </a:xfrm>
                <a:prstGeom prst="rect">
                  <a:avLst/>
                </a:prstGeom>
                <a:noFill/>
                <a:ln>
                  <a:noFill/>
                </a:ln>
              </p:spPr>
            </p:pic>
            <p:pic>
              <p:nvPicPr>
                <p:cNvPr descr="preencoded.png" id="432" name="Google Shape;432;p15"/>
                <p:cNvPicPr preferRelativeResize="0"/>
                <p:nvPr/>
              </p:nvPicPr>
              <p:blipFill rotWithShape="1">
                <a:blip r:embed="rId65">
                  <a:alphaModFix/>
                </a:blip>
                <a:srcRect b="0" l="0" r="0" t="0"/>
                <a:stretch/>
              </p:blipFill>
              <p:spPr>
                <a:xfrm>
                  <a:off x="14321391" y="6165093"/>
                  <a:ext cx="473496" cy="363432"/>
                </a:xfrm>
                <a:prstGeom prst="rect">
                  <a:avLst/>
                </a:prstGeom>
                <a:noFill/>
                <a:ln>
                  <a:noFill/>
                </a:ln>
              </p:spPr>
            </p:pic>
            <p:pic>
              <p:nvPicPr>
                <p:cNvPr descr="preencoded.png" id="433" name="Google Shape;433;p15"/>
                <p:cNvPicPr preferRelativeResize="0"/>
                <p:nvPr/>
              </p:nvPicPr>
              <p:blipFill rotWithShape="1">
                <a:blip r:embed="rId66">
                  <a:alphaModFix/>
                </a:blip>
                <a:srcRect b="0" l="0" r="0" t="0"/>
                <a:stretch/>
              </p:blipFill>
              <p:spPr>
                <a:xfrm>
                  <a:off x="14252762" y="6253423"/>
                  <a:ext cx="456231" cy="388034"/>
                </a:xfrm>
                <a:prstGeom prst="rect">
                  <a:avLst/>
                </a:prstGeom>
                <a:noFill/>
                <a:ln>
                  <a:noFill/>
                </a:ln>
              </p:spPr>
            </p:pic>
            <p:pic>
              <p:nvPicPr>
                <p:cNvPr descr="preencoded.png" id="434" name="Google Shape;434;p15"/>
                <p:cNvPicPr preferRelativeResize="0"/>
                <p:nvPr/>
              </p:nvPicPr>
              <p:blipFill rotWithShape="1">
                <a:blip r:embed="rId67">
                  <a:alphaModFix/>
                </a:blip>
                <a:srcRect b="0" l="0" r="0" t="0"/>
                <a:stretch/>
              </p:blipFill>
              <p:spPr>
                <a:xfrm>
                  <a:off x="14179385" y="6337697"/>
                  <a:ext cx="436808" cy="410479"/>
                </a:xfrm>
                <a:prstGeom prst="rect">
                  <a:avLst/>
                </a:prstGeom>
                <a:noFill/>
                <a:ln>
                  <a:noFill/>
                </a:ln>
              </p:spPr>
            </p:pic>
            <p:pic>
              <p:nvPicPr>
                <p:cNvPr descr="preencoded.png" id="435" name="Google Shape;435;p15"/>
                <p:cNvPicPr preferRelativeResize="0"/>
                <p:nvPr/>
              </p:nvPicPr>
              <p:blipFill rotWithShape="1">
                <a:blip r:embed="rId68">
                  <a:alphaModFix/>
                </a:blip>
                <a:srcRect b="0" l="0" r="0" t="0"/>
                <a:stretch/>
              </p:blipFill>
              <p:spPr>
                <a:xfrm>
                  <a:off x="14101260" y="6417134"/>
                  <a:ext cx="416090" cy="432061"/>
                </a:xfrm>
                <a:prstGeom prst="rect">
                  <a:avLst/>
                </a:prstGeom>
                <a:noFill/>
                <a:ln>
                  <a:noFill/>
                </a:ln>
              </p:spPr>
            </p:pic>
            <p:pic>
              <p:nvPicPr>
                <p:cNvPr descr="preencoded.png" id="436" name="Google Shape;436;p15"/>
                <p:cNvPicPr preferRelativeResize="0"/>
                <p:nvPr/>
              </p:nvPicPr>
              <p:blipFill rotWithShape="1">
                <a:blip r:embed="rId69">
                  <a:alphaModFix/>
                </a:blip>
                <a:srcRect b="0" l="0" r="0" t="0"/>
                <a:stretch/>
              </p:blipFill>
              <p:spPr>
                <a:xfrm>
                  <a:off x="14017956" y="6491846"/>
                  <a:ext cx="393645" cy="451483"/>
                </a:xfrm>
                <a:prstGeom prst="rect">
                  <a:avLst/>
                </a:prstGeom>
                <a:noFill/>
                <a:ln>
                  <a:noFill/>
                </a:ln>
              </p:spPr>
            </p:pic>
            <p:pic>
              <p:nvPicPr>
                <p:cNvPr descr="preencoded.png" id="437" name="Google Shape;437;p15"/>
                <p:cNvPicPr preferRelativeResize="0"/>
                <p:nvPr/>
              </p:nvPicPr>
              <p:blipFill rotWithShape="1">
                <a:blip r:embed="rId70">
                  <a:alphaModFix/>
                </a:blip>
                <a:srcRect b="0" l="0" r="0" t="0"/>
                <a:stretch/>
              </p:blipFill>
              <p:spPr>
                <a:xfrm>
                  <a:off x="13930767" y="6561646"/>
                  <a:ext cx="369904" cy="469180"/>
                </a:xfrm>
                <a:prstGeom prst="rect">
                  <a:avLst/>
                </a:prstGeom>
                <a:noFill/>
                <a:ln>
                  <a:noFill/>
                </a:ln>
              </p:spPr>
            </p:pic>
            <p:pic>
              <p:nvPicPr>
                <p:cNvPr descr="preencoded.png" id="438" name="Google Shape;438;p15"/>
                <p:cNvPicPr preferRelativeResize="0"/>
                <p:nvPr/>
              </p:nvPicPr>
              <p:blipFill rotWithShape="1">
                <a:blip r:embed="rId71">
                  <a:alphaModFix/>
                </a:blip>
                <a:srcRect b="0" l="0" r="0" t="0"/>
                <a:stretch/>
              </p:blipFill>
              <p:spPr>
                <a:xfrm>
                  <a:off x="13839261" y="6626014"/>
                  <a:ext cx="344440" cy="485582"/>
                </a:xfrm>
                <a:prstGeom prst="rect">
                  <a:avLst/>
                </a:prstGeom>
                <a:noFill/>
                <a:ln>
                  <a:noFill/>
                </a:ln>
              </p:spPr>
            </p:pic>
            <p:pic>
              <p:nvPicPr>
                <p:cNvPr descr="preencoded.png" id="439" name="Google Shape;439;p15"/>
                <p:cNvPicPr preferRelativeResize="0"/>
                <p:nvPr/>
              </p:nvPicPr>
              <p:blipFill rotWithShape="1">
                <a:blip r:embed="rId72">
                  <a:alphaModFix/>
                </a:blip>
                <a:srcRect b="0" l="0" r="0" t="0"/>
                <a:stretch/>
              </p:blipFill>
              <p:spPr>
                <a:xfrm>
                  <a:off x="13744304" y="6684727"/>
                  <a:ext cx="316815" cy="499826"/>
                </a:xfrm>
                <a:prstGeom prst="rect">
                  <a:avLst/>
                </a:prstGeom>
                <a:noFill/>
                <a:ln>
                  <a:noFill/>
                </a:ln>
              </p:spPr>
            </p:pic>
            <p:pic>
              <p:nvPicPr>
                <p:cNvPr descr="preencoded.png" id="440" name="Google Shape;440;p15"/>
                <p:cNvPicPr preferRelativeResize="0"/>
                <p:nvPr/>
              </p:nvPicPr>
              <p:blipFill rotWithShape="1">
                <a:blip r:embed="rId73">
                  <a:alphaModFix/>
                </a:blip>
                <a:srcRect b="0" l="0" r="0" t="0"/>
                <a:stretch/>
              </p:blipFill>
              <p:spPr>
                <a:xfrm>
                  <a:off x="13645028" y="6737821"/>
                  <a:ext cx="289192" cy="512343"/>
                </a:xfrm>
                <a:prstGeom prst="rect">
                  <a:avLst/>
                </a:prstGeom>
                <a:noFill/>
                <a:ln>
                  <a:noFill/>
                </a:ln>
              </p:spPr>
            </p:pic>
            <p:pic>
              <p:nvPicPr>
                <p:cNvPr descr="preencoded.png" id="441" name="Google Shape;441;p15"/>
                <p:cNvPicPr preferRelativeResize="0"/>
                <p:nvPr/>
              </p:nvPicPr>
              <p:blipFill rotWithShape="1">
                <a:blip r:embed="rId74">
                  <a:alphaModFix/>
                </a:blip>
                <a:srcRect b="0" l="0" r="0" t="0"/>
                <a:stretch/>
              </p:blipFill>
              <p:spPr>
                <a:xfrm>
                  <a:off x="13543165" y="6784851"/>
                  <a:ext cx="258977" cy="523133"/>
                </a:xfrm>
                <a:prstGeom prst="rect">
                  <a:avLst/>
                </a:prstGeom>
                <a:noFill/>
                <a:ln>
                  <a:noFill/>
                </a:ln>
              </p:spPr>
            </p:pic>
            <p:pic>
              <p:nvPicPr>
                <p:cNvPr descr="preencoded.png" id="442" name="Google Shape;442;p15"/>
                <p:cNvPicPr preferRelativeResize="0"/>
                <p:nvPr/>
              </p:nvPicPr>
              <p:blipFill rotWithShape="1">
                <a:blip r:embed="rId75">
                  <a:alphaModFix/>
                </a:blip>
                <a:srcRect b="0" l="0" r="0" t="0"/>
                <a:stretch/>
              </p:blipFill>
              <p:spPr>
                <a:xfrm>
                  <a:off x="13437847" y="6825332"/>
                  <a:ext cx="227900" cy="531767"/>
                </a:xfrm>
                <a:prstGeom prst="rect">
                  <a:avLst/>
                </a:prstGeom>
                <a:noFill/>
                <a:ln>
                  <a:noFill/>
                </a:ln>
              </p:spPr>
            </p:pic>
            <p:pic>
              <p:nvPicPr>
                <p:cNvPr descr="preencoded.png" id="443" name="Google Shape;443;p15"/>
                <p:cNvPicPr preferRelativeResize="0"/>
                <p:nvPr/>
              </p:nvPicPr>
              <p:blipFill rotWithShape="1">
                <a:blip r:embed="rId76">
                  <a:alphaModFix/>
                </a:blip>
                <a:srcRect b="0" l="0" r="0" t="0"/>
                <a:stretch/>
              </p:blipFill>
              <p:spPr>
                <a:xfrm>
                  <a:off x="13329508" y="6859563"/>
                  <a:ext cx="195960" cy="538241"/>
                </a:xfrm>
                <a:prstGeom prst="rect">
                  <a:avLst/>
                </a:prstGeom>
                <a:noFill/>
                <a:ln>
                  <a:noFill/>
                </a:ln>
              </p:spPr>
            </p:pic>
            <p:pic>
              <p:nvPicPr>
                <p:cNvPr descr="preencoded.png" id="444" name="Google Shape;444;p15"/>
                <p:cNvPicPr preferRelativeResize="0"/>
                <p:nvPr/>
              </p:nvPicPr>
              <p:blipFill rotWithShape="1">
                <a:blip r:embed="rId77">
                  <a:alphaModFix/>
                </a:blip>
                <a:srcRect b="0" l="0" r="0" t="0"/>
                <a:stretch/>
              </p:blipFill>
              <p:spPr>
                <a:xfrm>
                  <a:off x="13218581" y="6887059"/>
                  <a:ext cx="162723" cy="542125"/>
                </a:xfrm>
                <a:prstGeom prst="rect">
                  <a:avLst/>
                </a:prstGeom>
                <a:noFill/>
                <a:ln>
                  <a:noFill/>
                </a:ln>
              </p:spPr>
            </p:pic>
            <p:pic>
              <p:nvPicPr>
                <p:cNvPr descr="preencoded.png" id="445" name="Google Shape;445;p15"/>
                <p:cNvPicPr preferRelativeResize="0"/>
                <p:nvPr/>
              </p:nvPicPr>
              <p:blipFill rotWithShape="1">
                <a:blip r:embed="rId78">
                  <a:alphaModFix/>
                </a:blip>
                <a:srcRect b="0" l="0" r="0" t="0"/>
                <a:stretch/>
              </p:blipFill>
              <p:spPr>
                <a:xfrm>
                  <a:off x="13105062" y="6907783"/>
                  <a:ext cx="128624" cy="543851"/>
                </a:xfrm>
                <a:prstGeom prst="rect">
                  <a:avLst/>
                </a:prstGeom>
                <a:noFill/>
                <a:ln>
                  <a:noFill/>
                </a:ln>
              </p:spPr>
            </p:pic>
            <p:pic>
              <p:nvPicPr>
                <p:cNvPr descr="preencoded.png" id="446" name="Google Shape;446;p15"/>
                <p:cNvPicPr preferRelativeResize="0"/>
                <p:nvPr/>
              </p:nvPicPr>
              <p:blipFill rotWithShape="1">
                <a:blip r:embed="rId79">
                  <a:alphaModFix/>
                </a:blip>
                <a:srcRect b="0" l="0" r="0" t="0"/>
                <a:stretch/>
              </p:blipFill>
              <p:spPr>
                <a:xfrm>
                  <a:off x="12989386" y="6920731"/>
                  <a:ext cx="94095" cy="543852"/>
                </a:xfrm>
                <a:prstGeom prst="rect">
                  <a:avLst/>
                </a:prstGeom>
                <a:noFill/>
                <a:ln>
                  <a:noFill/>
                </a:ln>
              </p:spPr>
            </p:pic>
            <p:pic>
              <p:nvPicPr>
                <p:cNvPr descr="preencoded.png" id="447" name="Google Shape;447;p15"/>
                <p:cNvPicPr preferRelativeResize="0"/>
                <p:nvPr/>
              </p:nvPicPr>
              <p:blipFill rotWithShape="1">
                <a:blip r:embed="rId15">
                  <a:alphaModFix/>
                </a:blip>
                <a:srcRect b="0" l="0" r="0" t="0"/>
                <a:stretch/>
              </p:blipFill>
              <p:spPr>
                <a:xfrm>
                  <a:off x="12871551" y="6926833"/>
                  <a:ext cx="58701" cy="540830"/>
                </a:xfrm>
                <a:prstGeom prst="rect">
                  <a:avLst/>
                </a:prstGeom>
                <a:noFill/>
                <a:ln>
                  <a:noFill/>
                </a:ln>
              </p:spPr>
            </p:pic>
          </p:grpSp>
        </p:grpSp>
        <p:pic>
          <p:nvPicPr>
            <p:cNvPr descr="preencoded.png" id="448" name="Google Shape;448;p15"/>
            <p:cNvPicPr preferRelativeResize="0"/>
            <p:nvPr/>
          </p:nvPicPr>
          <p:blipFill rotWithShape="1">
            <a:blip r:embed="rId80">
              <a:alphaModFix/>
            </a:blip>
            <a:srcRect b="0" l="0" r="0" t="0"/>
            <a:stretch/>
          </p:blipFill>
          <p:spPr>
            <a:xfrm>
              <a:off x="11265544" y="3521718"/>
              <a:ext cx="3266563" cy="3266564"/>
            </a:xfrm>
            <a:prstGeom prst="rect">
              <a:avLst/>
            </a:prstGeom>
            <a:noFill/>
            <a:ln>
              <a:noFill/>
            </a:ln>
          </p:spPr>
        </p:pic>
        <p:sp>
          <p:nvSpPr>
            <p:cNvPr id="449" name="Google Shape;449;p15"/>
            <p:cNvSpPr/>
            <p:nvPr/>
          </p:nvSpPr>
          <p:spPr>
            <a:xfrm>
              <a:off x="12039600" y="4638675"/>
              <a:ext cx="1724025" cy="1314450"/>
            </a:xfrm>
            <a:prstGeom prst="rect">
              <a:avLst/>
            </a:prstGeom>
            <a:noFill/>
            <a:ln>
              <a:noFill/>
            </a:ln>
          </p:spPr>
          <p:txBody>
            <a:bodyPr anchorCtr="0" anchor="t" bIns="0" lIns="0" spcFirstLastPara="1" rIns="0" wrap="square" tIns="0">
              <a:noAutofit/>
            </a:bodyPr>
            <a:lstStyle/>
            <a:p>
              <a:pPr indent="0" lvl="0" marL="0" marR="0" rtl="0" algn="ctr">
                <a:lnSpc>
                  <a:spcPct val="120000"/>
                </a:lnSpc>
                <a:spcBef>
                  <a:spcPts val="0"/>
                </a:spcBef>
                <a:spcAft>
                  <a:spcPts val="0"/>
                </a:spcAft>
                <a:buClr>
                  <a:srgbClr val="725641"/>
                </a:buClr>
                <a:buSzPts val="6000"/>
                <a:buFont typeface="DM Serif Display"/>
                <a:buNone/>
              </a:pPr>
              <a:r>
                <a:rPr b="0" i="0" lang="en-US" sz="6000" u="none" cap="none" strike="noStrike">
                  <a:solidFill>
                    <a:srgbClr val="725641"/>
                  </a:solidFill>
                  <a:latin typeface="DM Serif Display"/>
                  <a:ea typeface="DM Serif Display"/>
                  <a:cs typeface="DM Serif Display"/>
                  <a:sym typeface="DM Serif Display"/>
                </a:rPr>
                <a:t>68%</a:t>
              </a:r>
              <a:endParaRPr b="0" i="0" sz="6000" u="none" cap="none" strike="noStrike">
                <a:solidFill>
                  <a:schemeClr val="dk1"/>
                </a:solidFill>
                <a:latin typeface="Calibri"/>
                <a:ea typeface="Calibri"/>
                <a:cs typeface="Calibri"/>
                <a:sym typeface="Calibri"/>
              </a:endParaRPr>
            </a:p>
          </p:txBody>
        </p:sp>
      </p:grpSp>
      <p:pic>
        <p:nvPicPr>
          <p:cNvPr descr="preencoded.png" id="450" name="Google Shape;450;p15"/>
          <p:cNvPicPr preferRelativeResize="0"/>
          <p:nvPr/>
        </p:nvPicPr>
        <p:blipFill rotWithShape="1">
          <a:blip r:embed="rId81">
            <a:alphaModFix/>
          </a:blip>
          <a:srcRect b="0" l="0" r="0" t="0"/>
          <a:stretch/>
        </p:blipFill>
        <p:spPr>
          <a:xfrm>
            <a:off x="15430500" y="5257800"/>
            <a:ext cx="6543675" cy="8324850"/>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AEFEB"/>
        </a:solidFill>
      </p:bgPr>
    </p:bg>
    <p:spTree>
      <p:nvGrpSpPr>
        <p:cNvPr id="455" name="Shape 455"/>
        <p:cNvGrpSpPr/>
        <p:nvPr/>
      </p:nvGrpSpPr>
      <p:grpSpPr>
        <a:xfrm>
          <a:off x="0" y="0"/>
          <a:ext cx="0" cy="0"/>
          <a:chOff x="0" y="0"/>
          <a:chExt cx="0" cy="0"/>
        </a:xfrm>
      </p:grpSpPr>
      <p:pic>
        <p:nvPicPr>
          <p:cNvPr descr="preencoded.png" id="456" name="Google Shape;456;p14"/>
          <p:cNvPicPr preferRelativeResize="0"/>
          <p:nvPr/>
        </p:nvPicPr>
        <p:blipFill rotWithShape="1">
          <a:blip r:embed="rId3">
            <a:alphaModFix/>
          </a:blip>
          <a:srcRect b="0" l="0" r="0" t="0"/>
          <a:stretch/>
        </p:blipFill>
        <p:spPr>
          <a:xfrm>
            <a:off x="-95250" y="0"/>
            <a:ext cx="3705225" cy="4543425"/>
          </a:xfrm>
          <a:prstGeom prst="rect">
            <a:avLst/>
          </a:prstGeom>
          <a:noFill/>
          <a:ln>
            <a:noFill/>
          </a:ln>
        </p:spPr>
      </p:pic>
      <p:pic>
        <p:nvPicPr>
          <p:cNvPr descr="preencoded.png" id="457" name="Google Shape;457;p14"/>
          <p:cNvPicPr preferRelativeResize="0"/>
          <p:nvPr/>
        </p:nvPicPr>
        <p:blipFill rotWithShape="1">
          <a:blip r:embed="rId3">
            <a:alphaModFix/>
          </a:blip>
          <a:srcRect b="0" l="0" r="0" t="0"/>
          <a:stretch/>
        </p:blipFill>
        <p:spPr>
          <a:xfrm rot="10800000">
            <a:off x="14582775" y="5743575"/>
            <a:ext cx="3705225" cy="4543425"/>
          </a:xfrm>
          <a:prstGeom prst="rect">
            <a:avLst/>
          </a:prstGeom>
          <a:noFill/>
          <a:ln>
            <a:noFill/>
          </a:ln>
        </p:spPr>
      </p:pic>
      <p:pic>
        <p:nvPicPr>
          <p:cNvPr descr="preencoded.png" id="458" name="Google Shape;458;p14"/>
          <p:cNvPicPr preferRelativeResize="0"/>
          <p:nvPr/>
        </p:nvPicPr>
        <p:blipFill rotWithShape="1">
          <a:blip r:embed="rId4">
            <a:alphaModFix/>
          </a:blip>
          <a:srcRect b="0" l="0" r="0" t="0"/>
          <a:stretch/>
        </p:blipFill>
        <p:spPr>
          <a:xfrm>
            <a:off x="-1990725" y="-695325"/>
            <a:ext cx="14544675" cy="12982575"/>
          </a:xfrm>
          <a:prstGeom prst="rect">
            <a:avLst/>
          </a:prstGeom>
          <a:noFill/>
          <a:ln>
            <a:noFill/>
          </a:ln>
        </p:spPr>
      </p:pic>
      <p:pic>
        <p:nvPicPr>
          <p:cNvPr descr="preencoded.png" id="459" name="Google Shape;459;p14"/>
          <p:cNvPicPr preferRelativeResize="0"/>
          <p:nvPr/>
        </p:nvPicPr>
        <p:blipFill rotWithShape="1">
          <a:blip r:embed="rId5">
            <a:alphaModFix/>
          </a:blip>
          <a:srcRect b="0" l="0" r="0" t="0"/>
          <a:stretch/>
        </p:blipFill>
        <p:spPr>
          <a:xfrm>
            <a:off x="1638300" y="2028825"/>
            <a:ext cx="7419975" cy="4867275"/>
          </a:xfrm>
          <a:prstGeom prst="rect">
            <a:avLst/>
          </a:prstGeom>
          <a:noFill/>
          <a:ln>
            <a:noFill/>
          </a:ln>
        </p:spPr>
      </p:pic>
      <p:grpSp>
        <p:nvGrpSpPr>
          <p:cNvPr id="460" name="Google Shape;460;p14"/>
          <p:cNvGrpSpPr/>
          <p:nvPr/>
        </p:nvGrpSpPr>
        <p:grpSpPr>
          <a:xfrm>
            <a:off x="10725150" y="3524250"/>
            <a:ext cx="6252210" cy="2078355"/>
            <a:chOff x="10725150" y="3524250"/>
            <a:chExt cx="6252210" cy="2078355"/>
          </a:xfrm>
        </p:grpSpPr>
        <p:sp>
          <p:nvSpPr>
            <p:cNvPr id="461" name="Google Shape;461;p14"/>
            <p:cNvSpPr/>
            <p:nvPr/>
          </p:nvSpPr>
          <p:spPr>
            <a:xfrm>
              <a:off x="10725150" y="4657725"/>
              <a:ext cx="6252210" cy="94488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000000"/>
                </a:buClr>
                <a:buSzPts val="2400"/>
                <a:buFont typeface="Avenir"/>
                <a:buNone/>
              </a:pPr>
              <a:r>
                <a:rPr b="0" i="0" lang="en-US" sz="2400" u="none" cap="none" strike="noStrike">
                  <a:solidFill>
                    <a:srgbClr val="000000"/>
                  </a:solidFill>
                  <a:latin typeface="Avenir"/>
                  <a:ea typeface="Avenir"/>
                  <a:cs typeface="Avenir"/>
                  <a:sym typeface="Avenir"/>
                </a:rPr>
                <a:t>A web application designed for discovering the world of fantasy</a:t>
              </a:r>
              <a:endParaRPr b="0" i="0" sz="2400" u="none" cap="none" strike="noStrike">
                <a:solidFill>
                  <a:schemeClr val="dk1"/>
                </a:solidFill>
                <a:latin typeface="Calibri"/>
                <a:ea typeface="Calibri"/>
                <a:cs typeface="Calibri"/>
                <a:sym typeface="Calibri"/>
              </a:endParaRPr>
            </a:p>
          </p:txBody>
        </p:sp>
        <p:sp>
          <p:nvSpPr>
            <p:cNvPr id="462" name="Google Shape;462;p14"/>
            <p:cNvSpPr/>
            <p:nvPr/>
          </p:nvSpPr>
          <p:spPr>
            <a:xfrm>
              <a:off x="10725150" y="3524250"/>
              <a:ext cx="5690235" cy="97536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000000"/>
                </a:buClr>
                <a:buSzPts val="4800"/>
                <a:buFont typeface="Marcellus"/>
                <a:buNone/>
              </a:pPr>
              <a:r>
                <a:rPr b="0" i="0" lang="en-US" sz="4800" u="none" cap="none" strike="noStrike">
                  <a:solidFill>
                    <a:srgbClr val="000000"/>
                  </a:solidFill>
                  <a:latin typeface="Marcellus"/>
                  <a:ea typeface="Marcellus"/>
                  <a:cs typeface="Marcellus"/>
                  <a:sym typeface="Marcellus"/>
                </a:rPr>
                <a:t>Portal to Adventure</a:t>
              </a:r>
              <a:endParaRPr b="0" i="0" sz="4800" u="none" cap="none" strike="noStrike">
                <a:solidFill>
                  <a:schemeClr val="dk1"/>
                </a:solidFill>
                <a:latin typeface="Calibri"/>
                <a:ea typeface="Calibri"/>
                <a:cs typeface="Calibri"/>
                <a:sym typeface="Calibri"/>
              </a:endParaRPr>
            </a:p>
          </p:txBody>
        </p:sp>
      </p:grpSp>
      <p:pic>
        <p:nvPicPr>
          <p:cNvPr descr="preencoded.png" id="463" name="Google Shape;463;p14"/>
          <p:cNvPicPr preferRelativeResize="0"/>
          <p:nvPr/>
        </p:nvPicPr>
        <p:blipFill rotWithShape="1">
          <a:blip r:embed="rId6">
            <a:alphaModFix/>
          </a:blip>
          <a:srcRect b="0" l="0" r="0" t="0"/>
          <a:stretch/>
        </p:blipFill>
        <p:spPr>
          <a:xfrm rot="-3518128">
            <a:off x="12449862" y="-973976"/>
            <a:ext cx="7458075" cy="5305425"/>
          </a:xfrm>
          <a:prstGeom prst="rect">
            <a:avLst/>
          </a:prstGeom>
          <a:noFill/>
          <a:ln>
            <a:noFill/>
          </a:ln>
        </p:spPr>
      </p:pic>
      <p:pic>
        <p:nvPicPr>
          <p:cNvPr descr="preencoded.png" id="464" name="Google Shape;464;p14"/>
          <p:cNvPicPr preferRelativeResize="0"/>
          <p:nvPr/>
        </p:nvPicPr>
        <p:blipFill rotWithShape="1">
          <a:blip r:embed="rId7">
            <a:alphaModFix/>
          </a:blip>
          <a:srcRect b="0" l="0" r="0" t="0"/>
          <a:stretch/>
        </p:blipFill>
        <p:spPr>
          <a:xfrm>
            <a:off x="-971550" y="4543425"/>
            <a:ext cx="5448300" cy="6886575"/>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AEFEB"/>
        </a:solidFill>
      </p:bgPr>
    </p:bg>
    <p:spTree>
      <p:nvGrpSpPr>
        <p:cNvPr id="469" name="Shape 469"/>
        <p:cNvGrpSpPr/>
        <p:nvPr/>
      </p:nvGrpSpPr>
      <p:grpSpPr>
        <a:xfrm>
          <a:off x="0" y="0"/>
          <a:ext cx="0" cy="0"/>
          <a:chOff x="0" y="0"/>
          <a:chExt cx="0" cy="0"/>
        </a:xfrm>
      </p:grpSpPr>
      <p:pic>
        <p:nvPicPr>
          <p:cNvPr descr="preencoded.png" id="470" name="Google Shape;470;p13"/>
          <p:cNvPicPr preferRelativeResize="0"/>
          <p:nvPr/>
        </p:nvPicPr>
        <p:blipFill rotWithShape="1">
          <a:blip r:embed="rId3">
            <a:alphaModFix/>
          </a:blip>
          <a:srcRect b="0" l="0" r="0" t="0"/>
          <a:stretch/>
        </p:blipFill>
        <p:spPr>
          <a:xfrm rot="900000">
            <a:off x="-697791" y="-230143"/>
            <a:ext cx="7458075" cy="5305425"/>
          </a:xfrm>
          <a:prstGeom prst="rect">
            <a:avLst/>
          </a:prstGeom>
          <a:noFill/>
          <a:ln>
            <a:noFill/>
          </a:ln>
        </p:spPr>
      </p:pic>
      <p:grpSp>
        <p:nvGrpSpPr>
          <p:cNvPr id="471" name="Google Shape;471;p13"/>
          <p:cNvGrpSpPr/>
          <p:nvPr/>
        </p:nvGrpSpPr>
        <p:grpSpPr>
          <a:xfrm>
            <a:off x="1752600" y="3705225"/>
            <a:ext cx="6252210" cy="2078355"/>
            <a:chOff x="1752600" y="3705225"/>
            <a:chExt cx="6252210" cy="2078355"/>
          </a:xfrm>
        </p:grpSpPr>
        <p:sp>
          <p:nvSpPr>
            <p:cNvPr id="472" name="Google Shape;472;p13"/>
            <p:cNvSpPr/>
            <p:nvPr/>
          </p:nvSpPr>
          <p:spPr>
            <a:xfrm>
              <a:off x="1752600" y="4838700"/>
              <a:ext cx="6252210" cy="94488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000000"/>
                </a:buClr>
                <a:buSzPts val="2400"/>
                <a:buFont typeface="Avenir"/>
                <a:buNone/>
              </a:pPr>
              <a:r>
                <a:rPr b="0" i="0" lang="en-US" sz="2400" u="none" cap="none" strike="noStrike">
                  <a:solidFill>
                    <a:srgbClr val="000000"/>
                  </a:solidFill>
                  <a:latin typeface="Avenir"/>
                  <a:ea typeface="Avenir"/>
                  <a:cs typeface="Avenir"/>
                  <a:sym typeface="Avenir"/>
                </a:rPr>
                <a:t>An app designed for exploring and experiencing the enchanting realm of fantasy</a:t>
              </a:r>
              <a:endParaRPr b="0" i="0" sz="2400" u="none" cap="none" strike="noStrike">
                <a:solidFill>
                  <a:schemeClr val="dk1"/>
                </a:solidFill>
                <a:latin typeface="Calibri"/>
                <a:ea typeface="Calibri"/>
                <a:cs typeface="Calibri"/>
                <a:sym typeface="Calibri"/>
              </a:endParaRPr>
            </a:p>
          </p:txBody>
        </p:sp>
        <p:sp>
          <p:nvSpPr>
            <p:cNvPr id="473" name="Google Shape;473;p13"/>
            <p:cNvSpPr/>
            <p:nvPr/>
          </p:nvSpPr>
          <p:spPr>
            <a:xfrm>
              <a:off x="1752600" y="3705225"/>
              <a:ext cx="6147435" cy="97536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000000"/>
                </a:buClr>
                <a:buSzPts val="4800"/>
                <a:buFont typeface="Marcellus"/>
                <a:buNone/>
              </a:pPr>
              <a:r>
                <a:rPr b="0" i="0" lang="en-US" sz="4800" u="none" cap="none" strike="noStrike">
                  <a:solidFill>
                    <a:srgbClr val="000000"/>
                  </a:solidFill>
                  <a:latin typeface="Marcellus"/>
                  <a:ea typeface="Marcellus"/>
                  <a:cs typeface="Marcellus"/>
                  <a:sym typeface="Marcellus"/>
                </a:rPr>
                <a:t>The Future of Fantasy</a:t>
              </a:r>
              <a:endParaRPr b="0" i="0" sz="4800" u="none" cap="none" strike="noStrike">
                <a:solidFill>
                  <a:schemeClr val="dk1"/>
                </a:solidFill>
                <a:latin typeface="Calibri"/>
                <a:ea typeface="Calibri"/>
                <a:cs typeface="Calibri"/>
                <a:sym typeface="Calibri"/>
              </a:endParaRPr>
            </a:p>
          </p:txBody>
        </p:sp>
      </p:grpSp>
      <p:pic>
        <p:nvPicPr>
          <p:cNvPr descr="preencoded.png" id="474" name="Google Shape;474;p13"/>
          <p:cNvPicPr preferRelativeResize="0"/>
          <p:nvPr/>
        </p:nvPicPr>
        <p:blipFill rotWithShape="1">
          <a:blip r:embed="rId4">
            <a:alphaModFix/>
          </a:blip>
          <a:srcRect b="0" l="0" r="0" t="0"/>
          <a:stretch/>
        </p:blipFill>
        <p:spPr>
          <a:xfrm>
            <a:off x="5953125" y="-219075"/>
            <a:ext cx="11696700" cy="10439878"/>
          </a:xfrm>
          <a:prstGeom prst="rect">
            <a:avLst/>
          </a:prstGeom>
          <a:noFill/>
          <a:ln>
            <a:noFill/>
          </a:ln>
        </p:spPr>
      </p:pic>
      <p:grpSp>
        <p:nvGrpSpPr>
          <p:cNvPr id="475" name="Google Shape;475;p13"/>
          <p:cNvGrpSpPr/>
          <p:nvPr/>
        </p:nvGrpSpPr>
        <p:grpSpPr>
          <a:xfrm>
            <a:off x="-1343025" y="7038975"/>
            <a:ext cx="5118893" cy="5078592"/>
            <a:chOff x="-1343025" y="7038975"/>
            <a:chExt cx="5118893" cy="5078592"/>
          </a:xfrm>
        </p:grpSpPr>
        <p:pic>
          <p:nvPicPr>
            <p:cNvPr descr="preencoded.png" id="476" name="Google Shape;476;p13"/>
            <p:cNvPicPr preferRelativeResize="0"/>
            <p:nvPr/>
          </p:nvPicPr>
          <p:blipFill rotWithShape="1">
            <a:blip r:embed="rId5">
              <a:alphaModFix/>
            </a:blip>
            <a:srcRect b="0" l="0" r="0" t="0"/>
            <a:stretch/>
          </p:blipFill>
          <p:spPr>
            <a:xfrm>
              <a:off x="742089" y="8298991"/>
              <a:ext cx="575920" cy="451409"/>
            </a:xfrm>
            <a:prstGeom prst="rect">
              <a:avLst/>
            </a:prstGeom>
            <a:noFill/>
            <a:ln>
              <a:noFill/>
            </a:ln>
          </p:spPr>
        </p:pic>
        <p:pic>
          <p:nvPicPr>
            <p:cNvPr descr="preencoded.png" id="477" name="Google Shape;477;p13"/>
            <p:cNvPicPr preferRelativeResize="0"/>
            <p:nvPr/>
          </p:nvPicPr>
          <p:blipFill rotWithShape="1">
            <a:blip r:embed="rId6">
              <a:alphaModFix/>
            </a:blip>
            <a:srcRect b="0" l="0" r="0" t="0"/>
            <a:stretch/>
          </p:blipFill>
          <p:spPr>
            <a:xfrm>
              <a:off x="639214" y="7506146"/>
              <a:ext cx="228058" cy="275463"/>
            </a:xfrm>
            <a:prstGeom prst="rect">
              <a:avLst/>
            </a:prstGeom>
            <a:noFill/>
            <a:ln>
              <a:noFill/>
            </a:ln>
          </p:spPr>
        </p:pic>
        <p:pic>
          <p:nvPicPr>
            <p:cNvPr descr="preencoded.png" id="478" name="Google Shape;478;p13"/>
            <p:cNvPicPr preferRelativeResize="0"/>
            <p:nvPr/>
          </p:nvPicPr>
          <p:blipFill rotWithShape="1">
            <a:blip r:embed="rId7">
              <a:alphaModFix/>
            </a:blip>
            <a:srcRect b="0" l="0" r="0" t="0"/>
            <a:stretch/>
          </p:blipFill>
          <p:spPr>
            <a:xfrm>
              <a:off x="-207882" y="7090097"/>
              <a:ext cx="731283" cy="408369"/>
            </a:xfrm>
            <a:prstGeom prst="rect">
              <a:avLst/>
            </a:prstGeom>
            <a:noFill/>
            <a:ln>
              <a:noFill/>
            </a:ln>
          </p:spPr>
        </p:pic>
        <p:pic>
          <p:nvPicPr>
            <p:cNvPr descr="preencoded.png" id="479" name="Google Shape;479;p13"/>
            <p:cNvPicPr preferRelativeResize="0"/>
            <p:nvPr/>
          </p:nvPicPr>
          <p:blipFill rotWithShape="1">
            <a:blip r:embed="rId8">
              <a:alphaModFix/>
            </a:blip>
            <a:srcRect b="0" l="0" r="0" t="0"/>
            <a:stretch/>
          </p:blipFill>
          <p:spPr>
            <a:xfrm>
              <a:off x="768840" y="7710748"/>
              <a:ext cx="122811" cy="607124"/>
            </a:xfrm>
            <a:prstGeom prst="rect">
              <a:avLst/>
            </a:prstGeom>
            <a:noFill/>
            <a:ln>
              <a:noFill/>
            </a:ln>
          </p:spPr>
        </p:pic>
        <p:pic>
          <p:nvPicPr>
            <p:cNvPr descr="preencoded.png" id="480" name="Google Shape;480;p13"/>
            <p:cNvPicPr preferRelativeResize="0"/>
            <p:nvPr/>
          </p:nvPicPr>
          <p:blipFill rotWithShape="1">
            <a:blip r:embed="rId9">
              <a:alphaModFix/>
            </a:blip>
            <a:srcRect b="0" l="0" r="0" t="0"/>
            <a:stretch/>
          </p:blipFill>
          <p:spPr>
            <a:xfrm>
              <a:off x="1551576" y="8562491"/>
              <a:ext cx="252412" cy="322927"/>
            </a:xfrm>
            <a:prstGeom prst="rect">
              <a:avLst/>
            </a:prstGeom>
            <a:noFill/>
            <a:ln>
              <a:noFill/>
            </a:ln>
          </p:spPr>
        </p:pic>
        <p:pic>
          <p:nvPicPr>
            <p:cNvPr descr="preencoded.png" id="481" name="Google Shape;481;p13"/>
            <p:cNvPicPr preferRelativeResize="0"/>
            <p:nvPr/>
          </p:nvPicPr>
          <p:blipFill rotWithShape="1">
            <a:blip r:embed="rId10">
              <a:alphaModFix/>
            </a:blip>
            <a:srcRect b="0" l="0" r="0" t="0"/>
            <a:stretch/>
          </p:blipFill>
          <p:spPr>
            <a:xfrm>
              <a:off x="1744267" y="8741271"/>
              <a:ext cx="195929" cy="277432"/>
            </a:xfrm>
            <a:prstGeom prst="rect">
              <a:avLst/>
            </a:prstGeom>
            <a:noFill/>
            <a:ln>
              <a:noFill/>
            </a:ln>
          </p:spPr>
        </p:pic>
        <p:pic>
          <p:nvPicPr>
            <p:cNvPr descr="preencoded.png" id="482" name="Google Shape;482;p13"/>
            <p:cNvPicPr preferRelativeResize="0"/>
            <p:nvPr/>
          </p:nvPicPr>
          <p:blipFill rotWithShape="1">
            <a:blip r:embed="rId11">
              <a:alphaModFix/>
            </a:blip>
            <a:srcRect b="0" l="0" r="0" t="0"/>
            <a:stretch/>
          </p:blipFill>
          <p:spPr>
            <a:xfrm>
              <a:off x="1061038" y="8393646"/>
              <a:ext cx="201236" cy="157467"/>
            </a:xfrm>
            <a:prstGeom prst="rect">
              <a:avLst/>
            </a:prstGeom>
            <a:noFill/>
            <a:ln>
              <a:noFill/>
            </a:ln>
          </p:spPr>
        </p:pic>
        <p:pic>
          <p:nvPicPr>
            <p:cNvPr descr="preencoded.png" id="483" name="Google Shape;483;p13"/>
            <p:cNvPicPr preferRelativeResize="0"/>
            <p:nvPr/>
          </p:nvPicPr>
          <p:blipFill rotWithShape="1">
            <a:blip r:embed="rId12">
              <a:alphaModFix/>
            </a:blip>
            <a:srcRect b="0" l="0" r="0" t="0"/>
            <a:stretch/>
          </p:blipFill>
          <p:spPr>
            <a:xfrm>
              <a:off x="1168570" y="8436620"/>
              <a:ext cx="391148" cy="128741"/>
            </a:xfrm>
            <a:prstGeom prst="rect">
              <a:avLst/>
            </a:prstGeom>
            <a:noFill/>
            <a:ln>
              <a:noFill/>
            </a:ln>
          </p:spPr>
        </p:pic>
        <p:pic>
          <p:nvPicPr>
            <p:cNvPr descr="preencoded.png" id="484" name="Google Shape;484;p13"/>
            <p:cNvPicPr preferRelativeResize="0"/>
            <p:nvPr/>
          </p:nvPicPr>
          <p:blipFill rotWithShape="1">
            <a:blip r:embed="rId13">
              <a:alphaModFix/>
            </a:blip>
            <a:srcRect b="0" l="0" r="0" t="0"/>
            <a:stretch/>
          </p:blipFill>
          <p:spPr>
            <a:xfrm>
              <a:off x="515088" y="7468381"/>
              <a:ext cx="376406" cy="159954"/>
            </a:xfrm>
            <a:prstGeom prst="rect">
              <a:avLst/>
            </a:prstGeom>
            <a:noFill/>
            <a:ln>
              <a:noFill/>
            </a:ln>
          </p:spPr>
        </p:pic>
        <p:pic>
          <p:nvPicPr>
            <p:cNvPr descr="preencoded.png" id="485" name="Google Shape;485;p13"/>
            <p:cNvPicPr preferRelativeResize="0"/>
            <p:nvPr/>
          </p:nvPicPr>
          <p:blipFill rotWithShape="1">
            <a:blip r:embed="rId14">
              <a:alphaModFix/>
            </a:blip>
            <a:srcRect b="0" l="0" r="0" t="0"/>
            <a:stretch/>
          </p:blipFill>
          <p:spPr>
            <a:xfrm>
              <a:off x="931022" y="8341184"/>
              <a:ext cx="211550" cy="97536"/>
            </a:xfrm>
            <a:prstGeom prst="rect">
              <a:avLst/>
            </a:prstGeom>
            <a:noFill/>
            <a:ln>
              <a:noFill/>
            </a:ln>
          </p:spPr>
        </p:pic>
        <p:pic>
          <p:nvPicPr>
            <p:cNvPr descr="preencoded.png" id="486" name="Google Shape;486;p13"/>
            <p:cNvPicPr preferRelativeResize="0"/>
            <p:nvPr/>
          </p:nvPicPr>
          <p:blipFill rotWithShape="1">
            <a:blip r:embed="rId15">
              <a:alphaModFix/>
            </a:blip>
            <a:srcRect b="0" l="0" r="0" t="0"/>
            <a:stretch/>
          </p:blipFill>
          <p:spPr>
            <a:xfrm>
              <a:off x="805578" y="7581863"/>
              <a:ext cx="83820" cy="105129"/>
            </a:xfrm>
            <a:prstGeom prst="rect">
              <a:avLst/>
            </a:prstGeom>
            <a:noFill/>
            <a:ln>
              <a:noFill/>
            </a:ln>
          </p:spPr>
        </p:pic>
        <p:pic>
          <p:nvPicPr>
            <p:cNvPr descr="preencoded.png" id="487" name="Google Shape;487;p13"/>
            <p:cNvPicPr preferRelativeResize="0"/>
            <p:nvPr/>
          </p:nvPicPr>
          <p:blipFill rotWithShape="1">
            <a:blip r:embed="rId16">
              <a:alphaModFix/>
            </a:blip>
            <a:srcRect b="0" l="0" r="0" t="0"/>
            <a:stretch/>
          </p:blipFill>
          <p:spPr>
            <a:xfrm>
              <a:off x="1549748" y="8531870"/>
              <a:ext cx="50500" cy="51401"/>
            </a:xfrm>
            <a:prstGeom prst="rect">
              <a:avLst/>
            </a:prstGeom>
            <a:noFill/>
            <a:ln>
              <a:noFill/>
            </a:ln>
          </p:spPr>
        </p:pic>
        <p:pic>
          <p:nvPicPr>
            <p:cNvPr descr="preencoded.png" id="488" name="Google Shape;488;p13"/>
            <p:cNvPicPr preferRelativeResize="0"/>
            <p:nvPr/>
          </p:nvPicPr>
          <p:blipFill rotWithShape="1">
            <a:blip r:embed="rId17">
              <a:alphaModFix/>
            </a:blip>
            <a:srcRect b="0" l="0" r="0" t="0"/>
            <a:stretch/>
          </p:blipFill>
          <p:spPr>
            <a:xfrm>
              <a:off x="840916" y="7582160"/>
              <a:ext cx="50673" cy="62579"/>
            </a:xfrm>
            <a:prstGeom prst="rect">
              <a:avLst/>
            </a:prstGeom>
            <a:noFill/>
            <a:ln>
              <a:noFill/>
            </a:ln>
          </p:spPr>
        </p:pic>
        <p:pic>
          <p:nvPicPr>
            <p:cNvPr descr="preencoded.png" id="489" name="Google Shape;489;p13"/>
            <p:cNvPicPr preferRelativeResize="0"/>
            <p:nvPr/>
          </p:nvPicPr>
          <p:blipFill rotWithShape="1">
            <a:blip r:embed="rId18">
              <a:alphaModFix/>
            </a:blip>
            <a:srcRect b="0" l="0" r="0" t="0"/>
            <a:stretch/>
          </p:blipFill>
          <p:spPr>
            <a:xfrm>
              <a:off x="899399" y="8337203"/>
              <a:ext cx="16097" cy="9557"/>
            </a:xfrm>
            <a:prstGeom prst="rect">
              <a:avLst/>
            </a:prstGeom>
            <a:noFill/>
            <a:ln>
              <a:noFill/>
            </a:ln>
          </p:spPr>
        </p:pic>
        <p:pic>
          <p:nvPicPr>
            <p:cNvPr descr="preencoded.png" id="490" name="Google Shape;490;p13"/>
            <p:cNvPicPr preferRelativeResize="0"/>
            <p:nvPr/>
          </p:nvPicPr>
          <p:blipFill rotWithShape="1">
            <a:blip r:embed="rId19">
              <a:alphaModFix/>
            </a:blip>
            <a:srcRect b="0" l="0" r="0" t="0"/>
            <a:stretch/>
          </p:blipFill>
          <p:spPr>
            <a:xfrm>
              <a:off x="878444" y="8295196"/>
              <a:ext cx="2572" cy="15716"/>
            </a:xfrm>
            <a:prstGeom prst="rect">
              <a:avLst/>
            </a:prstGeom>
            <a:noFill/>
            <a:ln>
              <a:noFill/>
            </a:ln>
          </p:spPr>
        </p:pic>
        <p:pic>
          <p:nvPicPr>
            <p:cNvPr descr="preencoded.png" id="491" name="Google Shape;491;p13"/>
            <p:cNvPicPr preferRelativeResize="0"/>
            <p:nvPr/>
          </p:nvPicPr>
          <p:blipFill rotWithShape="1">
            <a:blip r:embed="rId20">
              <a:alphaModFix/>
            </a:blip>
            <a:srcRect b="0" l="0" r="0" t="0"/>
            <a:stretch/>
          </p:blipFill>
          <p:spPr>
            <a:xfrm>
              <a:off x="915115" y="8339398"/>
              <a:ext cx="16383" cy="2000"/>
            </a:xfrm>
            <a:prstGeom prst="rect">
              <a:avLst/>
            </a:prstGeom>
            <a:noFill/>
            <a:ln>
              <a:noFill/>
            </a:ln>
          </p:spPr>
        </p:pic>
        <p:pic>
          <p:nvPicPr>
            <p:cNvPr descr="preencoded.png" id="492" name="Google Shape;492;p13"/>
            <p:cNvPicPr preferRelativeResize="0"/>
            <p:nvPr/>
          </p:nvPicPr>
          <p:blipFill rotWithShape="1">
            <a:blip r:embed="rId21">
              <a:alphaModFix/>
            </a:blip>
            <a:srcRect b="0" l="0" r="0" t="0"/>
            <a:stretch/>
          </p:blipFill>
          <p:spPr>
            <a:xfrm>
              <a:off x="-478549" y="7176753"/>
              <a:ext cx="729883" cy="1425035"/>
            </a:xfrm>
            <a:prstGeom prst="rect">
              <a:avLst/>
            </a:prstGeom>
            <a:noFill/>
            <a:ln>
              <a:noFill/>
            </a:ln>
          </p:spPr>
        </p:pic>
        <p:pic>
          <p:nvPicPr>
            <p:cNvPr descr="preencoded.png" id="493" name="Google Shape;493;p13"/>
            <p:cNvPicPr preferRelativeResize="0"/>
            <p:nvPr/>
          </p:nvPicPr>
          <p:blipFill rotWithShape="1">
            <a:blip r:embed="rId22">
              <a:alphaModFix/>
            </a:blip>
            <a:srcRect b="0" l="0" r="0" t="0"/>
            <a:stretch/>
          </p:blipFill>
          <p:spPr>
            <a:xfrm>
              <a:off x="-615281" y="7038975"/>
              <a:ext cx="556852" cy="586651"/>
            </a:xfrm>
            <a:prstGeom prst="rect">
              <a:avLst/>
            </a:prstGeom>
            <a:noFill/>
            <a:ln>
              <a:noFill/>
            </a:ln>
          </p:spPr>
        </p:pic>
        <p:pic>
          <p:nvPicPr>
            <p:cNvPr descr="preencoded.png" id="494" name="Google Shape;494;p13"/>
            <p:cNvPicPr preferRelativeResize="0"/>
            <p:nvPr/>
          </p:nvPicPr>
          <p:blipFill rotWithShape="1">
            <a:blip r:embed="rId23">
              <a:alphaModFix/>
            </a:blip>
            <a:srcRect b="0" l="0" r="0" t="0"/>
            <a:stretch/>
          </p:blipFill>
          <p:spPr>
            <a:xfrm>
              <a:off x="-868871" y="7288485"/>
              <a:ext cx="271474" cy="226514"/>
            </a:xfrm>
            <a:prstGeom prst="rect">
              <a:avLst/>
            </a:prstGeom>
            <a:noFill/>
            <a:ln>
              <a:noFill/>
            </a:ln>
          </p:spPr>
        </p:pic>
        <p:pic>
          <p:nvPicPr>
            <p:cNvPr descr="preencoded.png" id="495" name="Google Shape;495;p13"/>
            <p:cNvPicPr preferRelativeResize="0"/>
            <p:nvPr/>
          </p:nvPicPr>
          <p:blipFill rotWithShape="1">
            <a:blip r:embed="rId24">
              <a:alphaModFix/>
            </a:blip>
            <a:srcRect b="0" l="0" r="0" t="0"/>
            <a:stretch/>
          </p:blipFill>
          <p:spPr>
            <a:xfrm>
              <a:off x="-426290" y="7124626"/>
              <a:ext cx="126455" cy="191797"/>
            </a:xfrm>
            <a:prstGeom prst="rect">
              <a:avLst/>
            </a:prstGeom>
            <a:noFill/>
            <a:ln>
              <a:noFill/>
            </a:ln>
          </p:spPr>
        </p:pic>
        <p:pic>
          <p:nvPicPr>
            <p:cNvPr descr="preencoded.png" id="496" name="Google Shape;496;p13"/>
            <p:cNvPicPr preferRelativeResize="0"/>
            <p:nvPr/>
          </p:nvPicPr>
          <p:blipFill rotWithShape="1">
            <a:blip r:embed="rId25">
              <a:alphaModFix/>
            </a:blip>
            <a:srcRect b="0" l="0" r="0" t="0"/>
            <a:stretch/>
          </p:blipFill>
          <p:spPr>
            <a:xfrm>
              <a:off x="-316087" y="7345933"/>
              <a:ext cx="74607" cy="25601"/>
            </a:xfrm>
            <a:prstGeom prst="rect">
              <a:avLst/>
            </a:prstGeom>
            <a:noFill/>
            <a:ln>
              <a:noFill/>
            </a:ln>
          </p:spPr>
        </p:pic>
        <p:pic>
          <p:nvPicPr>
            <p:cNvPr descr="preencoded.png" id="497" name="Google Shape;497;p13"/>
            <p:cNvPicPr preferRelativeResize="0"/>
            <p:nvPr/>
          </p:nvPicPr>
          <p:blipFill rotWithShape="1">
            <a:blip r:embed="rId19">
              <a:alphaModFix/>
            </a:blip>
            <a:srcRect b="0" l="0" r="0" t="0"/>
            <a:stretch/>
          </p:blipFill>
          <p:spPr>
            <a:xfrm>
              <a:off x="-620219" y="7288299"/>
              <a:ext cx="15812" cy="2000"/>
            </a:xfrm>
            <a:prstGeom prst="rect">
              <a:avLst/>
            </a:prstGeom>
            <a:noFill/>
            <a:ln>
              <a:noFill/>
            </a:ln>
          </p:spPr>
        </p:pic>
        <p:pic>
          <p:nvPicPr>
            <p:cNvPr descr="preencoded.png" id="498" name="Google Shape;498;p13"/>
            <p:cNvPicPr preferRelativeResize="0"/>
            <p:nvPr/>
          </p:nvPicPr>
          <p:blipFill rotWithShape="1">
            <a:blip r:embed="rId26">
              <a:alphaModFix/>
            </a:blip>
            <a:srcRect b="0" l="0" r="0" t="0"/>
            <a:stretch/>
          </p:blipFill>
          <p:spPr>
            <a:xfrm>
              <a:off x="-604408" y="7290308"/>
              <a:ext cx="15907" cy="8858"/>
            </a:xfrm>
            <a:prstGeom prst="rect">
              <a:avLst/>
            </a:prstGeom>
            <a:noFill/>
            <a:ln>
              <a:noFill/>
            </a:ln>
          </p:spPr>
        </p:pic>
        <p:pic>
          <p:nvPicPr>
            <p:cNvPr descr="preencoded.png" id="499" name="Google Shape;499;p13"/>
            <p:cNvPicPr preferRelativeResize="0"/>
            <p:nvPr/>
          </p:nvPicPr>
          <p:blipFill rotWithShape="1">
            <a:blip r:embed="rId27">
              <a:alphaModFix/>
            </a:blip>
            <a:srcRect b="0" l="0" r="0" t="0"/>
            <a:stretch/>
          </p:blipFill>
          <p:spPr>
            <a:xfrm>
              <a:off x="-225980" y="7346417"/>
              <a:ext cx="9342" cy="8458"/>
            </a:xfrm>
            <a:prstGeom prst="rect">
              <a:avLst/>
            </a:prstGeom>
            <a:noFill/>
            <a:ln>
              <a:noFill/>
            </a:ln>
          </p:spPr>
        </p:pic>
        <p:pic>
          <p:nvPicPr>
            <p:cNvPr descr="preencoded.png" id="500" name="Google Shape;500;p13"/>
            <p:cNvPicPr preferRelativeResize="0"/>
            <p:nvPr/>
          </p:nvPicPr>
          <p:blipFill rotWithShape="1">
            <a:blip r:embed="rId28">
              <a:alphaModFix/>
            </a:blip>
            <a:srcRect b="0" l="0" r="0" t="0"/>
            <a:stretch/>
          </p:blipFill>
          <p:spPr>
            <a:xfrm>
              <a:off x="84855" y="7351849"/>
              <a:ext cx="940744" cy="2660905"/>
            </a:xfrm>
            <a:prstGeom prst="rect">
              <a:avLst/>
            </a:prstGeom>
            <a:noFill/>
            <a:ln>
              <a:noFill/>
            </a:ln>
          </p:spPr>
        </p:pic>
        <p:pic>
          <p:nvPicPr>
            <p:cNvPr descr="preencoded.png" id="501" name="Google Shape;501;p13"/>
            <p:cNvPicPr preferRelativeResize="0"/>
            <p:nvPr/>
          </p:nvPicPr>
          <p:blipFill rotWithShape="1">
            <a:blip r:embed="rId29">
              <a:alphaModFix/>
            </a:blip>
            <a:srcRect b="0" l="0" r="0" t="0"/>
            <a:stretch/>
          </p:blipFill>
          <p:spPr>
            <a:xfrm>
              <a:off x="335406" y="8370057"/>
              <a:ext cx="898130" cy="949502"/>
            </a:xfrm>
            <a:prstGeom prst="rect">
              <a:avLst/>
            </a:prstGeom>
            <a:noFill/>
            <a:ln>
              <a:noFill/>
            </a:ln>
          </p:spPr>
        </p:pic>
        <p:pic>
          <p:nvPicPr>
            <p:cNvPr descr="preencoded.png" id="502" name="Google Shape;502;p13"/>
            <p:cNvPicPr preferRelativeResize="0"/>
            <p:nvPr/>
          </p:nvPicPr>
          <p:blipFill rotWithShape="1">
            <a:blip r:embed="rId30">
              <a:alphaModFix/>
            </a:blip>
            <a:srcRect b="0" l="0" r="0" t="0"/>
            <a:stretch/>
          </p:blipFill>
          <p:spPr>
            <a:xfrm>
              <a:off x="852178" y="8398632"/>
              <a:ext cx="747609" cy="492547"/>
            </a:xfrm>
            <a:prstGeom prst="rect">
              <a:avLst/>
            </a:prstGeom>
            <a:noFill/>
            <a:ln>
              <a:noFill/>
            </a:ln>
          </p:spPr>
        </p:pic>
        <p:pic>
          <p:nvPicPr>
            <p:cNvPr descr="preencoded.png" id="503" name="Google Shape;503;p13"/>
            <p:cNvPicPr preferRelativeResize="0"/>
            <p:nvPr/>
          </p:nvPicPr>
          <p:blipFill rotWithShape="1">
            <a:blip r:embed="rId20">
              <a:alphaModFix/>
            </a:blip>
            <a:srcRect b="0" l="0" r="0" t="0"/>
            <a:stretch/>
          </p:blipFill>
          <p:spPr>
            <a:xfrm>
              <a:off x="1045227" y="8395767"/>
              <a:ext cx="15812" cy="2191"/>
            </a:xfrm>
            <a:prstGeom prst="rect">
              <a:avLst/>
            </a:prstGeom>
            <a:noFill/>
            <a:ln>
              <a:noFill/>
            </a:ln>
          </p:spPr>
        </p:pic>
        <p:pic>
          <p:nvPicPr>
            <p:cNvPr descr="preencoded.png" id="504" name="Google Shape;504;p13"/>
            <p:cNvPicPr preferRelativeResize="0"/>
            <p:nvPr/>
          </p:nvPicPr>
          <p:blipFill rotWithShape="1">
            <a:blip r:embed="rId19">
              <a:alphaModFix/>
            </a:blip>
            <a:srcRect b="0" l="0" r="0" t="0"/>
            <a:stretch/>
          </p:blipFill>
          <p:spPr>
            <a:xfrm>
              <a:off x="782051" y="7726747"/>
              <a:ext cx="5239" cy="2953"/>
            </a:xfrm>
            <a:prstGeom prst="rect">
              <a:avLst/>
            </a:prstGeom>
            <a:noFill/>
            <a:ln>
              <a:noFill/>
            </a:ln>
          </p:spPr>
        </p:pic>
        <p:pic>
          <p:nvPicPr>
            <p:cNvPr descr="preencoded.png" id="505" name="Google Shape;505;p13"/>
            <p:cNvPicPr preferRelativeResize="0"/>
            <p:nvPr/>
          </p:nvPicPr>
          <p:blipFill rotWithShape="1">
            <a:blip r:embed="rId19">
              <a:alphaModFix/>
            </a:blip>
            <a:srcRect b="0" l="0" r="0" t="0"/>
            <a:stretch/>
          </p:blipFill>
          <p:spPr>
            <a:xfrm>
              <a:off x="805952" y="7745239"/>
              <a:ext cx="5912" cy="3065"/>
            </a:xfrm>
            <a:prstGeom prst="rect">
              <a:avLst/>
            </a:prstGeom>
            <a:noFill/>
            <a:ln>
              <a:noFill/>
            </a:ln>
          </p:spPr>
        </p:pic>
        <p:pic>
          <p:nvPicPr>
            <p:cNvPr descr="preencoded.png" id="506" name="Google Shape;506;p13"/>
            <p:cNvPicPr preferRelativeResize="0"/>
            <p:nvPr/>
          </p:nvPicPr>
          <p:blipFill rotWithShape="1">
            <a:blip r:embed="rId31">
              <a:alphaModFix/>
            </a:blip>
            <a:srcRect b="0" l="0" r="0" t="0"/>
            <a:stretch/>
          </p:blipFill>
          <p:spPr>
            <a:xfrm>
              <a:off x="-91296" y="7118858"/>
              <a:ext cx="591979" cy="1208061"/>
            </a:xfrm>
            <a:prstGeom prst="rect">
              <a:avLst/>
            </a:prstGeom>
            <a:noFill/>
            <a:ln>
              <a:noFill/>
            </a:ln>
          </p:spPr>
        </p:pic>
        <p:pic>
          <p:nvPicPr>
            <p:cNvPr descr="preencoded.png" id="507" name="Google Shape;507;p13"/>
            <p:cNvPicPr preferRelativeResize="0"/>
            <p:nvPr/>
          </p:nvPicPr>
          <p:blipFill rotWithShape="1">
            <a:blip r:embed="rId32">
              <a:alphaModFix/>
            </a:blip>
            <a:srcRect b="0" l="0" r="0" t="0"/>
            <a:stretch/>
          </p:blipFill>
          <p:spPr>
            <a:xfrm>
              <a:off x="376572" y="7427751"/>
              <a:ext cx="190595" cy="182690"/>
            </a:xfrm>
            <a:prstGeom prst="rect">
              <a:avLst/>
            </a:prstGeom>
            <a:noFill/>
            <a:ln>
              <a:noFill/>
            </a:ln>
          </p:spPr>
        </p:pic>
        <p:pic>
          <p:nvPicPr>
            <p:cNvPr descr="preencoded.png" id="508" name="Google Shape;508;p13"/>
            <p:cNvPicPr preferRelativeResize="0"/>
            <p:nvPr/>
          </p:nvPicPr>
          <p:blipFill rotWithShape="1">
            <a:blip r:embed="rId33">
              <a:alphaModFix/>
            </a:blip>
            <a:srcRect b="0" l="0" r="0" t="0"/>
            <a:stretch/>
          </p:blipFill>
          <p:spPr>
            <a:xfrm>
              <a:off x="1144668" y="8605242"/>
              <a:ext cx="858275" cy="985723"/>
            </a:xfrm>
            <a:prstGeom prst="rect">
              <a:avLst/>
            </a:prstGeom>
            <a:noFill/>
            <a:ln>
              <a:noFill/>
            </a:ln>
          </p:spPr>
        </p:pic>
        <p:pic>
          <p:nvPicPr>
            <p:cNvPr descr="preencoded.png" id="509" name="Google Shape;509;p13"/>
            <p:cNvPicPr preferRelativeResize="0"/>
            <p:nvPr/>
          </p:nvPicPr>
          <p:blipFill rotWithShape="1">
            <a:blip r:embed="rId34">
              <a:alphaModFix/>
            </a:blip>
            <a:srcRect b="0" l="0" r="0" t="0"/>
            <a:stretch/>
          </p:blipFill>
          <p:spPr>
            <a:xfrm>
              <a:off x="1552999" y="8571681"/>
              <a:ext cx="15072" cy="33719"/>
            </a:xfrm>
            <a:prstGeom prst="rect">
              <a:avLst/>
            </a:prstGeom>
            <a:noFill/>
            <a:ln>
              <a:noFill/>
            </a:ln>
          </p:spPr>
        </p:pic>
        <p:pic>
          <p:nvPicPr>
            <p:cNvPr descr="preencoded.png" id="510" name="Google Shape;510;p13"/>
            <p:cNvPicPr preferRelativeResize="0"/>
            <p:nvPr/>
          </p:nvPicPr>
          <p:blipFill rotWithShape="1">
            <a:blip r:embed="rId35">
              <a:alphaModFix/>
            </a:blip>
            <a:srcRect b="0" l="0" r="0" t="0"/>
            <a:stretch/>
          </p:blipFill>
          <p:spPr>
            <a:xfrm>
              <a:off x="1547575" y="8555794"/>
              <a:ext cx="15907" cy="15907"/>
            </a:xfrm>
            <a:prstGeom prst="rect">
              <a:avLst/>
            </a:prstGeom>
            <a:noFill/>
            <a:ln>
              <a:noFill/>
            </a:ln>
          </p:spPr>
        </p:pic>
        <p:pic>
          <p:nvPicPr>
            <p:cNvPr descr="preencoded.png" id="511" name="Google Shape;511;p13"/>
            <p:cNvPicPr preferRelativeResize="0"/>
            <p:nvPr/>
          </p:nvPicPr>
          <p:blipFill rotWithShape="1">
            <a:blip r:embed="rId36">
              <a:alphaModFix/>
            </a:blip>
            <a:srcRect b="0" l="0" r="0" t="0"/>
            <a:stretch/>
          </p:blipFill>
          <p:spPr>
            <a:xfrm>
              <a:off x="1808994" y="8916033"/>
              <a:ext cx="357257" cy="522297"/>
            </a:xfrm>
            <a:prstGeom prst="rect">
              <a:avLst/>
            </a:prstGeom>
            <a:noFill/>
            <a:ln>
              <a:noFill/>
            </a:ln>
          </p:spPr>
        </p:pic>
        <p:pic>
          <p:nvPicPr>
            <p:cNvPr descr="preencoded.png" id="512" name="Google Shape;512;p13"/>
            <p:cNvPicPr preferRelativeResize="0"/>
            <p:nvPr/>
          </p:nvPicPr>
          <p:blipFill rotWithShape="1">
            <a:blip r:embed="rId37">
              <a:alphaModFix/>
            </a:blip>
            <a:srcRect b="0" l="0" r="0" t="0"/>
            <a:stretch/>
          </p:blipFill>
          <p:spPr>
            <a:xfrm>
              <a:off x="1879084" y="8939361"/>
              <a:ext cx="191605" cy="292603"/>
            </a:xfrm>
            <a:prstGeom prst="rect">
              <a:avLst/>
            </a:prstGeom>
            <a:noFill/>
            <a:ln>
              <a:noFill/>
            </a:ln>
          </p:spPr>
        </p:pic>
        <p:pic>
          <p:nvPicPr>
            <p:cNvPr descr="preencoded.png" id="513" name="Google Shape;513;p13"/>
            <p:cNvPicPr preferRelativeResize="0"/>
            <p:nvPr/>
          </p:nvPicPr>
          <p:blipFill rotWithShape="1">
            <a:blip r:embed="rId38">
              <a:alphaModFix/>
            </a:blip>
            <a:srcRect b="0" l="0" r="0" t="0"/>
            <a:stretch/>
          </p:blipFill>
          <p:spPr>
            <a:xfrm>
              <a:off x="1827229" y="8764600"/>
              <a:ext cx="73222" cy="119943"/>
            </a:xfrm>
            <a:prstGeom prst="rect">
              <a:avLst/>
            </a:prstGeom>
            <a:noFill/>
            <a:ln>
              <a:noFill/>
            </a:ln>
          </p:spPr>
        </p:pic>
        <p:pic>
          <p:nvPicPr>
            <p:cNvPr descr="preencoded.png" id="514" name="Google Shape;514;p13"/>
            <p:cNvPicPr preferRelativeResize="0"/>
            <p:nvPr/>
          </p:nvPicPr>
          <p:blipFill rotWithShape="1">
            <a:blip r:embed="rId39">
              <a:alphaModFix/>
            </a:blip>
            <a:srcRect b="0" l="0" r="0" t="0"/>
            <a:stretch/>
          </p:blipFill>
          <p:spPr>
            <a:xfrm>
              <a:off x="1897892" y="8851627"/>
              <a:ext cx="57687" cy="98965"/>
            </a:xfrm>
            <a:prstGeom prst="rect">
              <a:avLst/>
            </a:prstGeom>
            <a:noFill/>
            <a:ln>
              <a:noFill/>
            </a:ln>
          </p:spPr>
        </p:pic>
        <p:pic>
          <p:nvPicPr>
            <p:cNvPr descr="preencoded.png" id="515" name="Google Shape;515;p13"/>
            <p:cNvPicPr preferRelativeResize="0"/>
            <p:nvPr/>
          </p:nvPicPr>
          <p:blipFill rotWithShape="1">
            <a:blip r:embed="rId40">
              <a:alphaModFix/>
            </a:blip>
            <a:srcRect b="0" l="0" r="0" t="0"/>
            <a:stretch/>
          </p:blipFill>
          <p:spPr>
            <a:xfrm>
              <a:off x="1911811" y="8932069"/>
              <a:ext cx="31623" cy="16440"/>
            </a:xfrm>
            <a:prstGeom prst="rect">
              <a:avLst/>
            </a:prstGeom>
            <a:noFill/>
            <a:ln>
              <a:noFill/>
            </a:ln>
          </p:spPr>
        </p:pic>
        <p:pic>
          <p:nvPicPr>
            <p:cNvPr descr="preencoded.png" id="516" name="Google Shape;516;p13"/>
            <p:cNvPicPr preferRelativeResize="0"/>
            <p:nvPr/>
          </p:nvPicPr>
          <p:blipFill rotWithShape="1">
            <a:blip r:embed="rId41">
              <a:alphaModFix/>
            </a:blip>
            <a:srcRect b="0" l="0" r="0" t="0"/>
            <a:stretch/>
          </p:blipFill>
          <p:spPr>
            <a:xfrm>
              <a:off x="1901525" y="8872612"/>
              <a:ext cx="2096" cy="15716"/>
            </a:xfrm>
            <a:prstGeom prst="rect">
              <a:avLst/>
            </a:prstGeom>
            <a:noFill/>
            <a:ln>
              <a:noFill/>
            </a:ln>
          </p:spPr>
        </p:pic>
        <p:pic>
          <p:nvPicPr>
            <p:cNvPr descr="preencoded.png" id="517" name="Google Shape;517;p13"/>
            <p:cNvPicPr preferRelativeResize="0"/>
            <p:nvPr/>
          </p:nvPicPr>
          <p:blipFill rotWithShape="1">
            <a:blip r:embed="rId19">
              <a:alphaModFix/>
            </a:blip>
            <a:srcRect b="0" l="0" r="0" t="0"/>
            <a:stretch/>
          </p:blipFill>
          <p:spPr>
            <a:xfrm>
              <a:off x="1899429" y="8888313"/>
              <a:ext cx="2096" cy="15907"/>
            </a:xfrm>
            <a:prstGeom prst="rect">
              <a:avLst/>
            </a:prstGeom>
            <a:noFill/>
            <a:ln>
              <a:noFill/>
            </a:ln>
          </p:spPr>
        </p:pic>
        <p:pic>
          <p:nvPicPr>
            <p:cNvPr descr="preencoded.png" id="518" name="Google Shape;518;p13"/>
            <p:cNvPicPr preferRelativeResize="0"/>
            <p:nvPr/>
          </p:nvPicPr>
          <p:blipFill rotWithShape="1">
            <a:blip r:embed="rId42">
              <a:alphaModFix/>
            </a:blip>
            <a:srcRect b="0" l="0" r="0" t="0"/>
            <a:stretch/>
          </p:blipFill>
          <p:spPr>
            <a:xfrm>
              <a:off x="1869901" y="8877449"/>
              <a:ext cx="9239" cy="15716"/>
            </a:xfrm>
            <a:prstGeom prst="rect">
              <a:avLst/>
            </a:prstGeom>
            <a:noFill/>
            <a:ln>
              <a:noFill/>
            </a:ln>
          </p:spPr>
        </p:pic>
        <p:pic>
          <p:nvPicPr>
            <p:cNvPr descr="preencoded.png" id="519" name="Google Shape;519;p13"/>
            <p:cNvPicPr preferRelativeResize="0"/>
            <p:nvPr/>
          </p:nvPicPr>
          <p:blipFill rotWithShape="1">
            <a:blip r:embed="rId43">
              <a:alphaModFix/>
            </a:blip>
            <a:srcRect b="0" l="0" r="0" t="0"/>
            <a:stretch/>
          </p:blipFill>
          <p:spPr>
            <a:xfrm>
              <a:off x="1517857" y="8542958"/>
              <a:ext cx="29718" cy="19988"/>
            </a:xfrm>
            <a:prstGeom prst="rect">
              <a:avLst/>
            </a:prstGeom>
            <a:noFill/>
            <a:ln>
              <a:noFill/>
            </a:ln>
          </p:spPr>
        </p:pic>
        <p:pic>
          <p:nvPicPr>
            <p:cNvPr descr="preencoded.png" id="520" name="Google Shape;520;p13"/>
            <p:cNvPicPr preferRelativeResize="0"/>
            <p:nvPr/>
          </p:nvPicPr>
          <p:blipFill rotWithShape="1">
            <a:blip r:embed="rId44">
              <a:alphaModFix/>
            </a:blip>
            <a:srcRect b="0" l="0" r="0" t="0"/>
            <a:stretch/>
          </p:blipFill>
          <p:spPr>
            <a:xfrm>
              <a:off x="844535" y="7655421"/>
              <a:ext cx="28480" cy="22925"/>
            </a:xfrm>
            <a:prstGeom prst="rect">
              <a:avLst/>
            </a:prstGeom>
            <a:noFill/>
            <a:ln>
              <a:noFill/>
            </a:ln>
          </p:spPr>
        </p:pic>
        <p:pic>
          <p:nvPicPr>
            <p:cNvPr descr="preencoded.png" id="521" name="Google Shape;521;p13"/>
            <p:cNvPicPr preferRelativeResize="0"/>
            <p:nvPr/>
          </p:nvPicPr>
          <p:blipFill rotWithShape="1">
            <a:blip r:embed="rId45">
              <a:alphaModFix/>
            </a:blip>
            <a:srcRect b="0" l="0" r="0" t="0"/>
            <a:stretch/>
          </p:blipFill>
          <p:spPr>
            <a:xfrm>
              <a:off x="-907767" y="7416961"/>
              <a:ext cx="1120127" cy="1641824"/>
            </a:xfrm>
            <a:prstGeom prst="rect">
              <a:avLst/>
            </a:prstGeom>
            <a:noFill/>
            <a:ln>
              <a:noFill/>
            </a:ln>
          </p:spPr>
        </p:pic>
        <p:pic>
          <p:nvPicPr>
            <p:cNvPr descr="preencoded.png" id="522" name="Google Shape;522;p13"/>
            <p:cNvPicPr preferRelativeResize="0"/>
            <p:nvPr/>
          </p:nvPicPr>
          <p:blipFill rotWithShape="1">
            <a:blip r:embed="rId46">
              <a:alphaModFix/>
            </a:blip>
            <a:srcRect b="0" l="0" r="0" t="0"/>
            <a:stretch/>
          </p:blipFill>
          <p:spPr>
            <a:xfrm>
              <a:off x="-700515" y="9175291"/>
              <a:ext cx="906554" cy="543474"/>
            </a:xfrm>
            <a:prstGeom prst="rect">
              <a:avLst/>
            </a:prstGeom>
            <a:noFill/>
            <a:ln>
              <a:noFill/>
            </a:ln>
          </p:spPr>
        </p:pic>
        <p:pic>
          <p:nvPicPr>
            <p:cNvPr descr="preencoded.png" id="523" name="Google Shape;523;p13"/>
            <p:cNvPicPr preferRelativeResize="0"/>
            <p:nvPr/>
          </p:nvPicPr>
          <p:blipFill rotWithShape="1">
            <a:blip r:embed="rId47">
              <a:alphaModFix/>
            </a:blip>
            <a:srcRect b="0" l="0" r="0" t="0"/>
            <a:stretch/>
          </p:blipFill>
          <p:spPr>
            <a:xfrm>
              <a:off x="-1314780" y="8208280"/>
              <a:ext cx="427242" cy="652710"/>
            </a:xfrm>
            <a:prstGeom prst="rect">
              <a:avLst/>
            </a:prstGeom>
            <a:noFill/>
            <a:ln>
              <a:noFill/>
            </a:ln>
          </p:spPr>
        </p:pic>
        <p:pic>
          <p:nvPicPr>
            <p:cNvPr descr="preencoded.png" id="524" name="Google Shape;524;p13"/>
            <p:cNvPicPr preferRelativeResize="0"/>
            <p:nvPr/>
          </p:nvPicPr>
          <p:blipFill rotWithShape="1">
            <a:blip r:embed="rId48">
              <a:alphaModFix/>
            </a:blip>
            <a:srcRect b="0" l="0" r="0" t="0"/>
            <a:stretch/>
          </p:blipFill>
          <p:spPr>
            <a:xfrm>
              <a:off x="-698420" y="8524280"/>
              <a:ext cx="727901" cy="681323"/>
            </a:xfrm>
            <a:prstGeom prst="rect">
              <a:avLst/>
            </a:prstGeom>
            <a:noFill/>
            <a:ln>
              <a:noFill/>
            </a:ln>
          </p:spPr>
        </p:pic>
        <p:pic>
          <p:nvPicPr>
            <p:cNvPr descr="preencoded.png" id="525" name="Google Shape;525;p13"/>
            <p:cNvPicPr preferRelativeResize="0"/>
            <p:nvPr/>
          </p:nvPicPr>
          <p:blipFill rotWithShape="1">
            <a:blip r:embed="rId49">
              <a:alphaModFix/>
            </a:blip>
            <a:srcRect b="0" l="0" r="0" t="0"/>
            <a:stretch/>
          </p:blipFill>
          <p:spPr>
            <a:xfrm>
              <a:off x="-1343025" y="8017780"/>
              <a:ext cx="451915" cy="790625"/>
            </a:xfrm>
            <a:prstGeom prst="rect">
              <a:avLst/>
            </a:prstGeom>
            <a:noFill/>
            <a:ln>
              <a:noFill/>
            </a:ln>
          </p:spPr>
        </p:pic>
        <p:pic>
          <p:nvPicPr>
            <p:cNvPr descr="preencoded.png" id="526" name="Google Shape;526;p13"/>
            <p:cNvPicPr preferRelativeResize="0"/>
            <p:nvPr/>
          </p:nvPicPr>
          <p:blipFill rotWithShape="1">
            <a:blip r:embed="rId50">
              <a:alphaModFix/>
            </a:blip>
            <a:srcRect b="0" l="0" r="0" t="0"/>
            <a:stretch/>
          </p:blipFill>
          <p:spPr>
            <a:xfrm>
              <a:off x="-435878" y="8776208"/>
              <a:ext cx="377390" cy="356031"/>
            </a:xfrm>
            <a:prstGeom prst="rect">
              <a:avLst/>
            </a:prstGeom>
            <a:noFill/>
            <a:ln>
              <a:noFill/>
            </a:ln>
          </p:spPr>
        </p:pic>
        <p:pic>
          <p:nvPicPr>
            <p:cNvPr descr="preencoded.png" id="527" name="Google Shape;527;p13"/>
            <p:cNvPicPr preferRelativeResize="0"/>
            <p:nvPr/>
          </p:nvPicPr>
          <p:blipFill rotWithShape="1">
            <a:blip r:embed="rId51">
              <a:alphaModFix/>
            </a:blip>
            <a:srcRect b="0" l="0" r="0" t="0"/>
            <a:stretch/>
          </p:blipFill>
          <p:spPr>
            <a:xfrm>
              <a:off x="-907498" y="7673764"/>
              <a:ext cx="211640" cy="135949"/>
            </a:xfrm>
            <a:prstGeom prst="rect">
              <a:avLst/>
            </a:prstGeom>
            <a:noFill/>
            <a:ln>
              <a:noFill/>
            </a:ln>
          </p:spPr>
        </p:pic>
        <p:pic>
          <p:nvPicPr>
            <p:cNvPr descr="preencoded.png" id="528" name="Google Shape;528;p13"/>
            <p:cNvPicPr preferRelativeResize="0"/>
            <p:nvPr/>
          </p:nvPicPr>
          <p:blipFill rotWithShape="1">
            <a:blip r:embed="rId52">
              <a:alphaModFix/>
            </a:blip>
            <a:srcRect b="0" l="0" r="0" t="0"/>
            <a:stretch/>
          </p:blipFill>
          <p:spPr>
            <a:xfrm>
              <a:off x="-342093" y="9555956"/>
              <a:ext cx="397543" cy="276417"/>
            </a:xfrm>
            <a:prstGeom prst="rect">
              <a:avLst/>
            </a:prstGeom>
            <a:noFill/>
            <a:ln>
              <a:noFill/>
            </a:ln>
          </p:spPr>
        </p:pic>
        <p:pic>
          <p:nvPicPr>
            <p:cNvPr descr="preencoded.png" id="529" name="Google Shape;529;p13"/>
            <p:cNvPicPr preferRelativeResize="0"/>
            <p:nvPr/>
          </p:nvPicPr>
          <p:blipFill rotWithShape="1">
            <a:blip r:embed="rId53">
              <a:alphaModFix/>
            </a:blip>
            <a:srcRect b="0" l="0" r="0" t="0"/>
            <a:stretch/>
          </p:blipFill>
          <p:spPr>
            <a:xfrm>
              <a:off x="-783187" y="8769586"/>
              <a:ext cx="355361" cy="103477"/>
            </a:xfrm>
            <a:prstGeom prst="rect">
              <a:avLst/>
            </a:prstGeom>
            <a:noFill/>
            <a:ln>
              <a:noFill/>
            </a:ln>
          </p:spPr>
        </p:pic>
        <p:pic>
          <p:nvPicPr>
            <p:cNvPr descr="preencoded.png" id="530" name="Google Shape;530;p13"/>
            <p:cNvPicPr preferRelativeResize="0"/>
            <p:nvPr/>
          </p:nvPicPr>
          <p:blipFill rotWithShape="1">
            <a:blip r:embed="rId54">
              <a:alphaModFix/>
            </a:blip>
            <a:srcRect b="0" l="0" r="0" t="0"/>
            <a:stretch/>
          </p:blipFill>
          <p:spPr>
            <a:xfrm>
              <a:off x="-926623" y="7647831"/>
              <a:ext cx="201596" cy="151406"/>
            </a:xfrm>
            <a:prstGeom prst="rect">
              <a:avLst/>
            </a:prstGeom>
            <a:noFill/>
            <a:ln>
              <a:noFill/>
            </a:ln>
          </p:spPr>
        </p:pic>
        <p:pic>
          <p:nvPicPr>
            <p:cNvPr descr="preencoded.png" id="531" name="Google Shape;531;p13"/>
            <p:cNvPicPr preferRelativeResize="0"/>
            <p:nvPr/>
          </p:nvPicPr>
          <p:blipFill rotWithShape="1">
            <a:blip r:embed="rId55">
              <a:alphaModFix/>
            </a:blip>
            <a:srcRect b="0" l="0" r="0" t="0"/>
            <a:stretch/>
          </p:blipFill>
          <p:spPr>
            <a:xfrm>
              <a:off x="-707634" y="9275899"/>
              <a:ext cx="218954" cy="151316"/>
            </a:xfrm>
            <a:prstGeom prst="rect">
              <a:avLst/>
            </a:prstGeom>
            <a:noFill/>
            <a:ln>
              <a:noFill/>
            </a:ln>
          </p:spPr>
        </p:pic>
        <p:pic>
          <p:nvPicPr>
            <p:cNvPr descr="preencoded.png" id="532" name="Google Shape;532;p13"/>
            <p:cNvPicPr preferRelativeResize="0"/>
            <p:nvPr/>
          </p:nvPicPr>
          <p:blipFill rotWithShape="1">
            <a:blip r:embed="rId56">
              <a:alphaModFix/>
            </a:blip>
            <a:srcRect b="0" l="0" r="0" t="0"/>
            <a:stretch/>
          </p:blipFill>
          <p:spPr>
            <a:xfrm>
              <a:off x="-682439" y="9469822"/>
              <a:ext cx="278264" cy="162401"/>
            </a:xfrm>
            <a:prstGeom prst="rect">
              <a:avLst/>
            </a:prstGeom>
            <a:noFill/>
            <a:ln>
              <a:noFill/>
            </a:ln>
          </p:spPr>
        </p:pic>
        <p:pic>
          <p:nvPicPr>
            <p:cNvPr descr="preencoded.png" id="533" name="Google Shape;533;p13"/>
            <p:cNvPicPr preferRelativeResize="0"/>
            <p:nvPr/>
          </p:nvPicPr>
          <p:blipFill rotWithShape="1">
            <a:blip r:embed="rId57">
              <a:alphaModFix/>
            </a:blip>
            <a:srcRect b="0" l="0" r="0" t="0"/>
            <a:stretch/>
          </p:blipFill>
          <p:spPr>
            <a:xfrm>
              <a:off x="-479630" y="9160520"/>
              <a:ext cx="242116" cy="113629"/>
            </a:xfrm>
            <a:prstGeom prst="rect">
              <a:avLst/>
            </a:prstGeom>
            <a:noFill/>
            <a:ln>
              <a:noFill/>
            </a:ln>
          </p:spPr>
        </p:pic>
        <p:pic>
          <p:nvPicPr>
            <p:cNvPr descr="preencoded.png" id="534" name="Google Shape;534;p13"/>
            <p:cNvPicPr preferRelativeResize="0"/>
            <p:nvPr/>
          </p:nvPicPr>
          <p:blipFill rotWithShape="1">
            <a:blip r:embed="rId58">
              <a:alphaModFix/>
            </a:blip>
            <a:srcRect b="0" l="0" r="0" t="0"/>
            <a:stretch/>
          </p:blipFill>
          <p:spPr>
            <a:xfrm>
              <a:off x="-1009697" y="8790756"/>
              <a:ext cx="235363" cy="68866"/>
            </a:xfrm>
            <a:prstGeom prst="rect">
              <a:avLst/>
            </a:prstGeom>
            <a:noFill/>
            <a:ln>
              <a:noFill/>
            </a:ln>
          </p:spPr>
        </p:pic>
        <p:pic>
          <p:nvPicPr>
            <p:cNvPr descr="preencoded.png" id="535" name="Google Shape;535;p13"/>
            <p:cNvPicPr preferRelativeResize="0"/>
            <p:nvPr/>
          </p:nvPicPr>
          <p:blipFill rotWithShape="1">
            <a:blip r:embed="rId59">
              <a:alphaModFix/>
            </a:blip>
            <a:srcRect b="0" l="0" r="0" t="0"/>
            <a:stretch/>
          </p:blipFill>
          <p:spPr>
            <a:xfrm>
              <a:off x="-899718" y="7948352"/>
              <a:ext cx="172100" cy="140896"/>
            </a:xfrm>
            <a:prstGeom prst="rect">
              <a:avLst/>
            </a:prstGeom>
            <a:noFill/>
            <a:ln>
              <a:noFill/>
            </a:ln>
          </p:spPr>
        </p:pic>
        <p:pic>
          <p:nvPicPr>
            <p:cNvPr descr="preencoded.png" id="536" name="Google Shape;536;p13"/>
            <p:cNvPicPr preferRelativeResize="0"/>
            <p:nvPr/>
          </p:nvPicPr>
          <p:blipFill rotWithShape="1">
            <a:blip r:embed="rId60">
              <a:alphaModFix/>
            </a:blip>
            <a:srcRect b="0" l="0" r="0" t="0"/>
            <a:stretch/>
          </p:blipFill>
          <p:spPr>
            <a:xfrm>
              <a:off x="-261794" y="9176928"/>
              <a:ext cx="141430" cy="59109"/>
            </a:xfrm>
            <a:prstGeom prst="rect">
              <a:avLst/>
            </a:prstGeom>
            <a:noFill/>
            <a:ln>
              <a:noFill/>
            </a:ln>
          </p:spPr>
        </p:pic>
        <p:pic>
          <p:nvPicPr>
            <p:cNvPr descr="preencoded.png" id="537" name="Google Shape;537;p13"/>
            <p:cNvPicPr preferRelativeResize="0"/>
            <p:nvPr/>
          </p:nvPicPr>
          <p:blipFill rotWithShape="1">
            <a:blip r:embed="rId61">
              <a:alphaModFix/>
            </a:blip>
            <a:srcRect b="0" l="0" r="0" t="0"/>
            <a:stretch/>
          </p:blipFill>
          <p:spPr>
            <a:xfrm>
              <a:off x="-829578" y="7786948"/>
              <a:ext cx="110138" cy="179070"/>
            </a:xfrm>
            <a:prstGeom prst="rect">
              <a:avLst/>
            </a:prstGeom>
            <a:noFill/>
            <a:ln>
              <a:noFill/>
            </a:ln>
          </p:spPr>
        </p:pic>
        <p:pic>
          <p:nvPicPr>
            <p:cNvPr descr="preencoded.png" id="538" name="Google Shape;538;p13"/>
            <p:cNvPicPr preferRelativeResize="0"/>
            <p:nvPr/>
          </p:nvPicPr>
          <p:blipFill rotWithShape="1">
            <a:blip r:embed="rId62">
              <a:alphaModFix/>
            </a:blip>
            <a:srcRect b="0" l="0" r="0" t="0"/>
            <a:stretch/>
          </p:blipFill>
          <p:spPr>
            <a:xfrm>
              <a:off x="-395776" y="9628026"/>
              <a:ext cx="83165" cy="95067"/>
            </a:xfrm>
            <a:prstGeom prst="rect">
              <a:avLst/>
            </a:prstGeom>
            <a:noFill/>
            <a:ln>
              <a:noFill/>
            </a:ln>
          </p:spPr>
        </p:pic>
        <p:pic>
          <p:nvPicPr>
            <p:cNvPr descr="preencoded.png" id="539" name="Google Shape;539;p13"/>
            <p:cNvPicPr preferRelativeResize="0"/>
            <p:nvPr/>
          </p:nvPicPr>
          <p:blipFill rotWithShape="1">
            <a:blip r:embed="rId63">
              <a:alphaModFix/>
            </a:blip>
            <a:srcRect b="0" l="0" r="0" t="0"/>
            <a:stretch/>
          </p:blipFill>
          <p:spPr>
            <a:xfrm>
              <a:off x="-412003" y="9608009"/>
              <a:ext cx="61436" cy="50674"/>
            </a:xfrm>
            <a:prstGeom prst="rect">
              <a:avLst/>
            </a:prstGeom>
            <a:noFill/>
            <a:ln>
              <a:noFill/>
            </a:ln>
          </p:spPr>
        </p:pic>
        <p:pic>
          <p:nvPicPr>
            <p:cNvPr descr="preencoded.png" id="540" name="Google Shape;540;p13"/>
            <p:cNvPicPr preferRelativeResize="0"/>
            <p:nvPr/>
          </p:nvPicPr>
          <p:blipFill rotWithShape="1">
            <a:blip r:embed="rId19">
              <a:alphaModFix/>
            </a:blip>
            <a:srcRect b="0" l="0" r="0" t="0"/>
            <a:stretch/>
          </p:blipFill>
          <p:spPr>
            <a:xfrm>
              <a:off x="-162829" y="9164166"/>
              <a:ext cx="2096" cy="15812"/>
            </a:xfrm>
            <a:prstGeom prst="rect">
              <a:avLst/>
            </a:prstGeom>
            <a:noFill/>
            <a:ln>
              <a:noFill/>
            </a:ln>
          </p:spPr>
        </p:pic>
        <p:pic>
          <p:nvPicPr>
            <p:cNvPr descr="preencoded.png" id="541" name="Google Shape;541;p13"/>
            <p:cNvPicPr preferRelativeResize="0"/>
            <p:nvPr/>
          </p:nvPicPr>
          <p:blipFill rotWithShape="1">
            <a:blip r:embed="rId64">
              <a:alphaModFix/>
            </a:blip>
            <a:srcRect b="0" l="0" r="0" t="0"/>
            <a:stretch/>
          </p:blipFill>
          <p:spPr>
            <a:xfrm>
              <a:off x="-422671" y="8809323"/>
              <a:ext cx="8688" cy="9374"/>
            </a:xfrm>
            <a:prstGeom prst="rect">
              <a:avLst/>
            </a:prstGeom>
            <a:noFill/>
            <a:ln>
              <a:noFill/>
            </a:ln>
          </p:spPr>
        </p:pic>
        <p:pic>
          <p:nvPicPr>
            <p:cNvPr descr="preencoded.png" id="542" name="Google Shape;542;p13"/>
            <p:cNvPicPr preferRelativeResize="0"/>
            <p:nvPr/>
          </p:nvPicPr>
          <p:blipFill rotWithShape="1">
            <a:blip r:embed="rId19">
              <a:alphaModFix/>
            </a:blip>
            <a:srcRect b="0" l="0" r="0" t="0"/>
            <a:stretch/>
          </p:blipFill>
          <p:spPr>
            <a:xfrm>
              <a:off x="-875204" y="8045723"/>
              <a:ext cx="15907" cy="1619"/>
            </a:xfrm>
            <a:prstGeom prst="rect">
              <a:avLst/>
            </a:prstGeom>
            <a:noFill/>
            <a:ln>
              <a:noFill/>
            </a:ln>
          </p:spPr>
        </p:pic>
        <p:pic>
          <p:nvPicPr>
            <p:cNvPr descr="preencoded.png" id="543" name="Google Shape;543;p13"/>
            <p:cNvPicPr preferRelativeResize="0"/>
            <p:nvPr/>
          </p:nvPicPr>
          <p:blipFill rotWithShape="1">
            <a:blip r:embed="rId19">
              <a:alphaModFix/>
            </a:blip>
            <a:srcRect b="0" l="0" r="0" t="0"/>
            <a:stretch/>
          </p:blipFill>
          <p:spPr>
            <a:xfrm>
              <a:off x="-754046" y="7964574"/>
              <a:ext cx="2000" cy="15145"/>
            </a:xfrm>
            <a:prstGeom prst="rect">
              <a:avLst/>
            </a:prstGeom>
            <a:noFill/>
            <a:ln>
              <a:noFill/>
            </a:ln>
          </p:spPr>
        </p:pic>
        <p:pic>
          <p:nvPicPr>
            <p:cNvPr descr="preencoded.png" id="544" name="Google Shape;544;p13"/>
            <p:cNvPicPr preferRelativeResize="0"/>
            <p:nvPr/>
          </p:nvPicPr>
          <p:blipFill rotWithShape="1">
            <a:blip r:embed="rId65">
              <a:alphaModFix/>
            </a:blip>
            <a:srcRect b="0" l="0" r="0" t="0"/>
            <a:stretch/>
          </p:blipFill>
          <p:spPr>
            <a:xfrm>
              <a:off x="-316414" y="7517569"/>
              <a:ext cx="464958" cy="303240"/>
            </a:xfrm>
            <a:prstGeom prst="rect">
              <a:avLst/>
            </a:prstGeom>
            <a:noFill/>
            <a:ln>
              <a:noFill/>
            </a:ln>
          </p:spPr>
        </p:pic>
        <p:pic>
          <p:nvPicPr>
            <p:cNvPr descr="preencoded.png" id="545" name="Google Shape;545;p13"/>
            <p:cNvPicPr preferRelativeResize="0"/>
            <p:nvPr/>
          </p:nvPicPr>
          <p:blipFill rotWithShape="1">
            <a:blip r:embed="rId66">
              <a:alphaModFix/>
            </a:blip>
            <a:srcRect b="0" l="0" r="0" t="0"/>
            <a:stretch/>
          </p:blipFill>
          <p:spPr>
            <a:xfrm>
              <a:off x="71962" y="8054950"/>
              <a:ext cx="254160" cy="614266"/>
            </a:xfrm>
            <a:prstGeom prst="rect">
              <a:avLst/>
            </a:prstGeom>
            <a:noFill/>
            <a:ln>
              <a:noFill/>
            </a:ln>
          </p:spPr>
        </p:pic>
        <p:pic>
          <p:nvPicPr>
            <p:cNvPr descr="preencoded.png" id="546" name="Google Shape;546;p13"/>
            <p:cNvPicPr preferRelativeResize="0"/>
            <p:nvPr/>
          </p:nvPicPr>
          <p:blipFill rotWithShape="1">
            <a:blip r:embed="rId67">
              <a:alphaModFix/>
            </a:blip>
            <a:srcRect b="0" l="0" r="0" t="0"/>
            <a:stretch/>
          </p:blipFill>
          <p:spPr>
            <a:xfrm>
              <a:off x="-126824" y="8273951"/>
              <a:ext cx="264128" cy="260226"/>
            </a:xfrm>
            <a:prstGeom prst="rect">
              <a:avLst/>
            </a:prstGeom>
            <a:noFill/>
            <a:ln>
              <a:noFill/>
            </a:ln>
          </p:spPr>
        </p:pic>
        <p:pic>
          <p:nvPicPr>
            <p:cNvPr descr="preencoded.png" id="547" name="Google Shape;547;p13"/>
            <p:cNvPicPr preferRelativeResize="0"/>
            <p:nvPr/>
          </p:nvPicPr>
          <p:blipFill rotWithShape="1">
            <a:blip r:embed="rId68">
              <a:alphaModFix/>
            </a:blip>
            <a:srcRect b="0" l="0" r="0" t="0"/>
            <a:stretch/>
          </p:blipFill>
          <p:spPr>
            <a:xfrm>
              <a:off x="37464" y="8408901"/>
              <a:ext cx="170706" cy="204978"/>
            </a:xfrm>
            <a:prstGeom prst="rect">
              <a:avLst/>
            </a:prstGeom>
            <a:noFill/>
            <a:ln>
              <a:noFill/>
            </a:ln>
          </p:spPr>
        </p:pic>
        <p:pic>
          <p:nvPicPr>
            <p:cNvPr descr="preencoded.png" id="548" name="Google Shape;548;p13"/>
            <p:cNvPicPr preferRelativeResize="0"/>
            <p:nvPr/>
          </p:nvPicPr>
          <p:blipFill rotWithShape="1">
            <a:blip r:embed="rId69">
              <a:alphaModFix/>
            </a:blip>
            <a:srcRect b="0" l="0" r="0" t="0"/>
            <a:stretch/>
          </p:blipFill>
          <p:spPr>
            <a:xfrm>
              <a:off x="-211431" y="8238902"/>
              <a:ext cx="112134" cy="65588"/>
            </a:xfrm>
            <a:prstGeom prst="rect">
              <a:avLst/>
            </a:prstGeom>
            <a:noFill/>
            <a:ln>
              <a:noFill/>
            </a:ln>
          </p:spPr>
        </p:pic>
        <p:pic>
          <p:nvPicPr>
            <p:cNvPr descr="preencoded.png" id="549" name="Google Shape;549;p13"/>
            <p:cNvPicPr preferRelativeResize="0"/>
            <p:nvPr/>
          </p:nvPicPr>
          <p:blipFill rotWithShape="1">
            <a:blip r:embed="rId70">
              <a:alphaModFix/>
            </a:blip>
            <a:srcRect b="0" l="0" r="0" t="0"/>
            <a:stretch/>
          </p:blipFill>
          <p:spPr>
            <a:xfrm>
              <a:off x="-65769" y="8249022"/>
              <a:ext cx="39207" cy="21239"/>
            </a:xfrm>
            <a:prstGeom prst="rect">
              <a:avLst/>
            </a:prstGeom>
            <a:noFill/>
            <a:ln>
              <a:noFill/>
            </a:ln>
          </p:spPr>
        </p:pic>
        <p:pic>
          <p:nvPicPr>
            <p:cNvPr descr="preencoded.png" id="550" name="Google Shape;550;p13"/>
            <p:cNvPicPr preferRelativeResize="0"/>
            <p:nvPr/>
          </p:nvPicPr>
          <p:blipFill rotWithShape="1">
            <a:blip r:embed="rId71">
              <a:alphaModFix/>
            </a:blip>
            <a:srcRect b="0" l="0" r="0" t="0"/>
            <a:stretch/>
          </p:blipFill>
          <p:spPr>
            <a:xfrm>
              <a:off x="-64340" y="8500579"/>
              <a:ext cx="31718" cy="26326"/>
            </a:xfrm>
            <a:prstGeom prst="rect">
              <a:avLst/>
            </a:prstGeom>
            <a:noFill/>
            <a:ln>
              <a:noFill/>
            </a:ln>
          </p:spPr>
        </p:pic>
        <p:pic>
          <p:nvPicPr>
            <p:cNvPr descr="preencoded.png" id="551" name="Google Shape;551;p13"/>
            <p:cNvPicPr preferRelativeResize="0"/>
            <p:nvPr/>
          </p:nvPicPr>
          <p:blipFill rotWithShape="1">
            <a:blip r:embed="rId72">
              <a:alphaModFix/>
            </a:blip>
            <a:srcRect b="0" l="0" r="0" t="0"/>
            <a:stretch/>
          </p:blipFill>
          <p:spPr>
            <a:xfrm>
              <a:off x="-135187" y="7518722"/>
              <a:ext cx="16494" cy="22832"/>
            </a:xfrm>
            <a:prstGeom prst="rect">
              <a:avLst/>
            </a:prstGeom>
            <a:noFill/>
            <a:ln>
              <a:noFill/>
            </a:ln>
          </p:spPr>
        </p:pic>
        <p:pic>
          <p:nvPicPr>
            <p:cNvPr descr="preencoded.png" id="552" name="Google Shape;552;p13"/>
            <p:cNvPicPr preferRelativeResize="0"/>
            <p:nvPr/>
          </p:nvPicPr>
          <p:blipFill rotWithShape="1">
            <a:blip r:embed="rId73">
              <a:alphaModFix/>
            </a:blip>
            <a:srcRect b="0" l="0" r="0" t="0"/>
            <a:stretch/>
          </p:blipFill>
          <p:spPr>
            <a:xfrm>
              <a:off x="-733419" y="7321934"/>
              <a:ext cx="507080" cy="310420"/>
            </a:xfrm>
            <a:prstGeom prst="rect">
              <a:avLst/>
            </a:prstGeom>
            <a:noFill/>
            <a:ln>
              <a:noFill/>
            </a:ln>
          </p:spPr>
        </p:pic>
        <p:pic>
          <p:nvPicPr>
            <p:cNvPr descr="preencoded.png" id="553" name="Google Shape;553;p13"/>
            <p:cNvPicPr preferRelativeResize="0"/>
            <p:nvPr/>
          </p:nvPicPr>
          <p:blipFill rotWithShape="1">
            <a:blip r:embed="rId74">
              <a:alphaModFix/>
            </a:blip>
            <a:srcRect b="0" l="0" r="0" t="0"/>
            <a:stretch/>
          </p:blipFill>
          <p:spPr>
            <a:xfrm>
              <a:off x="-217271" y="7534015"/>
              <a:ext cx="17756" cy="21372"/>
            </a:xfrm>
            <a:prstGeom prst="rect">
              <a:avLst/>
            </a:prstGeom>
            <a:noFill/>
            <a:ln>
              <a:noFill/>
            </a:ln>
          </p:spPr>
        </p:pic>
        <p:pic>
          <p:nvPicPr>
            <p:cNvPr descr="preencoded.png" id="554" name="Google Shape;554;p13"/>
            <p:cNvPicPr preferRelativeResize="0"/>
            <p:nvPr/>
          </p:nvPicPr>
          <p:blipFill rotWithShape="1">
            <a:blip r:embed="rId75">
              <a:alphaModFix/>
            </a:blip>
            <a:srcRect b="0" l="0" r="0" t="0"/>
            <a:stretch/>
          </p:blipFill>
          <p:spPr>
            <a:xfrm>
              <a:off x="-167496" y="7547670"/>
              <a:ext cx="10382" cy="13335"/>
            </a:xfrm>
            <a:prstGeom prst="rect">
              <a:avLst/>
            </a:prstGeom>
            <a:noFill/>
            <a:ln>
              <a:noFill/>
            </a:ln>
          </p:spPr>
        </p:pic>
        <p:pic>
          <p:nvPicPr>
            <p:cNvPr descr="preencoded.png" id="555" name="Google Shape;555;p13"/>
            <p:cNvPicPr preferRelativeResize="0"/>
            <p:nvPr/>
          </p:nvPicPr>
          <p:blipFill rotWithShape="1">
            <a:blip r:embed="rId76">
              <a:alphaModFix/>
            </a:blip>
            <a:srcRect b="0" l="0" r="0" t="0"/>
            <a:stretch/>
          </p:blipFill>
          <p:spPr>
            <a:xfrm>
              <a:off x="-246458" y="7584132"/>
              <a:ext cx="15811" cy="9482"/>
            </a:xfrm>
            <a:prstGeom prst="rect">
              <a:avLst/>
            </a:prstGeom>
            <a:noFill/>
            <a:ln>
              <a:noFill/>
            </a:ln>
          </p:spPr>
        </p:pic>
        <p:pic>
          <p:nvPicPr>
            <p:cNvPr descr="preencoded.png" id="556" name="Google Shape;556;p13"/>
            <p:cNvPicPr preferRelativeResize="0"/>
            <p:nvPr/>
          </p:nvPicPr>
          <p:blipFill rotWithShape="1">
            <a:blip r:embed="rId77">
              <a:alphaModFix/>
            </a:blip>
            <a:srcRect b="0" l="0" r="0" t="0"/>
            <a:stretch/>
          </p:blipFill>
          <p:spPr>
            <a:xfrm>
              <a:off x="-233695" y="7545474"/>
              <a:ext cx="15907" cy="8953"/>
            </a:xfrm>
            <a:prstGeom prst="rect">
              <a:avLst/>
            </a:prstGeom>
            <a:noFill/>
            <a:ln>
              <a:noFill/>
            </a:ln>
          </p:spPr>
        </p:pic>
        <p:pic>
          <p:nvPicPr>
            <p:cNvPr descr="preencoded.png" id="557" name="Google Shape;557;p13"/>
            <p:cNvPicPr preferRelativeResize="0"/>
            <p:nvPr/>
          </p:nvPicPr>
          <p:blipFill rotWithShape="1">
            <a:blip r:embed="rId78">
              <a:alphaModFix/>
            </a:blip>
            <a:srcRect b="0" l="0" r="0" t="0"/>
            <a:stretch/>
          </p:blipFill>
          <p:spPr>
            <a:xfrm>
              <a:off x="-753146" y="7419156"/>
              <a:ext cx="31180" cy="29718"/>
            </a:xfrm>
            <a:prstGeom prst="rect">
              <a:avLst/>
            </a:prstGeom>
            <a:noFill/>
            <a:ln>
              <a:noFill/>
            </a:ln>
          </p:spPr>
        </p:pic>
        <p:pic>
          <p:nvPicPr>
            <p:cNvPr descr="preencoded.png" id="558" name="Google Shape;558;p13"/>
            <p:cNvPicPr preferRelativeResize="0"/>
            <p:nvPr/>
          </p:nvPicPr>
          <p:blipFill rotWithShape="1">
            <a:blip r:embed="rId79">
              <a:alphaModFix/>
            </a:blip>
            <a:srcRect b="0" l="0" r="0" t="0"/>
            <a:stretch/>
          </p:blipFill>
          <p:spPr>
            <a:xfrm>
              <a:off x="100347" y="9554021"/>
              <a:ext cx="727691" cy="687371"/>
            </a:xfrm>
            <a:prstGeom prst="rect">
              <a:avLst/>
            </a:prstGeom>
            <a:noFill/>
            <a:ln>
              <a:noFill/>
            </a:ln>
          </p:spPr>
        </p:pic>
        <p:pic>
          <p:nvPicPr>
            <p:cNvPr descr="preencoded.png" id="559" name="Google Shape;559;p13"/>
            <p:cNvPicPr preferRelativeResize="0"/>
            <p:nvPr/>
          </p:nvPicPr>
          <p:blipFill rotWithShape="1">
            <a:blip r:embed="rId80">
              <a:alphaModFix/>
            </a:blip>
            <a:srcRect b="0" l="0" r="0" t="0"/>
            <a:stretch/>
          </p:blipFill>
          <p:spPr>
            <a:xfrm>
              <a:off x="608543" y="10143716"/>
              <a:ext cx="434017" cy="461336"/>
            </a:xfrm>
            <a:prstGeom prst="rect">
              <a:avLst/>
            </a:prstGeom>
            <a:noFill/>
            <a:ln>
              <a:noFill/>
            </a:ln>
          </p:spPr>
        </p:pic>
        <p:pic>
          <p:nvPicPr>
            <p:cNvPr descr="preencoded.png" id="560" name="Google Shape;560;p13"/>
            <p:cNvPicPr preferRelativeResize="0"/>
            <p:nvPr/>
          </p:nvPicPr>
          <p:blipFill rotWithShape="1">
            <a:blip r:embed="rId81">
              <a:alphaModFix/>
            </a:blip>
            <a:srcRect b="0" l="0" r="0" t="0"/>
            <a:stretch/>
          </p:blipFill>
          <p:spPr>
            <a:xfrm>
              <a:off x="1074603" y="10790076"/>
              <a:ext cx="632370" cy="267652"/>
            </a:xfrm>
            <a:prstGeom prst="rect">
              <a:avLst/>
            </a:prstGeom>
            <a:noFill/>
            <a:ln>
              <a:noFill/>
            </a:ln>
          </p:spPr>
        </p:pic>
        <p:pic>
          <p:nvPicPr>
            <p:cNvPr descr="preencoded.png" id="561" name="Google Shape;561;p13"/>
            <p:cNvPicPr preferRelativeResize="0"/>
            <p:nvPr/>
          </p:nvPicPr>
          <p:blipFill rotWithShape="1">
            <a:blip r:embed="rId82">
              <a:alphaModFix/>
            </a:blip>
            <a:srcRect b="0" l="0" r="0" t="0"/>
            <a:stretch/>
          </p:blipFill>
          <p:spPr>
            <a:xfrm>
              <a:off x="922223" y="10684334"/>
              <a:ext cx="442772" cy="217075"/>
            </a:xfrm>
            <a:prstGeom prst="rect">
              <a:avLst/>
            </a:prstGeom>
            <a:noFill/>
            <a:ln>
              <a:noFill/>
            </a:ln>
          </p:spPr>
        </p:pic>
        <p:pic>
          <p:nvPicPr>
            <p:cNvPr descr="preencoded.png" id="562" name="Google Shape;562;p13"/>
            <p:cNvPicPr preferRelativeResize="0"/>
            <p:nvPr/>
          </p:nvPicPr>
          <p:blipFill rotWithShape="1">
            <a:blip r:embed="rId83">
              <a:alphaModFix/>
            </a:blip>
            <a:srcRect b="0" l="0" r="0" t="0"/>
            <a:stretch/>
          </p:blipFill>
          <p:spPr>
            <a:xfrm>
              <a:off x="252080" y="9949458"/>
              <a:ext cx="370386" cy="309418"/>
            </a:xfrm>
            <a:prstGeom prst="rect">
              <a:avLst/>
            </a:prstGeom>
            <a:noFill/>
            <a:ln>
              <a:noFill/>
            </a:ln>
          </p:spPr>
        </p:pic>
        <p:pic>
          <p:nvPicPr>
            <p:cNvPr descr="preencoded.png" id="563" name="Google Shape;563;p13"/>
            <p:cNvPicPr preferRelativeResize="0"/>
            <p:nvPr/>
          </p:nvPicPr>
          <p:blipFill rotWithShape="1">
            <a:blip r:embed="rId84">
              <a:alphaModFix/>
            </a:blip>
            <a:srcRect b="0" l="0" r="0" t="0"/>
            <a:stretch/>
          </p:blipFill>
          <p:spPr>
            <a:xfrm>
              <a:off x="725092" y="10379497"/>
              <a:ext cx="245840" cy="246884"/>
            </a:xfrm>
            <a:prstGeom prst="rect">
              <a:avLst/>
            </a:prstGeom>
            <a:noFill/>
            <a:ln>
              <a:noFill/>
            </a:ln>
          </p:spPr>
        </p:pic>
        <p:pic>
          <p:nvPicPr>
            <p:cNvPr descr="preencoded.png" id="564" name="Google Shape;564;p13"/>
            <p:cNvPicPr preferRelativeResize="0"/>
            <p:nvPr/>
          </p:nvPicPr>
          <p:blipFill rotWithShape="1">
            <a:blip r:embed="rId85">
              <a:alphaModFix/>
            </a:blip>
            <a:srcRect b="0" l="0" r="0" t="0"/>
            <a:stretch/>
          </p:blipFill>
          <p:spPr>
            <a:xfrm>
              <a:off x="225273" y="9858896"/>
              <a:ext cx="87502" cy="104370"/>
            </a:xfrm>
            <a:prstGeom prst="rect">
              <a:avLst/>
            </a:prstGeom>
            <a:noFill/>
            <a:ln>
              <a:noFill/>
            </a:ln>
          </p:spPr>
        </p:pic>
        <p:pic>
          <p:nvPicPr>
            <p:cNvPr descr="preencoded.png" id="565" name="Google Shape;565;p13"/>
            <p:cNvPicPr preferRelativeResize="0"/>
            <p:nvPr/>
          </p:nvPicPr>
          <p:blipFill rotWithShape="1">
            <a:blip r:embed="rId86">
              <a:alphaModFix/>
            </a:blip>
            <a:srcRect b="0" l="0" r="0" t="0"/>
            <a:stretch/>
          </p:blipFill>
          <p:spPr>
            <a:xfrm>
              <a:off x="989055" y="10689580"/>
              <a:ext cx="95129" cy="80122"/>
            </a:xfrm>
            <a:prstGeom prst="rect">
              <a:avLst/>
            </a:prstGeom>
            <a:noFill/>
            <a:ln>
              <a:noFill/>
            </a:ln>
          </p:spPr>
        </p:pic>
        <p:pic>
          <p:nvPicPr>
            <p:cNvPr descr="preencoded.png" id="566" name="Google Shape;566;p13"/>
            <p:cNvPicPr preferRelativeResize="0"/>
            <p:nvPr/>
          </p:nvPicPr>
          <p:blipFill rotWithShape="1">
            <a:blip r:embed="rId87">
              <a:alphaModFix/>
            </a:blip>
            <a:srcRect b="0" l="0" r="0" t="0"/>
            <a:stretch/>
          </p:blipFill>
          <p:spPr>
            <a:xfrm>
              <a:off x="627841" y="10267801"/>
              <a:ext cx="45164" cy="60293"/>
            </a:xfrm>
            <a:prstGeom prst="rect">
              <a:avLst/>
            </a:prstGeom>
            <a:noFill/>
            <a:ln>
              <a:noFill/>
            </a:ln>
          </p:spPr>
        </p:pic>
        <p:pic>
          <p:nvPicPr>
            <p:cNvPr descr="preencoded.png" id="567" name="Google Shape;567;p13"/>
            <p:cNvPicPr preferRelativeResize="0"/>
            <p:nvPr/>
          </p:nvPicPr>
          <p:blipFill rotWithShape="1">
            <a:blip r:embed="rId88">
              <a:alphaModFix/>
            </a:blip>
            <a:srcRect b="0" l="0" r="0" t="0"/>
            <a:stretch/>
          </p:blipFill>
          <p:spPr>
            <a:xfrm>
              <a:off x="697374" y="10336002"/>
              <a:ext cx="22910" cy="29649"/>
            </a:xfrm>
            <a:prstGeom prst="rect">
              <a:avLst/>
            </a:prstGeom>
            <a:noFill/>
            <a:ln>
              <a:noFill/>
            </a:ln>
          </p:spPr>
        </p:pic>
        <p:pic>
          <p:nvPicPr>
            <p:cNvPr descr="preencoded.png" id="568" name="Google Shape;568;p13"/>
            <p:cNvPicPr preferRelativeResize="0"/>
            <p:nvPr/>
          </p:nvPicPr>
          <p:blipFill rotWithShape="1">
            <a:blip r:embed="rId89">
              <a:alphaModFix/>
            </a:blip>
            <a:srcRect b="0" l="0" r="0" t="0"/>
            <a:stretch/>
          </p:blipFill>
          <p:spPr>
            <a:xfrm>
              <a:off x="1053254" y="10878257"/>
              <a:ext cx="20072" cy="23051"/>
            </a:xfrm>
            <a:prstGeom prst="rect">
              <a:avLst/>
            </a:prstGeom>
            <a:noFill/>
            <a:ln>
              <a:noFill/>
            </a:ln>
          </p:spPr>
        </p:pic>
        <p:pic>
          <p:nvPicPr>
            <p:cNvPr descr="preencoded.png" id="569" name="Google Shape;569;p13"/>
            <p:cNvPicPr preferRelativeResize="0"/>
            <p:nvPr/>
          </p:nvPicPr>
          <p:blipFill rotWithShape="1">
            <a:blip r:embed="rId90">
              <a:alphaModFix/>
            </a:blip>
            <a:srcRect b="0" l="0" r="0" t="0"/>
            <a:stretch/>
          </p:blipFill>
          <p:spPr>
            <a:xfrm>
              <a:off x="2119837" y="9203382"/>
              <a:ext cx="131579" cy="206883"/>
            </a:xfrm>
            <a:prstGeom prst="rect">
              <a:avLst/>
            </a:prstGeom>
            <a:noFill/>
            <a:ln>
              <a:noFill/>
            </a:ln>
          </p:spPr>
        </p:pic>
        <p:pic>
          <p:nvPicPr>
            <p:cNvPr descr="preencoded.png" id="570" name="Google Shape;570;p13"/>
            <p:cNvPicPr preferRelativeResize="0"/>
            <p:nvPr/>
          </p:nvPicPr>
          <p:blipFill rotWithShape="1">
            <a:blip r:embed="rId91">
              <a:alphaModFix/>
            </a:blip>
            <a:srcRect b="0" l="0" r="0" t="0"/>
            <a:stretch/>
          </p:blipFill>
          <p:spPr>
            <a:xfrm>
              <a:off x="1936860" y="8991191"/>
              <a:ext cx="71059" cy="143732"/>
            </a:xfrm>
            <a:prstGeom prst="rect">
              <a:avLst/>
            </a:prstGeom>
            <a:noFill/>
            <a:ln>
              <a:noFill/>
            </a:ln>
          </p:spPr>
        </p:pic>
        <p:pic>
          <p:nvPicPr>
            <p:cNvPr descr="preencoded.png" id="571" name="Google Shape;571;p13"/>
            <p:cNvPicPr preferRelativeResize="0"/>
            <p:nvPr/>
          </p:nvPicPr>
          <p:blipFill rotWithShape="1">
            <a:blip r:embed="rId19">
              <a:alphaModFix/>
            </a:blip>
            <a:srcRect b="0" l="0" r="0" t="0"/>
            <a:stretch/>
          </p:blipFill>
          <p:spPr>
            <a:xfrm>
              <a:off x="2079356" y="9207959"/>
              <a:ext cx="15716" cy="1810"/>
            </a:xfrm>
            <a:prstGeom prst="rect">
              <a:avLst/>
            </a:prstGeom>
            <a:noFill/>
            <a:ln>
              <a:noFill/>
            </a:ln>
          </p:spPr>
        </p:pic>
        <p:pic>
          <p:nvPicPr>
            <p:cNvPr descr="preencoded.png" id="572" name="Google Shape;572;p13"/>
            <p:cNvPicPr preferRelativeResize="0"/>
            <p:nvPr/>
          </p:nvPicPr>
          <p:blipFill rotWithShape="1">
            <a:blip r:embed="rId92">
              <a:alphaModFix/>
            </a:blip>
            <a:srcRect b="0" l="0" r="0" t="0"/>
            <a:stretch/>
          </p:blipFill>
          <p:spPr>
            <a:xfrm>
              <a:off x="576248" y="8816950"/>
              <a:ext cx="518033" cy="657717"/>
            </a:xfrm>
            <a:prstGeom prst="rect">
              <a:avLst/>
            </a:prstGeom>
            <a:noFill/>
            <a:ln>
              <a:noFill/>
            </a:ln>
          </p:spPr>
        </p:pic>
        <p:pic>
          <p:nvPicPr>
            <p:cNvPr descr="preencoded.png" id="573" name="Google Shape;573;p13"/>
            <p:cNvPicPr preferRelativeResize="0"/>
            <p:nvPr/>
          </p:nvPicPr>
          <p:blipFill rotWithShape="1">
            <a:blip r:embed="rId93">
              <a:alphaModFix/>
            </a:blip>
            <a:srcRect b="0" l="0" r="0" t="0"/>
            <a:stretch/>
          </p:blipFill>
          <p:spPr>
            <a:xfrm>
              <a:off x="9946" y="8838679"/>
              <a:ext cx="530592" cy="612477"/>
            </a:xfrm>
            <a:prstGeom prst="rect">
              <a:avLst/>
            </a:prstGeom>
            <a:noFill/>
            <a:ln>
              <a:noFill/>
            </a:ln>
          </p:spPr>
        </p:pic>
        <p:pic>
          <p:nvPicPr>
            <p:cNvPr descr="preencoded.png" id="574" name="Google Shape;574;p13"/>
            <p:cNvPicPr preferRelativeResize="0"/>
            <p:nvPr/>
          </p:nvPicPr>
          <p:blipFill rotWithShape="1">
            <a:blip r:embed="rId94">
              <a:alphaModFix/>
            </a:blip>
            <a:srcRect b="0" l="0" r="0" t="0"/>
            <a:stretch/>
          </p:blipFill>
          <p:spPr>
            <a:xfrm>
              <a:off x="401623" y="9360694"/>
              <a:ext cx="528686" cy="592443"/>
            </a:xfrm>
            <a:prstGeom prst="rect">
              <a:avLst/>
            </a:prstGeom>
            <a:noFill/>
            <a:ln>
              <a:noFill/>
            </a:ln>
          </p:spPr>
        </p:pic>
        <p:pic>
          <p:nvPicPr>
            <p:cNvPr descr="preencoded.png" id="575" name="Google Shape;575;p13"/>
            <p:cNvPicPr preferRelativeResize="0"/>
            <p:nvPr/>
          </p:nvPicPr>
          <p:blipFill rotWithShape="1">
            <a:blip r:embed="rId95">
              <a:alphaModFix/>
            </a:blip>
            <a:srcRect b="0" l="0" r="0" t="0"/>
            <a:stretch/>
          </p:blipFill>
          <p:spPr>
            <a:xfrm>
              <a:off x="714805" y="9793932"/>
              <a:ext cx="612968" cy="582264"/>
            </a:xfrm>
            <a:prstGeom prst="rect">
              <a:avLst/>
            </a:prstGeom>
            <a:noFill/>
            <a:ln>
              <a:noFill/>
            </a:ln>
          </p:spPr>
        </p:pic>
        <p:pic>
          <p:nvPicPr>
            <p:cNvPr descr="preencoded.png" id="576" name="Google Shape;576;p13"/>
            <p:cNvPicPr preferRelativeResize="0"/>
            <p:nvPr/>
          </p:nvPicPr>
          <p:blipFill rotWithShape="1">
            <a:blip r:embed="rId96">
              <a:alphaModFix/>
            </a:blip>
            <a:srcRect b="0" l="0" r="0" t="0"/>
            <a:stretch/>
          </p:blipFill>
          <p:spPr>
            <a:xfrm>
              <a:off x="946679" y="9515140"/>
              <a:ext cx="151020" cy="608838"/>
            </a:xfrm>
            <a:prstGeom prst="rect">
              <a:avLst/>
            </a:prstGeom>
            <a:noFill/>
            <a:ln>
              <a:noFill/>
            </a:ln>
          </p:spPr>
        </p:pic>
        <p:pic>
          <p:nvPicPr>
            <p:cNvPr descr="preencoded.png" id="577" name="Google Shape;577;p13"/>
            <p:cNvPicPr preferRelativeResize="0"/>
            <p:nvPr/>
          </p:nvPicPr>
          <p:blipFill rotWithShape="1">
            <a:blip r:embed="rId97">
              <a:alphaModFix/>
            </a:blip>
            <a:srcRect b="0" l="0" r="0" t="0"/>
            <a:stretch/>
          </p:blipFill>
          <p:spPr>
            <a:xfrm>
              <a:off x="71769" y="9245873"/>
              <a:ext cx="220749" cy="336234"/>
            </a:xfrm>
            <a:prstGeom prst="rect">
              <a:avLst/>
            </a:prstGeom>
            <a:noFill/>
            <a:ln>
              <a:noFill/>
            </a:ln>
          </p:spPr>
        </p:pic>
        <p:pic>
          <p:nvPicPr>
            <p:cNvPr descr="preencoded.png" id="578" name="Google Shape;578;p13"/>
            <p:cNvPicPr preferRelativeResize="0"/>
            <p:nvPr/>
          </p:nvPicPr>
          <p:blipFill rotWithShape="1">
            <a:blip r:embed="rId98">
              <a:alphaModFix/>
            </a:blip>
            <a:srcRect b="0" l="0" r="0" t="0"/>
            <a:stretch/>
          </p:blipFill>
          <p:spPr>
            <a:xfrm>
              <a:off x="360284" y="7825122"/>
              <a:ext cx="169354" cy="141391"/>
            </a:xfrm>
            <a:prstGeom prst="rect">
              <a:avLst/>
            </a:prstGeom>
            <a:noFill/>
            <a:ln>
              <a:noFill/>
            </a:ln>
          </p:spPr>
        </p:pic>
        <p:pic>
          <p:nvPicPr>
            <p:cNvPr descr="preencoded.png" id="579" name="Google Shape;579;p13"/>
            <p:cNvPicPr preferRelativeResize="0"/>
            <p:nvPr/>
          </p:nvPicPr>
          <p:blipFill rotWithShape="1">
            <a:blip r:embed="rId99">
              <a:alphaModFix/>
            </a:blip>
            <a:srcRect b="0" l="0" r="0" t="0"/>
            <a:stretch/>
          </p:blipFill>
          <p:spPr>
            <a:xfrm>
              <a:off x="636267" y="8351379"/>
              <a:ext cx="85514" cy="106064"/>
            </a:xfrm>
            <a:prstGeom prst="rect">
              <a:avLst/>
            </a:prstGeom>
            <a:noFill/>
            <a:ln>
              <a:noFill/>
            </a:ln>
          </p:spPr>
        </p:pic>
        <p:pic>
          <p:nvPicPr>
            <p:cNvPr descr="preencoded.png" id="580" name="Google Shape;580;p13"/>
            <p:cNvPicPr preferRelativeResize="0"/>
            <p:nvPr/>
          </p:nvPicPr>
          <p:blipFill rotWithShape="1">
            <a:blip r:embed="rId100">
              <a:alphaModFix/>
            </a:blip>
            <a:srcRect b="0" l="0" r="0" t="0"/>
            <a:stretch/>
          </p:blipFill>
          <p:spPr>
            <a:xfrm>
              <a:off x="922449" y="9444186"/>
              <a:ext cx="82458" cy="87154"/>
            </a:xfrm>
            <a:prstGeom prst="rect">
              <a:avLst/>
            </a:prstGeom>
            <a:noFill/>
            <a:ln>
              <a:noFill/>
            </a:ln>
          </p:spPr>
        </p:pic>
        <p:pic>
          <p:nvPicPr>
            <p:cNvPr descr="preencoded.png" id="581" name="Google Shape;581;p13"/>
            <p:cNvPicPr preferRelativeResize="0"/>
            <p:nvPr/>
          </p:nvPicPr>
          <p:blipFill rotWithShape="1">
            <a:blip r:embed="rId101">
              <a:alphaModFix/>
            </a:blip>
            <a:srcRect b="0" l="0" r="0" t="0"/>
            <a:stretch/>
          </p:blipFill>
          <p:spPr>
            <a:xfrm>
              <a:off x="327775" y="9378069"/>
              <a:ext cx="39528" cy="77408"/>
            </a:xfrm>
            <a:prstGeom prst="rect">
              <a:avLst/>
            </a:prstGeom>
            <a:noFill/>
            <a:ln>
              <a:noFill/>
            </a:ln>
          </p:spPr>
        </p:pic>
        <p:pic>
          <p:nvPicPr>
            <p:cNvPr descr="preencoded.png" id="582" name="Google Shape;582;p13"/>
            <p:cNvPicPr preferRelativeResize="0"/>
            <p:nvPr/>
          </p:nvPicPr>
          <p:blipFill rotWithShape="1">
            <a:blip r:embed="rId102">
              <a:alphaModFix/>
            </a:blip>
            <a:srcRect b="0" l="0" r="0" t="0"/>
            <a:stretch/>
          </p:blipFill>
          <p:spPr>
            <a:xfrm>
              <a:off x="262033" y="8074000"/>
              <a:ext cx="50817" cy="79156"/>
            </a:xfrm>
            <a:prstGeom prst="rect">
              <a:avLst/>
            </a:prstGeom>
            <a:noFill/>
            <a:ln>
              <a:noFill/>
            </a:ln>
          </p:spPr>
        </p:pic>
        <p:pic>
          <p:nvPicPr>
            <p:cNvPr descr="preencoded.png" id="583" name="Google Shape;583;p13"/>
            <p:cNvPicPr preferRelativeResize="0"/>
            <p:nvPr/>
          </p:nvPicPr>
          <p:blipFill rotWithShape="1">
            <a:blip r:embed="rId103">
              <a:alphaModFix/>
            </a:blip>
            <a:srcRect b="0" l="0" r="0" t="0"/>
            <a:stretch/>
          </p:blipFill>
          <p:spPr>
            <a:xfrm>
              <a:off x="259454" y="8162032"/>
              <a:ext cx="79997" cy="64294"/>
            </a:xfrm>
            <a:prstGeom prst="rect">
              <a:avLst/>
            </a:prstGeom>
            <a:noFill/>
            <a:ln>
              <a:noFill/>
            </a:ln>
          </p:spPr>
        </p:pic>
        <p:pic>
          <p:nvPicPr>
            <p:cNvPr descr="preencoded.png" id="584" name="Google Shape;584;p13"/>
            <p:cNvPicPr preferRelativeResize="0"/>
            <p:nvPr/>
          </p:nvPicPr>
          <p:blipFill rotWithShape="1">
            <a:blip r:embed="rId104">
              <a:alphaModFix/>
            </a:blip>
            <a:srcRect b="0" l="0" r="0" t="0"/>
            <a:stretch/>
          </p:blipFill>
          <p:spPr>
            <a:xfrm>
              <a:off x="800830" y="8979843"/>
              <a:ext cx="20264" cy="46006"/>
            </a:xfrm>
            <a:prstGeom prst="rect">
              <a:avLst/>
            </a:prstGeom>
            <a:noFill/>
            <a:ln>
              <a:noFill/>
            </a:ln>
          </p:spPr>
        </p:pic>
        <p:pic>
          <p:nvPicPr>
            <p:cNvPr descr="preencoded.png" id="585" name="Google Shape;585;p13"/>
            <p:cNvPicPr preferRelativeResize="0"/>
            <p:nvPr/>
          </p:nvPicPr>
          <p:blipFill rotWithShape="1">
            <a:blip r:embed="rId105">
              <a:alphaModFix/>
            </a:blip>
            <a:srcRect b="0" l="0" r="0" t="0"/>
            <a:stretch/>
          </p:blipFill>
          <p:spPr>
            <a:xfrm>
              <a:off x="831581" y="9072749"/>
              <a:ext cx="37624" cy="25676"/>
            </a:xfrm>
            <a:prstGeom prst="rect">
              <a:avLst/>
            </a:prstGeom>
            <a:noFill/>
            <a:ln>
              <a:noFill/>
            </a:ln>
          </p:spPr>
        </p:pic>
        <p:pic>
          <p:nvPicPr>
            <p:cNvPr descr="preencoded.png" id="586" name="Google Shape;586;p13"/>
            <p:cNvPicPr preferRelativeResize="0"/>
            <p:nvPr/>
          </p:nvPicPr>
          <p:blipFill rotWithShape="1">
            <a:blip r:embed="rId106">
              <a:alphaModFix/>
            </a:blip>
            <a:srcRect b="0" l="0" r="0" t="0"/>
            <a:stretch/>
          </p:blipFill>
          <p:spPr>
            <a:xfrm>
              <a:off x="523205" y="8776618"/>
              <a:ext cx="29030" cy="22771"/>
            </a:xfrm>
            <a:prstGeom prst="rect">
              <a:avLst/>
            </a:prstGeom>
            <a:noFill/>
            <a:ln>
              <a:noFill/>
            </a:ln>
          </p:spPr>
        </p:pic>
        <p:pic>
          <p:nvPicPr>
            <p:cNvPr descr="preencoded.png" id="587" name="Google Shape;587;p13"/>
            <p:cNvPicPr preferRelativeResize="0"/>
            <p:nvPr/>
          </p:nvPicPr>
          <p:blipFill rotWithShape="1">
            <a:blip r:embed="rId107">
              <a:alphaModFix/>
            </a:blip>
            <a:srcRect b="0" l="0" r="0" t="0"/>
            <a:stretch/>
          </p:blipFill>
          <p:spPr>
            <a:xfrm>
              <a:off x="455153" y="8495295"/>
              <a:ext cx="13232" cy="22193"/>
            </a:xfrm>
            <a:prstGeom prst="rect">
              <a:avLst/>
            </a:prstGeom>
            <a:noFill/>
            <a:ln>
              <a:noFill/>
            </a:ln>
          </p:spPr>
        </p:pic>
        <p:pic>
          <p:nvPicPr>
            <p:cNvPr descr="preencoded.png" id="588" name="Google Shape;588;p13"/>
            <p:cNvPicPr preferRelativeResize="0"/>
            <p:nvPr/>
          </p:nvPicPr>
          <p:blipFill rotWithShape="1">
            <a:blip r:embed="rId108">
              <a:alphaModFix/>
            </a:blip>
            <a:srcRect b="0" l="0" r="0" t="0"/>
            <a:stretch/>
          </p:blipFill>
          <p:spPr>
            <a:xfrm>
              <a:off x="380477" y="8894490"/>
              <a:ext cx="5810" cy="6191"/>
            </a:xfrm>
            <a:prstGeom prst="rect">
              <a:avLst/>
            </a:prstGeom>
            <a:noFill/>
            <a:ln>
              <a:noFill/>
            </a:ln>
          </p:spPr>
        </p:pic>
        <p:pic>
          <p:nvPicPr>
            <p:cNvPr descr="preencoded.png" id="589" name="Google Shape;589;p13"/>
            <p:cNvPicPr preferRelativeResize="0"/>
            <p:nvPr/>
          </p:nvPicPr>
          <p:blipFill rotWithShape="1">
            <a:blip r:embed="rId109">
              <a:alphaModFix/>
            </a:blip>
            <a:srcRect b="0" l="0" r="0" t="0"/>
            <a:stretch/>
          </p:blipFill>
          <p:spPr>
            <a:xfrm>
              <a:off x="822346" y="9075986"/>
              <a:ext cx="9425" cy="8717"/>
            </a:xfrm>
            <a:prstGeom prst="rect">
              <a:avLst/>
            </a:prstGeom>
            <a:noFill/>
            <a:ln>
              <a:noFill/>
            </a:ln>
          </p:spPr>
        </p:pic>
        <p:pic>
          <p:nvPicPr>
            <p:cNvPr descr="preencoded.png" id="590" name="Google Shape;590;p13"/>
            <p:cNvPicPr preferRelativeResize="0"/>
            <p:nvPr/>
          </p:nvPicPr>
          <p:blipFill rotWithShape="1">
            <a:blip r:embed="rId110">
              <a:alphaModFix/>
            </a:blip>
            <a:srcRect b="0" l="0" r="0" t="0"/>
            <a:stretch/>
          </p:blipFill>
          <p:spPr>
            <a:xfrm>
              <a:off x="1046354" y="8900108"/>
              <a:ext cx="1129298" cy="1800000"/>
            </a:xfrm>
            <a:prstGeom prst="rect">
              <a:avLst/>
            </a:prstGeom>
            <a:noFill/>
            <a:ln>
              <a:noFill/>
            </a:ln>
          </p:spPr>
        </p:pic>
        <p:pic>
          <p:nvPicPr>
            <p:cNvPr descr="preencoded.png" id="591" name="Google Shape;591;p13"/>
            <p:cNvPicPr preferRelativeResize="0"/>
            <p:nvPr/>
          </p:nvPicPr>
          <p:blipFill rotWithShape="1">
            <a:blip r:embed="rId111">
              <a:alphaModFix/>
            </a:blip>
            <a:srcRect b="0" l="0" r="0" t="0"/>
            <a:stretch/>
          </p:blipFill>
          <p:spPr>
            <a:xfrm>
              <a:off x="964784" y="9127443"/>
              <a:ext cx="910737" cy="1554764"/>
            </a:xfrm>
            <a:prstGeom prst="rect">
              <a:avLst/>
            </a:prstGeom>
            <a:noFill/>
            <a:ln>
              <a:noFill/>
            </a:ln>
          </p:spPr>
        </p:pic>
        <p:pic>
          <p:nvPicPr>
            <p:cNvPr descr="preencoded.png" id="592" name="Google Shape;592;p13"/>
            <p:cNvPicPr preferRelativeResize="0"/>
            <p:nvPr/>
          </p:nvPicPr>
          <p:blipFill rotWithShape="1">
            <a:blip r:embed="rId112">
              <a:alphaModFix/>
            </a:blip>
            <a:srcRect b="0" l="0" r="0" t="0"/>
            <a:stretch/>
          </p:blipFill>
          <p:spPr>
            <a:xfrm>
              <a:off x="717853" y="8456823"/>
              <a:ext cx="371883" cy="322517"/>
            </a:xfrm>
            <a:prstGeom prst="rect">
              <a:avLst/>
            </a:prstGeom>
            <a:noFill/>
            <a:ln>
              <a:noFill/>
            </a:ln>
          </p:spPr>
        </p:pic>
        <p:pic>
          <p:nvPicPr>
            <p:cNvPr descr="preencoded.png" id="593" name="Google Shape;593;p13"/>
            <p:cNvPicPr preferRelativeResize="0"/>
            <p:nvPr/>
          </p:nvPicPr>
          <p:blipFill rotWithShape="1">
            <a:blip r:embed="rId113">
              <a:alphaModFix/>
            </a:blip>
            <a:srcRect b="0" l="0" r="0" t="0"/>
            <a:stretch/>
          </p:blipFill>
          <p:spPr>
            <a:xfrm>
              <a:off x="1121998" y="9009236"/>
              <a:ext cx="228778" cy="266134"/>
            </a:xfrm>
            <a:prstGeom prst="rect">
              <a:avLst/>
            </a:prstGeom>
            <a:noFill/>
            <a:ln>
              <a:noFill/>
            </a:ln>
          </p:spPr>
        </p:pic>
        <p:pic>
          <p:nvPicPr>
            <p:cNvPr descr="preencoded.png" id="594" name="Google Shape;594;p13"/>
            <p:cNvPicPr preferRelativeResize="0"/>
            <p:nvPr/>
          </p:nvPicPr>
          <p:blipFill rotWithShape="1">
            <a:blip r:embed="rId114">
              <a:alphaModFix/>
            </a:blip>
            <a:srcRect b="0" l="0" r="0" t="0"/>
            <a:stretch/>
          </p:blipFill>
          <p:spPr>
            <a:xfrm>
              <a:off x="949025" y="9238059"/>
              <a:ext cx="188516" cy="234786"/>
            </a:xfrm>
            <a:prstGeom prst="rect">
              <a:avLst/>
            </a:prstGeom>
            <a:noFill/>
            <a:ln>
              <a:noFill/>
            </a:ln>
          </p:spPr>
        </p:pic>
        <p:pic>
          <p:nvPicPr>
            <p:cNvPr descr="preencoded.png" id="595" name="Google Shape;595;p13"/>
            <p:cNvPicPr preferRelativeResize="0"/>
            <p:nvPr/>
          </p:nvPicPr>
          <p:blipFill rotWithShape="1">
            <a:blip r:embed="rId115">
              <a:alphaModFix/>
            </a:blip>
            <a:srcRect b="0" l="0" r="0" t="0"/>
            <a:stretch/>
          </p:blipFill>
          <p:spPr>
            <a:xfrm>
              <a:off x="669370" y="8831052"/>
              <a:ext cx="58674" cy="50290"/>
            </a:xfrm>
            <a:prstGeom prst="rect">
              <a:avLst/>
            </a:prstGeom>
            <a:noFill/>
            <a:ln>
              <a:noFill/>
            </a:ln>
          </p:spPr>
        </p:pic>
        <p:pic>
          <p:nvPicPr>
            <p:cNvPr descr="preencoded.png" id="596" name="Google Shape;596;p13"/>
            <p:cNvPicPr preferRelativeResize="0"/>
            <p:nvPr/>
          </p:nvPicPr>
          <p:blipFill rotWithShape="1">
            <a:blip r:embed="rId116">
              <a:alphaModFix/>
            </a:blip>
            <a:srcRect b="0" l="0" r="0" t="0"/>
            <a:stretch/>
          </p:blipFill>
          <p:spPr>
            <a:xfrm>
              <a:off x="650511" y="8388214"/>
              <a:ext cx="55817" cy="22451"/>
            </a:xfrm>
            <a:prstGeom prst="rect">
              <a:avLst/>
            </a:prstGeom>
            <a:noFill/>
            <a:ln>
              <a:noFill/>
            </a:ln>
          </p:spPr>
        </p:pic>
        <p:pic>
          <p:nvPicPr>
            <p:cNvPr descr="preencoded.png" id="597" name="Google Shape;597;p13"/>
            <p:cNvPicPr preferRelativeResize="0"/>
            <p:nvPr/>
          </p:nvPicPr>
          <p:blipFill rotWithShape="1">
            <a:blip r:embed="rId117">
              <a:alphaModFix/>
            </a:blip>
            <a:srcRect b="0" l="0" r="0" t="0"/>
            <a:stretch/>
          </p:blipFill>
          <p:spPr>
            <a:xfrm>
              <a:off x="849385" y="8793659"/>
              <a:ext cx="22773" cy="37418"/>
            </a:xfrm>
            <a:prstGeom prst="rect">
              <a:avLst/>
            </a:prstGeom>
            <a:noFill/>
            <a:ln>
              <a:noFill/>
            </a:ln>
          </p:spPr>
        </p:pic>
        <p:pic>
          <p:nvPicPr>
            <p:cNvPr descr="preencoded.png" id="598" name="Google Shape;598;p13"/>
            <p:cNvPicPr preferRelativeResize="0"/>
            <p:nvPr/>
          </p:nvPicPr>
          <p:blipFill rotWithShape="1">
            <a:blip r:embed="rId118">
              <a:alphaModFix/>
            </a:blip>
            <a:srcRect b="0" l="0" r="0" t="0"/>
            <a:stretch/>
          </p:blipFill>
          <p:spPr>
            <a:xfrm>
              <a:off x="1059025" y="9243008"/>
              <a:ext cx="8598" cy="24575"/>
            </a:xfrm>
            <a:prstGeom prst="rect">
              <a:avLst/>
            </a:prstGeom>
            <a:noFill/>
            <a:ln>
              <a:noFill/>
            </a:ln>
          </p:spPr>
        </p:pic>
        <p:pic>
          <p:nvPicPr>
            <p:cNvPr descr="preencoded.png" id="599" name="Google Shape;599;p13"/>
            <p:cNvPicPr preferRelativeResize="0"/>
            <p:nvPr/>
          </p:nvPicPr>
          <p:blipFill rotWithShape="1">
            <a:blip r:embed="rId119">
              <a:alphaModFix/>
            </a:blip>
            <a:srcRect b="0" l="0" r="0" t="0"/>
            <a:stretch/>
          </p:blipFill>
          <p:spPr>
            <a:xfrm>
              <a:off x="642414" y="8837265"/>
              <a:ext cx="8175" cy="15102"/>
            </a:xfrm>
            <a:prstGeom prst="rect">
              <a:avLst/>
            </a:prstGeom>
            <a:noFill/>
            <a:ln>
              <a:noFill/>
            </a:ln>
          </p:spPr>
        </p:pic>
        <p:pic>
          <p:nvPicPr>
            <p:cNvPr descr="preencoded.png" id="600" name="Google Shape;600;p13"/>
            <p:cNvPicPr preferRelativeResize="0"/>
            <p:nvPr/>
          </p:nvPicPr>
          <p:blipFill rotWithShape="1">
            <a:blip r:embed="rId19">
              <a:alphaModFix/>
            </a:blip>
            <a:srcRect b="0" l="0" r="0" t="0"/>
            <a:stretch/>
          </p:blipFill>
          <p:spPr>
            <a:xfrm>
              <a:off x="643462" y="8831907"/>
              <a:ext cx="3048" cy="5334"/>
            </a:xfrm>
            <a:prstGeom prst="rect">
              <a:avLst/>
            </a:prstGeom>
            <a:noFill/>
            <a:ln>
              <a:noFill/>
            </a:ln>
          </p:spPr>
        </p:pic>
        <p:pic>
          <p:nvPicPr>
            <p:cNvPr descr="preencoded.png" id="601" name="Google Shape;601;p13"/>
            <p:cNvPicPr preferRelativeResize="0"/>
            <p:nvPr/>
          </p:nvPicPr>
          <p:blipFill rotWithShape="1">
            <a:blip r:embed="rId120">
              <a:alphaModFix/>
            </a:blip>
            <a:srcRect b="0" l="0" r="0" t="0"/>
            <a:stretch/>
          </p:blipFill>
          <p:spPr>
            <a:xfrm>
              <a:off x="836027" y="8836223"/>
              <a:ext cx="9460" cy="8736"/>
            </a:xfrm>
            <a:prstGeom prst="rect">
              <a:avLst/>
            </a:prstGeom>
            <a:noFill/>
            <a:ln>
              <a:noFill/>
            </a:ln>
          </p:spPr>
        </p:pic>
        <p:pic>
          <p:nvPicPr>
            <p:cNvPr descr="preencoded.png" id="602" name="Google Shape;602;p13"/>
            <p:cNvPicPr preferRelativeResize="0"/>
            <p:nvPr/>
          </p:nvPicPr>
          <p:blipFill rotWithShape="1">
            <a:blip r:embed="rId121">
              <a:alphaModFix/>
            </a:blip>
            <a:srcRect b="0" l="0" r="0" t="0"/>
            <a:stretch/>
          </p:blipFill>
          <p:spPr>
            <a:xfrm>
              <a:off x="845487" y="8831052"/>
              <a:ext cx="9425" cy="8717"/>
            </a:xfrm>
            <a:prstGeom prst="rect">
              <a:avLst/>
            </a:prstGeom>
            <a:noFill/>
            <a:ln>
              <a:noFill/>
            </a:ln>
          </p:spPr>
        </p:pic>
        <p:pic>
          <p:nvPicPr>
            <p:cNvPr descr="preencoded.png" id="603" name="Google Shape;603;p13"/>
            <p:cNvPicPr preferRelativeResize="0"/>
            <p:nvPr/>
          </p:nvPicPr>
          <p:blipFill rotWithShape="1">
            <a:blip r:embed="rId122">
              <a:alphaModFix/>
            </a:blip>
            <a:srcRect b="0" l="0" r="0" t="0"/>
            <a:stretch/>
          </p:blipFill>
          <p:spPr>
            <a:xfrm>
              <a:off x="1144953" y="9132912"/>
              <a:ext cx="8430" cy="15812"/>
            </a:xfrm>
            <a:prstGeom prst="rect">
              <a:avLst/>
            </a:prstGeom>
            <a:noFill/>
            <a:ln>
              <a:noFill/>
            </a:ln>
          </p:spPr>
        </p:pic>
        <p:pic>
          <p:nvPicPr>
            <p:cNvPr descr="preencoded.png" id="604" name="Google Shape;604;p13"/>
            <p:cNvPicPr preferRelativeResize="0"/>
            <p:nvPr/>
          </p:nvPicPr>
          <p:blipFill rotWithShape="1">
            <a:blip r:embed="rId123">
              <a:alphaModFix/>
            </a:blip>
            <a:srcRect b="0" l="0" r="0" t="0"/>
            <a:stretch/>
          </p:blipFill>
          <p:spPr>
            <a:xfrm>
              <a:off x="1297730" y="8708194"/>
              <a:ext cx="56672" cy="94107"/>
            </a:xfrm>
            <a:prstGeom prst="rect">
              <a:avLst/>
            </a:prstGeom>
            <a:noFill/>
            <a:ln>
              <a:noFill/>
            </a:ln>
          </p:spPr>
        </p:pic>
        <p:pic>
          <p:nvPicPr>
            <p:cNvPr descr="preencoded.png" id="605" name="Google Shape;605;p13"/>
            <p:cNvPicPr preferRelativeResize="0"/>
            <p:nvPr/>
          </p:nvPicPr>
          <p:blipFill rotWithShape="1">
            <a:blip r:embed="rId124">
              <a:alphaModFix/>
            </a:blip>
            <a:srcRect b="0" l="0" r="0" t="0"/>
            <a:stretch/>
          </p:blipFill>
          <p:spPr>
            <a:xfrm>
              <a:off x="841504" y="8565207"/>
              <a:ext cx="61375" cy="65502"/>
            </a:xfrm>
            <a:prstGeom prst="rect">
              <a:avLst/>
            </a:prstGeom>
            <a:noFill/>
            <a:ln>
              <a:noFill/>
            </a:ln>
          </p:spPr>
        </p:pic>
        <p:pic>
          <p:nvPicPr>
            <p:cNvPr descr="preencoded.png" id="606" name="Google Shape;606;p13"/>
            <p:cNvPicPr preferRelativeResize="0"/>
            <p:nvPr/>
          </p:nvPicPr>
          <p:blipFill rotWithShape="1">
            <a:blip r:embed="rId125">
              <a:alphaModFix/>
            </a:blip>
            <a:srcRect b="0" l="0" r="0" t="0"/>
            <a:stretch/>
          </p:blipFill>
          <p:spPr>
            <a:xfrm>
              <a:off x="919878" y="8568072"/>
              <a:ext cx="14002" cy="13028"/>
            </a:xfrm>
            <a:prstGeom prst="rect">
              <a:avLst/>
            </a:prstGeom>
            <a:noFill/>
            <a:ln>
              <a:noFill/>
            </a:ln>
          </p:spPr>
        </p:pic>
        <p:pic>
          <p:nvPicPr>
            <p:cNvPr descr="preencoded.png" id="607" name="Google Shape;607;p13"/>
            <p:cNvPicPr preferRelativeResize="0"/>
            <p:nvPr/>
          </p:nvPicPr>
          <p:blipFill rotWithShape="1">
            <a:blip r:embed="rId126">
              <a:alphaModFix/>
            </a:blip>
            <a:srcRect b="0" l="0" r="0" t="0"/>
            <a:stretch/>
          </p:blipFill>
          <p:spPr>
            <a:xfrm>
              <a:off x="199544" y="8115560"/>
              <a:ext cx="33962" cy="35107"/>
            </a:xfrm>
            <a:prstGeom prst="rect">
              <a:avLst/>
            </a:prstGeom>
            <a:noFill/>
            <a:ln>
              <a:noFill/>
            </a:ln>
          </p:spPr>
        </p:pic>
        <p:pic>
          <p:nvPicPr>
            <p:cNvPr descr="preencoded.png" id="608" name="Google Shape;608;p13"/>
            <p:cNvPicPr preferRelativeResize="0"/>
            <p:nvPr/>
          </p:nvPicPr>
          <p:blipFill rotWithShape="1">
            <a:blip r:embed="rId127">
              <a:alphaModFix/>
            </a:blip>
            <a:srcRect b="0" l="0" r="0" t="0"/>
            <a:stretch/>
          </p:blipFill>
          <p:spPr>
            <a:xfrm>
              <a:off x="64152" y="7404013"/>
              <a:ext cx="46768" cy="29848"/>
            </a:xfrm>
            <a:prstGeom prst="rect">
              <a:avLst/>
            </a:prstGeom>
            <a:noFill/>
            <a:ln>
              <a:noFill/>
            </a:ln>
          </p:spPr>
        </p:pic>
        <p:pic>
          <p:nvPicPr>
            <p:cNvPr descr="preencoded.png" id="609" name="Google Shape;609;p13"/>
            <p:cNvPicPr preferRelativeResize="0"/>
            <p:nvPr/>
          </p:nvPicPr>
          <p:blipFill rotWithShape="1">
            <a:blip r:embed="rId128">
              <a:alphaModFix/>
            </a:blip>
            <a:srcRect b="0" l="0" r="0" t="0"/>
            <a:stretch/>
          </p:blipFill>
          <p:spPr>
            <a:xfrm>
              <a:off x="173403" y="7838480"/>
              <a:ext cx="5525" cy="6477"/>
            </a:xfrm>
            <a:prstGeom prst="rect">
              <a:avLst/>
            </a:prstGeom>
            <a:noFill/>
            <a:ln>
              <a:noFill/>
            </a:ln>
          </p:spPr>
        </p:pic>
        <p:pic>
          <p:nvPicPr>
            <p:cNvPr descr="preencoded.png" id="610" name="Google Shape;610;p13"/>
            <p:cNvPicPr preferRelativeResize="0"/>
            <p:nvPr/>
          </p:nvPicPr>
          <p:blipFill rotWithShape="1">
            <a:blip r:embed="rId129">
              <a:alphaModFix/>
            </a:blip>
            <a:srcRect b="0" l="0" r="0" t="0"/>
            <a:stretch/>
          </p:blipFill>
          <p:spPr>
            <a:xfrm>
              <a:off x="1508854" y="8963955"/>
              <a:ext cx="558381" cy="679799"/>
            </a:xfrm>
            <a:prstGeom prst="rect">
              <a:avLst/>
            </a:prstGeom>
            <a:noFill/>
            <a:ln>
              <a:noFill/>
            </a:ln>
          </p:spPr>
        </p:pic>
        <p:pic>
          <p:nvPicPr>
            <p:cNvPr descr="preencoded.png" id="611" name="Google Shape;611;p13"/>
            <p:cNvPicPr preferRelativeResize="0"/>
            <p:nvPr/>
          </p:nvPicPr>
          <p:blipFill rotWithShape="1">
            <a:blip r:embed="rId130">
              <a:alphaModFix/>
            </a:blip>
            <a:srcRect b="0" l="0" r="0" t="0"/>
            <a:stretch/>
          </p:blipFill>
          <p:spPr>
            <a:xfrm>
              <a:off x="1687770" y="9181356"/>
              <a:ext cx="45653" cy="36272"/>
            </a:xfrm>
            <a:prstGeom prst="rect">
              <a:avLst/>
            </a:prstGeom>
            <a:noFill/>
            <a:ln>
              <a:noFill/>
            </a:ln>
          </p:spPr>
        </p:pic>
        <p:pic>
          <p:nvPicPr>
            <p:cNvPr descr="preencoded.png" id="612" name="Google Shape;612;p13"/>
            <p:cNvPicPr preferRelativeResize="0"/>
            <p:nvPr/>
          </p:nvPicPr>
          <p:blipFill rotWithShape="1">
            <a:blip r:embed="rId19">
              <a:alphaModFix/>
            </a:blip>
            <a:srcRect b="0" l="0" r="0" t="0"/>
            <a:stretch/>
          </p:blipFill>
          <p:spPr>
            <a:xfrm>
              <a:off x="1236775" y="8861450"/>
              <a:ext cx="5334" cy="2953"/>
            </a:xfrm>
            <a:prstGeom prst="rect">
              <a:avLst/>
            </a:prstGeom>
            <a:noFill/>
            <a:ln>
              <a:noFill/>
            </a:ln>
          </p:spPr>
        </p:pic>
        <p:pic>
          <p:nvPicPr>
            <p:cNvPr descr="preencoded.png" id="613" name="Google Shape;613;p13"/>
            <p:cNvPicPr preferRelativeResize="0"/>
            <p:nvPr/>
          </p:nvPicPr>
          <p:blipFill rotWithShape="1">
            <a:blip r:embed="rId131">
              <a:alphaModFix/>
            </a:blip>
            <a:srcRect b="0" l="0" r="0" t="0"/>
            <a:stretch/>
          </p:blipFill>
          <p:spPr>
            <a:xfrm>
              <a:off x="1932476" y="9423239"/>
              <a:ext cx="352386" cy="264761"/>
            </a:xfrm>
            <a:prstGeom prst="rect">
              <a:avLst/>
            </a:prstGeom>
            <a:noFill/>
            <a:ln>
              <a:noFill/>
            </a:ln>
          </p:spPr>
        </p:pic>
        <p:pic>
          <p:nvPicPr>
            <p:cNvPr descr="preencoded.png" id="614" name="Google Shape;614;p13"/>
            <p:cNvPicPr preferRelativeResize="0"/>
            <p:nvPr/>
          </p:nvPicPr>
          <p:blipFill rotWithShape="1">
            <a:blip r:embed="rId132">
              <a:alphaModFix/>
            </a:blip>
            <a:srcRect b="0" l="0" r="0" t="0"/>
            <a:stretch/>
          </p:blipFill>
          <p:spPr>
            <a:xfrm>
              <a:off x="2010389" y="9373716"/>
              <a:ext cx="175265" cy="254382"/>
            </a:xfrm>
            <a:prstGeom prst="rect">
              <a:avLst/>
            </a:prstGeom>
            <a:noFill/>
            <a:ln>
              <a:noFill/>
            </a:ln>
          </p:spPr>
        </p:pic>
        <p:pic>
          <p:nvPicPr>
            <p:cNvPr descr="preencoded.png" id="615" name="Google Shape;615;p13"/>
            <p:cNvPicPr preferRelativeResize="0"/>
            <p:nvPr/>
          </p:nvPicPr>
          <p:blipFill rotWithShape="1">
            <a:blip r:embed="rId133">
              <a:alphaModFix/>
            </a:blip>
            <a:srcRect b="0" l="0" r="0" t="0"/>
            <a:stretch/>
          </p:blipFill>
          <p:spPr>
            <a:xfrm>
              <a:off x="-1312929" y="8049406"/>
              <a:ext cx="968458" cy="800708"/>
            </a:xfrm>
            <a:prstGeom prst="rect">
              <a:avLst/>
            </a:prstGeom>
            <a:noFill/>
            <a:ln>
              <a:noFill/>
            </a:ln>
          </p:spPr>
        </p:pic>
        <p:pic>
          <p:nvPicPr>
            <p:cNvPr descr="preencoded.png" id="616" name="Google Shape;616;p13"/>
            <p:cNvPicPr preferRelativeResize="0"/>
            <p:nvPr/>
          </p:nvPicPr>
          <p:blipFill rotWithShape="1">
            <a:blip r:embed="rId134">
              <a:alphaModFix/>
            </a:blip>
            <a:srcRect b="0" l="0" r="0" t="0"/>
            <a:stretch/>
          </p:blipFill>
          <p:spPr>
            <a:xfrm>
              <a:off x="-874947" y="7726375"/>
              <a:ext cx="650924" cy="856579"/>
            </a:xfrm>
            <a:prstGeom prst="rect">
              <a:avLst/>
            </a:prstGeom>
            <a:noFill/>
            <a:ln>
              <a:noFill/>
            </a:ln>
          </p:spPr>
        </p:pic>
        <p:pic>
          <p:nvPicPr>
            <p:cNvPr descr="preencoded.png" id="617" name="Google Shape;617;p13"/>
            <p:cNvPicPr preferRelativeResize="0"/>
            <p:nvPr/>
          </p:nvPicPr>
          <p:blipFill rotWithShape="1">
            <a:blip r:embed="rId135">
              <a:alphaModFix/>
            </a:blip>
            <a:srcRect b="0" l="0" r="0" t="0"/>
            <a:stretch/>
          </p:blipFill>
          <p:spPr>
            <a:xfrm>
              <a:off x="-64245" y="8390297"/>
              <a:ext cx="189088" cy="296890"/>
            </a:xfrm>
            <a:prstGeom prst="rect">
              <a:avLst/>
            </a:prstGeom>
            <a:noFill/>
            <a:ln>
              <a:noFill/>
            </a:ln>
          </p:spPr>
        </p:pic>
        <p:pic>
          <p:nvPicPr>
            <p:cNvPr descr="preencoded.png" id="618" name="Google Shape;618;p13"/>
            <p:cNvPicPr preferRelativeResize="0"/>
            <p:nvPr/>
          </p:nvPicPr>
          <p:blipFill rotWithShape="1">
            <a:blip r:embed="rId136">
              <a:alphaModFix/>
            </a:blip>
            <a:srcRect b="0" l="0" r="0" t="0"/>
            <a:stretch/>
          </p:blipFill>
          <p:spPr>
            <a:xfrm>
              <a:off x="-36908" y="8757903"/>
              <a:ext cx="227933" cy="266037"/>
            </a:xfrm>
            <a:prstGeom prst="rect">
              <a:avLst/>
            </a:prstGeom>
            <a:noFill/>
            <a:ln>
              <a:noFill/>
            </a:ln>
          </p:spPr>
        </p:pic>
        <p:pic>
          <p:nvPicPr>
            <p:cNvPr descr="preencoded.png" id="619" name="Google Shape;619;p13"/>
            <p:cNvPicPr preferRelativeResize="0"/>
            <p:nvPr/>
          </p:nvPicPr>
          <p:blipFill rotWithShape="1">
            <a:blip r:embed="rId137">
              <a:alphaModFix/>
            </a:blip>
            <a:srcRect b="0" l="0" r="0" t="0"/>
            <a:stretch/>
          </p:blipFill>
          <p:spPr>
            <a:xfrm>
              <a:off x="-944080" y="7496621"/>
              <a:ext cx="125113" cy="101989"/>
            </a:xfrm>
            <a:prstGeom prst="rect">
              <a:avLst/>
            </a:prstGeom>
            <a:noFill/>
            <a:ln>
              <a:noFill/>
            </a:ln>
          </p:spPr>
        </p:pic>
        <p:pic>
          <p:nvPicPr>
            <p:cNvPr descr="preencoded.png" id="620" name="Google Shape;620;p13"/>
            <p:cNvPicPr preferRelativeResize="0"/>
            <p:nvPr/>
          </p:nvPicPr>
          <p:blipFill rotWithShape="1">
            <a:blip r:embed="rId138">
              <a:alphaModFix/>
            </a:blip>
            <a:srcRect b="0" l="0" r="0" t="0"/>
            <a:stretch/>
          </p:blipFill>
          <p:spPr>
            <a:xfrm>
              <a:off x="-827388" y="7574570"/>
              <a:ext cx="177737" cy="100152"/>
            </a:xfrm>
            <a:prstGeom prst="rect">
              <a:avLst/>
            </a:prstGeom>
            <a:noFill/>
            <a:ln>
              <a:noFill/>
            </a:ln>
          </p:spPr>
        </p:pic>
        <p:pic>
          <p:nvPicPr>
            <p:cNvPr descr="preencoded.png" id="621" name="Google Shape;621;p13"/>
            <p:cNvPicPr preferRelativeResize="0"/>
            <p:nvPr/>
          </p:nvPicPr>
          <p:blipFill rotWithShape="1">
            <a:blip r:embed="rId139">
              <a:alphaModFix/>
            </a:blip>
            <a:srcRect b="0" l="0" r="0" t="0"/>
            <a:stretch/>
          </p:blipFill>
          <p:spPr>
            <a:xfrm>
              <a:off x="-603170" y="7520285"/>
              <a:ext cx="182137" cy="101319"/>
            </a:xfrm>
            <a:prstGeom prst="rect">
              <a:avLst/>
            </a:prstGeom>
            <a:noFill/>
            <a:ln>
              <a:noFill/>
            </a:ln>
          </p:spPr>
        </p:pic>
        <p:pic>
          <p:nvPicPr>
            <p:cNvPr descr="preencoded.png" id="622" name="Google Shape;622;p13"/>
            <p:cNvPicPr preferRelativeResize="0"/>
            <p:nvPr/>
          </p:nvPicPr>
          <p:blipFill rotWithShape="1">
            <a:blip r:embed="rId140">
              <a:alphaModFix/>
            </a:blip>
            <a:srcRect b="0" l="0" r="0" t="0"/>
            <a:stretch/>
          </p:blipFill>
          <p:spPr>
            <a:xfrm>
              <a:off x="-264582" y="8573802"/>
              <a:ext cx="112147" cy="166402"/>
            </a:xfrm>
            <a:prstGeom prst="rect">
              <a:avLst/>
            </a:prstGeom>
            <a:noFill/>
            <a:ln>
              <a:noFill/>
            </a:ln>
          </p:spPr>
        </p:pic>
        <p:pic>
          <p:nvPicPr>
            <p:cNvPr descr="preencoded.png" id="623" name="Google Shape;623;p13"/>
            <p:cNvPicPr preferRelativeResize="0"/>
            <p:nvPr/>
          </p:nvPicPr>
          <p:blipFill rotWithShape="1">
            <a:blip r:embed="rId141">
              <a:alphaModFix/>
            </a:blip>
            <a:srcRect b="0" l="0" r="0" t="0"/>
            <a:stretch/>
          </p:blipFill>
          <p:spPr>
            <a:xfrm>
              <a:off x="-24145" y="8957146"/>
              <a:ext cx="60638" cy="133482"/>
            </a:xfrm>
            <a:prstGeom prst="rect">
              <a:avLst/>
            </a:prstGeom>
            <a:noFill/>
            <a:ln>
              <a:noFill/>
            </a:ln>
          </p:spPr>
        </p:pic>
        <p:pic>
          <p:nvPicPr>
            <p:cNvPr descr="preencoded.png" id="624" name="Google Shape;624;p13"/>
            <p:cNvPicPr preferRelativeResize="0"/>
            <p:nvPr/>
          </p:nvPicPr>
          <p:blipFill rotWithShape="1">
            <a:blip r:embed="rId142">
              <a:alphaModFix/>
            </a:blip>
            <a:srcRect b="0" l="0" r="0" t="0"/>
            <a:stretch/>
          </p:blipFill>
          <p:spPr>
            <a:xfrm>
              <a:off x="-730043" y="7699995"/>
              <a:ext cx="90392" cy="30188"/>
            </a:xfrm>
            <a:prstGeom prst="rect">
              <a:avLst/>
            </a:prstGeom>
            <a:noFill/>
            <a:ln>
              <a:noFill/>
            </a:ln>
          </p:spPr>
        </p:pic>
        <p:pic>
          <p:nvPicPr>
            <p:cNvPr descr="preencoded.png" id="625" name="Google Shape;625;p13"/>
            <p:cNvPicPr preferRelativeResize="0"/>
            <p:nvPr/>
          </p:nvPicPr>
          <p:blipFill rotWithShape="1">
            <a:blip r:embed="rId143">
              <a:alphaModFix/>
            </a:blip>
            <a:srcRect b="0" l="0" r="0" t="0"/>
            <a:stretch/>
          </p:blipFill>
          <p:spPr>
            <a:xfrm>
              <a:off x="128178" y="8686800"/>
              <a:ext cx="57418" cy="29818"/>
            </a:xfrm>
            <a:prstGeom prst="rect">
              <a:avLst/>
            </a:prstGeom>
            <a:noFill/>
            <a:ln>
              <a:noFill/>
            </a:ln>
          </p:spPr>
        </p:pic>
        <p:pic>
          <p:nvPicPr>
            <p:cNvPr descr="preencoded.png" id="626" name="Google Shape;626;p13"/>
            <p:cNvPicPr preferRelativeResize="0"/>
            <p:nvPr/>
          </p:nvPicPr>
          <p:blipFill rotWithShape="1">
            <a:blip r:embed="rId144">
              <a:alphaModFix/>
            </a:blip>
            <a:srcRect b="0" l="0" r="0" t="0"/>
            <a:stretch/>
          </p:blipFill>
          <p:spPr>
            <a:xfrm>
              <a:off x="-131111" y="8766683"/>
              <a:ext cx="46863" cy="44863"/>
            </a:xfrm>
            <a:prstGeom prst="rect">
              <a:avLst/>
            </a:prstGeom>
            <a:noFill/>
            <a:ln>
              <a:noFill/>
            </a:ln>
          </p:spPr>
        </p:pic>
        <p:pic>
          <p:nvPicPr>
            <p:cNvPr descr="preencoded.png" id="627" name="Google Shape;627;p13"/>
            <p:cNvPicPr preferRelativeResize="0"/>
            <p:nvPr/>
          </p:nvPicPr>
          <p:blipFill rotWithShape="1">
            <a:blip r:embed="rId145">
              <a:alphaModFix/>
            </a:blip>
            <a:srcRect b="0" l="0" r="0" t="0"/>
            <a:stretch/>
          </p:blipFill>
          <p:spPr>
            <a:xfrm>
              <a:off x="11018" y="8612832"/>
              <a:ext cx="20177" cy="38386"/>
            </a:xfrm>
            <a:prstGeom prst="rect">
              <a:avLst/>
            </a:prstGeom>
            <a:noFill/>
            <a:ln>
              <a:noFill/>
            </a:ln>
          </p:spPr>
        </p:pic>
        <p:pic>
          <p:nvPicPr>
            <p:cNvPr descr="preencoded.png" id="628" name="Google Shape;628;p13"/>
            <p:cNvPicPr preferRelativeResize="0"/>
            <p:nvPr/>
          </p:nvPicPr>
          <p:blipFill rotWithShape="1">
            <a:blip r:embed="rId146">
              <a:alphaModFix/>
            </a:blip>
            <a:srcRect b="0" l="0" r="0" t="0"/>
            <a:stretch/>
          </p:blipFill>
          <p:spPr>
            <a:xfrm>
              <a:off x="-336660" y="8564984"/>
              <a:ext cx="28229" cy="15044"/>
            </a:xfrm>
            <a:prstGeom prst="rect">
              <a:avLst/>
            </a:prstGeom>
            <a:noFill/>
            <a:ln>
              <a:noFill/>
            </a:ln>
          </p:spPr>
        </p:pic>
        <p:pic>
          <p:nvPicPr>
            <p:cNvPr descr="preencoded.png" id="629" name="Google Shape;629;p13"/>
            <p:cNvPicPr preferRelativeResize="0"/>
            <p:nvPr/>
          </p:nvPicPr>
          <p:blipFill rotWithShape="1">
            <a:blip r:embed="rId147">
              <a:alphaModFix/>
            </a:blip>
            <a:srcRect b="0" l="0" r="0" t="0"/>
            <a:stretch/>
          </p:blipFill>
          <p:spPr>
            <a:xfrm>
              <a:off x="68435" y="8743317"/>
              <a:ext cx="9527" cy="13614"/>
            </a:xfrm>
            <a:prstGeom prst="rect">
              <a:avLst/>
            </a:prstGeom>
            <a:noFill/>
            <a:ln>
              <a:noFill/>
            </a:ln>
          </p:spPr>
        </p:pic>
        <p:pic>
          <p:nvPicPr>
            <p:cNvPr descr="preencoded.png" id="630" name="Google Shape;630;p13"/>
            <p:cNvPicPr preferRelativeResize="0"/>
            <p:nvPr/>
          </p:nvPicPr>
          <p:blipFill rotWithShape="1">
            <a:blip r:embed="rId148">
              <a:alphaModFix/>
            </a:blip>
            <a:srcRect b="0" l="0" r="0" t="0"/>
            <a:stretch/>
          </p:blipFill>
          <p:spPr>
            <a:xfrm>
              <a:off x="40244" y="9035876"/>
              <a:ext cx="29718" cy="20158"/>
            </a:xfrm>
            <a:prstGeom prst="rect">
              <a:avLst/>
            </a:prstGeom>
            <a:noFill/>
            <a:ln>
              <a:noFill/>
            </a:ln>
          </p:spPr>
        </p:pic>
        <p:pic>
          <p:nvPicPr>
            <p:cNvPr descr="preencoded.png" id="631" name="Google Shape;631;p13"/>
            <p:cNvPicPr preferRelativeResize="0"/>
            <p:nvPr/>
          </p:nvPicPr>
          <p:blipFill rotWithShape="1">
            <a:blip r:embed="rId149">
              <a:alphaModFix/>
            </a:blip>
            <a:srcRect b="0" l="0" r="0" t="0"/>
            <a:stretch/>
          </p:blipFill>
          <p:spPr>
            <a:xfrm>
              <a:off x="69962" y="9041941"/>
              <a:ext cx="17971" cy="15565"/>
            </a:xfrm>
            <a:prstGeom prst="rect">
              <a:avLst/>
            </a:prstGeom>
            <a:noFill/>
            <a:ln>
              <a:noFill/>
            </a:ln>
          </p:spPr>
        </p:pic>
        <p:pic>
          <p:nvPicPr>
            <p:cNvPr descr="preencoded.png" id="632" name="Google Shape;632;p13"/>
            <p:cNvPicPr preferRelativeResize="0"/>
            <p:nvPr/>
          </p:nvPicPr>
          <p:blipFill rotWithShape="1">
            <a:blip r:embed="rId150">
              <a:alphaModFix/>
            </a:blip>
            <a:srcRect b="0" l="0" r="0" t="0"/>
            <a:stretch/>
          </p:blipFill>
          <p:spPr>
            <a:xfrm>
              <a:off x="-85891" y="9006334"/>
              <a:ext cx="401218" cy="346757"/>
            </a:xfrm>
            <a:prstGeom prst="rect">
              <a:avLst/>
            </a:prstGeom>
            <a:noFill/>
            <a:ln>
              <a:noFill/>
            </a:ln>
          </p:spPr>
        </p:pic>
        <p:pic>
          <p:nvPicPr>
            <p:cNvPr descr="preencoded.png" id="633" name="Google Shape;633;p13"/>
            <p:cNvPicPr preferRelativeResize="0"/>
            <p:nvPr/>
          </p:nvPicPr>
          <p:blipFill rotWithShape="1">
            <a:blip r:embed="rId151">
              <a:alphaModFix/>
            </a:blip>
            <a:srcRect b="0" l="0" r="0" t="0"/>
            <a:stretch/>
          </p:blipFill>
          <p:spPr>
            <a:xfrm>
              <a:off x="-374570" y="9558672"/>
              <a:ext cx="381316" cy="248507"/>
            </a:xfrm>
            <a:prstGeom prst="rect">
              <a:avLst/>
            </a:prstGeom>
            <a:noFill/>
            <a:ln>
              <a:noFill/>
            </a:ln>
          </p:spPr>
        </p:pic>
        <p:pic>
          <p:nvPicPr>
            <p:cNvPr descr="preencoded.png" id="634" name="Google Shape;634;p13"/>
            <p:cNvPicPr preferRelativeResize="0"/>
            <p:nvPr/>
          </p:nvPicPr>
          <p:blipFill rotWithShape="1">
            <a:blip r:embed="rId152">
              <a:alphaModFix/>
            </a:blip>
            <a:srcRect b="0" l="0" r="0" t="0"/>
            <a:stretch/>
          </p:blipFill>
          <p:spPr>
            <a:xfrm>
              <a:off x="17785" y="9205280"/>
              <a:ext cx="243675" cy="363591"/>
            </a:xfrm>
            <a:prstGeom prst="rect">
              <a:avLst/>
            </a:prstGeom>
            <a:noFill/>
            <a:ln>
              <a:noFill/>
            </a:ln>
          </p:spPr>
        </p:pic>
        <p:pic>
          <p:nvPicPr>
            <p:cNvPr descr="preencoded.png" id="635" name="Google Shape;635;p13"/>
            <p:cNvPicPr preferRelativeResize="0"/>
            <p:nvPr/>
          </p:nvPicPr>
          <p:blipFill rotWithShape="1">
            <a:blip r:embed="rId153">
              <a:alphaModFix/>
            </a:blip>
            <a:srcRect b="0" l="0" r="0" t="0"/>
            <a:stretch/>
          </p:blipFill>
          <p:spPr>
            <a:xfrm>
              <a:off x="75557" y="9538506"/>
              <a:ext cx="74226" cy="88634"/>
            </a:xfrm>
            <a:prstGeom prst="rect">
              <a:avLst/>
            </a:prstGeom>
            <a:noFill/>
            <a:ln>
              <a:noFill/>
            </a:ln>
          </p:spPr>
        </p:pic>
        <p:pic>
          <p:nvPicPr>
            <p:cNvPr descr="preencoded.png" id="636" name="Google Shape;636;p13"/>
            <p:cNvPicPr preferRelativeResize="0"/>
            <p:nvPr/>
          </p:nvPicPr>
          <p:blipFill rotWithShape="1">
            <a:blip r:embed="rId154">
              <a:alphaModFix/>
            </a:blip>
            <a:srcRect b="0" l="0" r="0" t="0"/>
            <a:stretch/>
          </p:blipFill>
          <p:spPr>
            <a:xfrm>
              <a:off x="-136396" y="9164873"/>
              <a:ext cx="43957" cy="32304"/>
            </a:xfrm>
            <a:prstGeom prst="rect">
              <a:avLst/>
            </a:prstGeom>
            <a:noFill/>
            <a:ln>
              <a:noFill/>
            </a:ln>
          </p:spPr>
        </p:pic>
        <p:pic>
          <p:nvPicPr>
            <p:cNvPr descr="preencoded.png" id="637" name="Google Shape;637;p13"/>
            <p:cNvPicPr preferRelativeResize="0"/>
            <p:nvPr/>
          </p:nvPicPr>
          <p:blipFill rotWithShape="1">
            <a:blip r:embed="rId155">
              <a:alphaModFix/>
            </a:blip>
            <a:srcRect b="0" l="0" r="0" t="0"/>
            <a:stretch/>
          </p:blipFill>
          <p:spPr>
            <a:xfrm>
              <a:off x="-415899" y="9566114"/>
              <a:ext cx="41520" cy="24004"/>
            </a:xfrm>
            <a:prstGeom prst="rect">
              <a:avLst/>
            </a:prstGeom>
            <a:noFill/>
            <a:ln>
              <a:noFill/>
            </a:ln>
          </p:spPr>
        </p:pic>
        <p:pic>
          <p:nvPicPr>
            <p:cNvPr descr="preencoded.png" id="638" name="Google Shape;638;p13"/>
            <p:cNvPicPr preferRelativeResize="0"/>
            <p:nvPr/>
          </p:nvPicPr>
          <p:blipFill rotWithShape="1">
            <a:blip r:embed="rId156">
              <a:alphaModFix/>
            </a:blip>
            <a:srcRect b="0" l="0" r="0" t="0"/>
            <a:stretch/>
          </p:blipFill>
          <p:spPr>
            <a:xfrm>
              <a:off x="-439816" y="9596214"/>
              <a:ext cx="29718" cy="20160"/>
            </a:xfrm>
            <a:prstGeom prst="rect">
              <a:avLst/>
            </a:prstGeom>
            <a:noFill/>
            <a:ln>
              <a:noFill/>
            </a:ln>
          </p:spPr>
        </p:pic>
        <p:pic>
          <p:nvPicPr>
            <p:cNvPr descr="preencoded.png" id="639" name="Google Shape;639;p13"/>
            <p:cNvPicPr preferRelativeResize="0"/>
            <p:nvPr/>
          </p:nvPicPr>
          <p:blipFill rotWithShape="1">
            <a:blip r:embed="rId19">
              <a:alphaModFix/>
            </a:blip>
            <a:srcRect b="0" l="0" r="0" t="0"/>
            <a:stretch/>
          </p:blipFill>
          <p:spPr>
            <a:xfrm>
              <a:off x="-227599" y="9831958"/>
              <a:ext cx="15907" cy="2000"/>
            </a:xfrm>
            <a:prstGeom prst="rect">
              <a:avLst/>
            </a:prstGeom>
            <a:noFill/>
            <a:ln>
              <a:noFill/>
            </a:ln>
          </p:spPr>
        </p:pic>
        <p:pic>
          <p:nvPicPr>
            <p:cNvPr descr="preencoded.png" id="640" name="Google Shape;640;p13"/>
            <p:cNvPicPr preferRelativeResize="0"/>
            <p:nvPr/>
          </p:nvPicPr>
          <p:blipFill rotWithShape="1">
            <a:blip r:embed="rId157">
              <a:alphaModFix/>
            </a:blip>
            <a:srcRect b="0" l="0" r="0" t="0"/>
            <a:stretch/>
          </p:blipFill>
          <p:spPr>
            <a:xfrm>
              <a:off x="-1167050" y="8339956"/>
              <a:ext cx="75248" cy="103095"/>
            </a:xfrm>
            <a:prstGeom prst="rect">
              <a:avLst/>
            </a:prstGeom>
            <a:noFill/>
            <a:ln>
              <a:noFill/>
            </a:ln>
          </p:spPr>
        </p:pic>
        <p:pic>
          <p:nvPicPr>
            <p:cNvPr descr="preencoded.png" id="641" name="Google Shape;641;p13"/>
            <p:cNvPicPr preferRelativeResize="0"/>
            <p:nvPr/>
          </p:nvPicPr>
          <p:blipFill rotWithShape="1">
            <a:blip r:embed="rId158">
              <a:alphaModFix/>
            </a:blip>
            <a:srcRect b="0" l="0" r="0" t="0"/>
            <a:stretch/>
          </p:blipFill>
          <p:spPr>
            <a:xfrm>
              <a:off x="-949959" y="8722816"/>
              <a:ext cx="33321" cy="20519"/>
            </a:xfrm>
            <a:prstGeom prst="rect">
              <a:avLst/>
            </a:prstGeom>
            <a:noFill/>
            <a:ln>
              <a:noFill/>
            </a:ln>
          </p:spPr>
        </p:pic>
        <p:pic>
          <p:nvPicPr>
            <p:cNvPr descr="preencoded.png" id="642" name="Google Shape;642;p13"/>
            <p:cNvPicPr preferRelativeResize="0"/>
            <p:nvPr/>
          </p:nvPicPr>
          <p:blipFill rotWithShape="1">
            <a:blip r:embed="rId19">
              <a:alphaModFix/>
            </a:blip>
            <a:srcRect b="0" l="0" r="0" t="0"/>
            <a:stretch/>
          </p:blipFill>
          <p:spPr>
            <a:xfrm>
              <a:off x="-87867" y="9115276"/>
              <a:ext cx="5334" cy="3048"/>
            </a:xfrm>
            <a:prstGeom prst="rect">
              <a:avLst/>
            </a:prstGeom>
            <a:noFill/>
            <a:ln>
              <a:noFill/>
            </a:ln>
          </p:spPr>
        </p:pic>
        <p:pic>
          <p:nvPicPr>
            <p:cNvPr descr="preencoded.png" id="643" name="Google Shape;643;p13"/>
            <p:cNvPicPr preferRelativeResize="0"/>
            <p:nvPr/>
          </p:nvPicPr>
          <p:blipFill rotWithShape="1">
            <a:blip r:embed="rId159">
              <a:alphaModFix/>
            </a:blip>
            <a:srcRect b="0" l="0" r="0" t="0"/>
            <a:stretch/>
          </p:blipFill>
          <p:spPr>
            <a:xfrm>
              <a:off x="-306013" y="9749768"/>
              <a:ext cx="34789" cy="44577"/>
            </a:xfrm>
            <a:prstGeom prst="rect">
              <a:avLst/>
            </a:prstGeom>
            <a:noFill/>
            <a:ln>
              <a:noFill/>
            </a:ln>
          </p:spPr>
        </p:pic>
        <p:pic>
          <p:nvPicPr>
            <p:cNvPr descr="preencoded.png" id="644" name="Google Shape;644;p13"/>
            <p:cNvPicPr preferRelativeResize="0"/>
            <p:nvPr/>
          </p:nvPicPr>
          <p:blipFill rotWithShape="1">
            <a:blip r:embed="rId19">
              <a:alphaModFix/>
            </a:blip>
            <a:srcRect b="0" l="0" r="0" t="0"/>
            <a:stretch/>
          </p:blipFill>
          <p:spPr>
            <a:xfrm>
              <a:off x="-248363" y="9805095"/>
              <a:ext cx="15812" cy="2000"/>
            </a:xfrm>
            <a:prstGeom prst="rect">
              <a:avLst/>
            </a:prstGeom>
            <a:noFill/>
            <a:ln>
              <a:noFill/>
            </a:ln>
          </p:spPr>
        </p:pic>
        <p:pic>
          <p:nvPicPr>
            <p:cNvPr descr="preencoded.png" id="645" name="Google Shape;645;p13"/>
            <p:cNvPicPr preferRelativeResize="0"/>
            <p:nvPr/>
          </p:nvPicPr>
          <p:blipFill rotWithShape="1">
            <a:blip r:embed="rId20">
              <a:alphaModFix/>
            </a:blip>
            <a:srcRect b="0" l="0" r="0" t="0"/>
            <a:stretch/>
          </p:blipFill>
          <p:spPr>
            <a:xfrm>
              <a:off x="-167115" y="9799179"/>
              <a:ext cx="15812" cy="1905"/>
            </a:xfrm>
            <a:prstGeom prst="rect">
              <a:avLst/>
            </a:prstGeom>
            <a:noFill/>
            <a:ln>
              <a:noFill/>
            </a:ln>
          </p:spPr>
        </p:pic>
        <p:pic>
          <p:nvPicPr>
            <p:cNvPr descr="preencoded.png" id="646" name="Google Shape;646;p13"/>
            <p:cNvPicPr preferRelativeResize="0"/>
            <p:nvPr/>
          </p:nvPicPr>
          <p:blipFill rotWithShape="1">
            <a:blip r:embed="rId20">
              <a:alphaModFix/>
            </a:blip>
            <a:srcRect b="0" l="0" r="0" t="0"/>
            <a:stretch/>
          </p:blipFill>
          <p:spPr>
            <a:xfrm>
              <a:off x="-271224" y="9794342"/>
              <a:ext cx="15812" cy="2000"/>
            </a:xfrm>
            <a:prstGeom prst="rect">
              <a:avLst/>
            </a:prstGeom>
            <a:noFill/>
            <a:ln>
              <a:noFill/>
            </a:ln>
          </p:spPr>
        </p:pic>
        <p:pic>
          <p:nvPicPr>
            <p:cNvPr descr="preencoded.png" id="647" name="Google Shape;647;p13"/>
            <p:cNvPicPr preferRelativeResize="0"/>
            <p:nvPr/>
          </p:nvPicPr>
          <p:blipFill rotWithShape="1">
            <a:blip r:embed="rId160">
              <a:alphaModFix/>
            </a:blip>
            <a:srcRect b="0" l="0" r="0" t="0"/>
            <a:stretch/>
          </p:blipFill>
          <p:spPr>
            <a:xfrm>
              <a:off x="151420" y="8111468"/>
              <a:ext cx="23947" cy="29638"/>
            </a:xfrm>
            <a:prstGeom prst="rect">
              <a:avLst/>
            </a:prstGeom>
            <a:noFill/>
            <a:ln>
              <a:noFill/>
            </a:ln>
          </p:spPr>
        </p:pic>
        <p:pic>
          <p:nvPicPr>
            <p:cNvPr descr="preencoded.png" id="648" name="Google Shape;648;p13"/>
            <p:cNvPicPr preferRelativeResize="0"/>
            <p:nvPr/>
          </p:nvPicPr>
          <p:blipFill rotWithShape="1">
            <a:blip r:embed="rId161">
              <a:alphaModFix/>
            </a:blip>
            <a:srcRect b="0" l="0" r="0" t="0"/>
            <a:stretch/>
          </p:blipFill>
          <p:spPr>
            <a:xfrm>
              <a:off x="-42188" y="8421216"/>
              <a:ext cx="45224" cy="71152"/>
            </a:xfrm>
            <a:prstGeom prst="rect">
              <a:avLst/>
            </a:prstGeom>
            <a:noFill/>
            <a:ln>
              <a:noFill/>
            </a:ln>
          </p:spPr>
        </p:pic>
        <p:pic>
          <p:nvPicPr>
            <p:cNvPr descr="preencoded.png" id="649" name="Google Shape;649;p13"/>
            <p:cNvPicPr preferRelativeResize="0"/>
            <p:nvPr/>
          </p:nvPicPr>
          <p:blipFill rotWithShape="1">
            <a:blip r:embed="rId162">
              <a:alphaModFix/>
            </a:blip>
            <a:srcRect b="0" l="0" r="0" t="0"/>
            <a:stretch/>
          </p:blipFill>
          <p:spPr>
            <a:xfrm>
              <a:off x="-898" y="8517136"/>
              <a:ext cx="22885" cy="24693"/>
            </a:xfrm>
            <a:prstGeom prst="rect">
              <a:avLst/>
            </a:prstGeom>
            <a:noFill/>
            <a:ln>
              <a:noFill/>
            </a:ln>
          </p:spPr>
        </p:pic>
        <p:pic>
          <p:nvPicPr>
            <p:cNvPr descr="preencoded.png" id="650" name="Google Shape;650;p13"/>
            <p:cNvPicPr preferRelativeResize="0"/>
            <p:nvPr/>
          </p:nvPicPr>
          <p:blipFill rotWithShape="1">
            <a:blip r:embed="rId163">
              <a:alphaModFix/>
            </a:blip>
            <a:srcRect b="0" l="0" r="0" t="0"/>
            <a:stretch/>
          </p:blipFill>
          <p:spPr>
            <a:xfrm>
              <a:off x="-9762" y="8523982"/>
              <a:ext cx="22765" cy="18158"/>
            </a:xfrm>
            <a:prstGeom prst="rect">
              <a:avLst/>
            </a:prstGeom>
            <a:noFill/>
            <a:ln>
              <a:noFill/>
            </a:ln>
          </p:spPr>
        </p:pic>
        <p:pic>
          <p:nvPicPr>
            <p:cNvPr descr="preencoded.png" id="651" name="Google Shape;651;p13"/>
            <p:cNvPicPr preferRelativeResize="0"/>
            <p:nvPr/>
          </p:nvPicPr>
          <p:blipFill rotWithShape="1">
            <a:blip r:embed="rId164">
              <a:alphaModFix/>
            </a:blip>
            <a:srcRect b="0" l="0" r="0" t="0"/>
            <a:stretch/>
          </p:blipFill>
          <p:spPr>
            <a:xfrm>
              <a:off x="-629123" y="7466409"/>
              <a:ext cx="183396" cy="132828"/>
            </a:xfrm>
            <a:prstGeom prst="rect">
              <a:avLst/>
            </a:prstGeom>
            <a:noFill/>
            <a:ln>
              <a:noFill/>
            </a:ln>
          </p:spPr>
        </p:pic>
        <p:pic>
          <p:nvPicPr>
            <p:cNvPr descr="preencoded.png" id="652" name="Google Shape;652;p13"/>
            <p:cNvPicPr preferRelativeResize="0"/>
            <p:nvPr/>
          </p:nvPicPr>
          <p:blipFill rotWithShape="1">
            <a:blip r:embed="rId165">
              <a:alphaModFix/>
            </a:blip>
            <a:srcRect b="0" l="0" r="0" t="0"/>
            <a:stretch/>
          </p:blipFill>
          <p:spPr>
            <a:xfrm>
              <a:off x="-615361" y="7447657"/>
              <a:ext cx="109750" cy="72679"/>
            </a:xfrm>
            <a:prstGeom prst="rect">
              <a:avLst/>
            </a:prstGeom>
            <a:noFill/>
            <a:ln>
              <a:noFill/>
            </a:ln>
          </p:spPr>
        </p:pic>
        <p:pic>
          <p:nvPicPr>
            <p:cNvPr descr="preencoded.png" id="653" name="Google Shape;653;p13"/>
            <p:cNvPicPr preferRelativeResize="0"/>
            <p:nvPr/>
          </p:nvPicPr>
          <p:blipFill rotWithShape="1">
            <a:blip r:embed="rId166">
              <a:alphaModFix/>
            </a:blip>
            <a:srcRect b="0" l="0" r="0" t="0"/>
            <a:stretch/>
          </p:blipFill>
          <p:spPr>
            <a:xfrm>
              <a:off x="-601169" y="7588634"/>
              <a:ext cx="15812" cy="8573"/>
            </a:xfrm>
            <a:prstGeom prst="rect">
              <a:avLst/>
            </a:prstGeom>
            <a:noFill/>
            <a:ln>
              <a:noFill/>
            </a:ln>
          </p:spPr>
        </p:pic>
        <p:pic>
          <p:nvPicPr>
            <p:cNvPr descr="preencoded.png" id="654" name="Google Shape;654;p13"/>
            <p:cNvPicPr preferRelativeResize="0"/>
            <p:nvPr/>
          </p:nvPicPr>
          <p:blipFill rotWithShape="1">
            <a:blip r:embed="rId167">
              <a:alphaModFix/>
            </a:blip>
            <a:srcRect b="0" l="0" r="0" t="0"/>
            <a:stretch/>
          </p:blipFill>
          <p:spPr>
            <a:xfrm>
              <a:off x="2456481" y="11787187"/>
              <a:ext cx="169511" cy="330380"/>
            </a:xfrm>
            <a:prstGeom prst="rect">
              <a:avLst/>
            </a:prstGeom>
            <a:noFill/>
            <a:ln>
              <a:noFill/>
            </a:ln>
          </p:spPr>
        </p:pic>
        <p:pic>
          <p:nvPicPr>
            <p:cNvPr descr="preencoded.png" id="655" name="Google Shape;655;p13"/>
            <p:cNvPicPr preferRelativeResize="0"/>
            <p:nvPr/>
          </p:nvPicPr>
          <p:blipFill rotWithShape="1">
            <a:blip r:embed="rId168">
              <a:alphaModFix/>
            </a:blip>
            <a:srcRect b="0" l="0" r="0" t="0"/>
            <a:stretch/>
          </p:blipFill>
          <p:spPr>
            <a:xfrm>
              <a:off x="2227533" y="11724680"/>
              <a:ext cx="223204" cy="187105"/>
            </a:xfrm>
            <a:prstGeom prst="rect">
              <a:avLst/>
            </a:prstGeom>
            <a:noFill/>
            <a:ln>
              <a:noFill/>
            </a:ln>
          </p:spPr>
        </p:pic>
        <p:pic>
          <p:nvPicPr>
            <p:cNvPr descr="preencoded.png" id="656" name="Google Shape;656;p13"/>
            <p:cNvPicPr preferRelativeResize="0"/>
            <p:nvPr/>
          </p:nvPicPr>
          <p:blipFill rotWithShape="1">
            <a:blip r:embed="rId169">
              <a:alphaModFix/>
            </a:blip>
            <a:srcRect b="0" l="0" r="0" t="0"/>
            <a:stretch/>
          </p:blipFill>
          <p:spPr>
            <a:xfrm>
              <a:off x="1905906" y="11701425"/>
              <a:ext cx="197139" cy="115733"/>
            </a:xfrm>
            <a:prstGeom prst="rect">
              <a:avLst/>
            </a:prstGeom>
            <a:noFill/>
            <a:ln>
              <a:noFill/>
            </a:ln>
          </p:spPr>
        </p:pic>
        <p:pic>
          <p:nvPicPr>
            <p:cNvPr descr="preencoded.png" id="657" name="Google Shape;657;p13"/>
            <p:cNvPicPr preferRelativeResize="0"/>
            <p:nvPr/>
          </p:nvPicPr>
          <p:blipFill rotWithShape="1">
            <a:blip r:embed="rId170">
              <a:alphaModFix/>
            </a:blip>
            <a:srcRect b="0" l="0" r="0" t="0"/>
            <a:stretch/>
          </p:blipFill>
          <p:spPr>
            <a:xfrm>
              <a:off x="2349348" y="11900185"/>
              <a:ext cx="166758" cy="201091"/>
            </a:xfrm>
            <a:prstGeom prst="rect">
              <a:avLst/>
            </a:prstGeom>
            <a:noFill/>
            <a:ln>
              <a:noFill/>
            </a:ln>
          </p:spPr>
        </p:pic>
        <p:pic>
          <p:nvPicPr>
            <p:cNvPr descr="preencoded.png" id="658" name="Google Shape;658;p13"/>
            <p:cNvPicPr preferRelativeResize="0"/>
            <p:nvPr/>
          </p:nvPicPr>
          <p:blipFill rotWithShape="1">
            <a:blip r:embed="rId171">
              <a:alphaModFix/>
            </a:blip>
            <a:srcRect b="0" l="0" r="0" t="0"/>
            <a:stretch/>
          </p:blipFill>
          <p:spPr>
            <a:xfrm>
              <a:off x="2672478" y="11933858"/>
              <a:ext cx="114671" cy="85783"/>
            </a:xfrm>
            <a:prstGeom prst="rect">
              <a:avLst/>
            </a:prstGeom>
            <a:noFill/>
            <a:ln>
              <a:noFill/>
            </a:ln>
          </p:spPr>
        </p:pic>
        <p:pic>
          <p:nvPicPr>
            <p:cNvPr descr="preencoded.png" id="659" name="Google Shape;659;p13"/>
            <p:cNvPicPr preferRelativeResize="0"/>
            <p:nvPr/>
          </p:nvPicPr>
          <p:blipFill rotWithShape="1">
            <a:blip r:embed="rId172">
              <a:alphaModFix/>
            </a:blip>
            <a:srcRect b="0" l="0" r="0" t="0"/>
            <a:stretch/>
          </p:blipFill>
          <p:spPr>
            <a:xfrm>
              <a:off x="2512243" y="11835743"/>
              <a:ext cx="103657" cy="137047"/>
            </a:xfrm>
            <a:prstGeom prst="rect">
              <a:avLst/>
            </a:prstGeom>
            <a:noFill/>
            <a:ln>
              <a:noFill/>
            </a:ln>
          </p:spPr>
        </p:pic>
        <p:pic>
          <p:nvPicPr>
            <p:cNvPr descr="preencoded.png" id="660" name="Google Shape;660;p13"/>
            <p:cNvPicPr preferRelativeResize="0"/>
            <p:nvPr/>
          </p:nvPicPr>
          <p:blipFill rotWithShape="1">
            <a:blip r:embed="rId173">
              <a:alphaModFix/>
            </a:blip>
            <a:srcRect b="0" l="0" r="0" t="0"/>
            <a:stretch/>
          </p:blipFill>
          <p:spPr>
            <a:xfrm>
              <a:off x="2583474" y="11807502"/>
              <a:ext cx="103993" cy="87927"/>
            </a:xfrm>
            <a:prstGeom prst="rect">
              <a:avLst/>
            </a:prstGeom>
            <a:noFill/>
            <a:ln>
              <a:noFill/>
            </a:ln>
          </p:spPr>
        </p:pic>
        <p:pic>
          <p:nvPicPr>
            <p:cNvPr descr="preencoded.png" id="661" name="Google Shape;661;p13"/>
            <p:cNvPicPr preferRelativeResize="0"/>
            <p:nvPr/>
          </p:nvPicPr>
          <p:blipFill rotWithShape="1">
            <a:blip r:embed="rId174">
              <a:alphaModFix/>
            </a:blip>
            <a:srcRect b="0" l="0" r="0" t="0"/>
            <a:stretch/>
          </p:blipFill>
          <p:spPr>
            <a:xfrm>
              <a:off x="2579990" y="11846682"/>
              <a:ext cx="38767" cy="51626"/>
            </a:xfrm>
            <a:prstGeom prst="rect">
              <a:avLst/>
            </a:prstGeom>
            <a:noFill/>
            <a:ln>
              <a:noFill/>
            </a:ln>
          </p:spPr>
        </p:pic>
        <p:pic>
          <p:nvPicPr>
            <p:cNvPr descr="preencoded.png" id="662" name="Google Shape;662;p13"/>
            <p:cNvPicPr preferRelativeResize="0"/>
            <p:nvPr/>
          </p:nvPicPr>
          <p:blipFill rotWithShape="1">
            <a:blip r:embed="rId175">
              <a:alphaModFix/>
            </a:blip>
            <a:srcRect b="0" l="0" r="0" t="0"/>
            <a:stretch/>
          </p:blipFill>
          <p:spPr>
            <a:xfrm>
              <a:off x="1724713" y="10914385"/>
              <a:ext cx="858226" cy="848577"/>
            </a:xfrm>
            <a:prstGeom prst="rect">
              <a:avLst/>
            </a:prstGeom>
            <a:noFill/>
            <a:ln>
              <a:noFill/>
            </a:ln>
          </p:spPr>
        </p:pic>
        <p:pic>
          <p:nvPicPr>
            <p:cNvPr descr="preencoded.png" id="663" name="Google Shape;663;p13"/>
            <p:cNvPicPr preferRelativeResize="0"/>
            <p:nvPr/>
          </p:nvPicPr>
          <p:blipFill rotWithShape="1">
            <a:blip r:embed="rId176">
              <a:alphaModFix/>
            </a:blip>
            <a:srcRect b="0" l="0" r="0" t="0"/>
            <a:stretch/>
          </p:blipFill>
          <p:spPr>
            <a:xfrm>
              <a:off x="1304727" y="10499899"/>
              <a:ext cx="495754" cy="536907"/>
            </a:xfrm>
            <a:prstGeom prst="rect">
              <a:avLst/>
            </a:prstGeom>
            <a:noFill/>
            <a:ln>
              <a:noFill/>
            </a:ln>
          </p:spPr>
        </p:pic>
        <p:pic>
          <p:nvPicPr>
            <p:cNvPr descr="preencoded.png" id="664" name="Google Shape;664;p13"/>
            <p:cNvPicPr preferRelativeResize="0"/>
            <p:nvPr/>
          </p:nvPicPr>
          <p:blipFill rotWithShape="1">
            <a:blip r:embed="rId177">
              <a:alphaModFix/>
            </a:blip>
            <a:srcRect b="0" l="0" r="0" t="0"/>
            <a:stretch/>
          </p:blipFill>
          <p:spPr>
            <a:xfrm>
              <a:off x="1606725" y="11191280"/>
              <a:ext cx="254067" cy="165137"/>
            </a:xfrm>
            <a:prstGeom prst="rect">
              <a:avLst/>
            </a:prstGeom>
            <a:noFill/>
            <a:ln>
              <a:noFill/>
            </a:ln>
          </p:spPr>
        </p:pic>
        <p:pic>
          <p:nvPicPr>
            <p:cNvPr descr="preencoded.png" id="665" name="Google Shape;665;p13"/>
            <p:cNvPicPr preferRelativeResize="0"/>
            <p:nvPr/>
          </p:nvPicPr>
          <p:blipFill rotWithShape="1">
            <a:blip r:embed="rId178">
              <a:alphaModFix/>
            </a:blip>
            <a:srcRect b="0" l="0" r="0" t="0"/>
            <a:stretch/>
          </p:blipFill>
          <p:spPr>
            <a:xfrm>
              <a:off x="1593324" y="11442167"/>
              <a:ext cx="128824" cy="87842"/>
            </a:xfrm>
            <a:prstGeom prst="rect">
              <a:avLst/>
            </a:prstGeom>
            <a:noFill/>
            <a:ln>
              <a:noFill/>
            </a:ln>
          </p:spPr>
        </p:pic>
        <p:pic>
          <p:nvPicPr>
            <p:cNvPr descr="preencoded.png" id="666" name="Google Shape;666;p13"/>
            <p:cNvPicPr preferRelativeResize="0"/>
            <p:nvPr/>
          </p:nvPicPr>
          <p:blipFill rotWithShape="1">
            <a:blip r:embed="rId179">
              <a:alphaModFix/>
            </a:blip>
            <a:srcRect b="0" l="0" r="0" t="0"/>
            <a:stretch/>
          </p:blipFill>
          <p:spPr>
            <a:xfrm>
              <a:off x="1421785" y="11090263"/>
              <a:ext cx="87907" cy="63834"/>
            </a:xfrm>
            <a:prstGeom prst="rect">
              <a:avLst/>
            </a:prstGeom>
            <a:noFill/>
            <a:ln>
              <a:noFill/>
            </a:ln>
          </p:spPr>
        </p:pic>
        <p:pic>
          <p:nvPicPr>
            <p:cNvPr descr="preencoded.png" id="667" name="Google Shape;667;p13"/>
            <p:cNvPicPr preferRelativeResize="0"/>
            <p:nvPr/>
          </p:nvPicPr>
          <p:blipFill rotWithShape="1">
            <a:blip r:embed="rId180">
              <a:alphaModFix/>
            </a:blip>
            <a:srcRect b="0" l="0" r="0" t="0"/>
            <a:stretch/>
          </p:blipFill>
          <p:spPr>
            <a:xfrm>
              <a:off x="1367839" y="11170183"/>
              <a:ext cx="68346" cy="47115"/>
            </a:xfrm>
            <a:prstGeom prst="rect">
              <a:avLst/>
            </a:prstGeom>
            <a:noFill/>
            <a:ln>
              <a:noFill/>
            </a:ln>
          </p:spPr>
        </p:pic>
        <p:pic>
          <p:nvPicPr>
            <p:cNvPr descr="preencoded.png" id="668" name="Google Shape;668;p13"/>
            <p:cNvPicPr preferRelativeResize="0"/>
            <p:nvPr/>
          </p:nvPicPr>
          <p:blipFill rotWithShape="1">
            <a:blip r:embed="rId181">
              <a:alphaModFix/>
            </a:blip>
            <a:srcRect b="0" l="0" r="0" t="0"/>
            <a:stretch/>
          </p:blipFill>
          <p:spPr>
            <a:xfrm>
              <a:off x="1909715" y="11436028"/>
              <a:ext cx="362261" cy="298051"/>
            </a:xfrm>
            <a:prstGeom prst="rect">
              <a:avLst/>
            </a:prstGeom>
            <a:noFill/>
            <a:ln>
              <a:noFill/>
            </a:ln>
          </p:spPr>
        </p:pic>
        <p:pic>
          <p:nvPicPr>
            <p:cNvPr descr="preencoded.png" id="669" name="Google Shape;669;p13"/>
            <p:cNvPicPr preferRelativeResize="0"/>
            <p:nvPr/>
          </p:nvPicPr>
          <p:blipFill rotWithShape="1">
            <a:blip r:embed="rId182">
              <a:alphaModFix/>
            </a:blip>
            <a:srcRect b="0" l="0" r="0" t="0"/>
            <a:stretch/>
          </p:blipFill>
          <p:spPr>
            <a:xfrm>
              <a:off x="1687246" y="11371324"/>
              <a:ext cx="332769" cy="294721"/>
            </a:xfrm>
            <a:prstGeom prst="rect">
              <a:avLst/>
            </a:prstGeom>
            <a:noFill/>
            <a:ln>
              <a:noFill/>
            </a:ln>
          </p:spPr>
        </p:pic>
        <p:pic>
          <p:nvPicPr>
            <p:cNvPr descr="preencoded.png" id="670" name="Google Shape;670;p13"/>
            <p:cNvPicPr preferRelativeResize="0"/>
            <p:nvPr/>
          </p:nvPicPr>
          <p:blipFill rotWithShape="1">
            <a:blip r:embed="rId183">
              <a:alphaModFix/>
            </a:blip>
            <a:srcRect b="0" l="0" r="0" t="0"/>
            <a:stretch/>
          </p:blipFill>
          <p:spPr>
            <a:xfrm>
              <a:off x="1641373" y="11613282"/>
              <a:ext cx="122677" cy="83932"/>
            </a:xfrm>
            <a:prstGeom prst="rect">
              <a:avLst/>
            </a:prstGeom>
            <a:noFill/>
            <a:ln>
              <a:noFill/>
            </a:ln>
          </p:spPr>
        </p:pic>
        <p:pic>
          <p:nvPicPr>
            <p:cNvPr descr="preencoded.png" id="671" name="Google Shape;671;p13"/>
            <p:cNvPicPr preferRelativeResize="0"/>
            <p:nvPr/>
          </p:nvPicPr>
          <p:blipFill rotWithShape="1">
            <a:blip r:embed="rId41">
              <a:alphaModFix/>
            </a:blip>
            <a:srcRect b="0" l="0" r="0" t="0"/>
            <a:stretch/>
          </p:blipFill>
          <p:spPr>
            <a:xfrm>
              <a:off x="1978296" y="11433088"/>
              <a:ext cx="1810" cy="15907"/>
            </a:xfrm>
            <a:prstGeom prst="rect">
              <a:avLst/>
            </a:prstGeom>
            <a:noFill/>
            <a:ln>
              <a:noFill/>
            </a:ln>
          </p:spPr>
        </p:pic>
        <p:pic>
          <p:nvPicPr>
            <p:cNvPr descr="preencoded.png" id="672" name="Google Shape;672;p13"/>
            <p:cNvPicPr preferRelativeResize="0"/>
            <p:nvPr/>
          </p:nvPicPr>
          <p:blipFill rotWithShape="1">
            <a:blip r:embed="rId184">
              <a:alphaModFix/>
            </a:blip>
            <a:srcRect b="0" l="0" r="0" t="0"/>
            <a:stretch/>
          </p:blipFill>
          <p:spPr>
            <a:xfrm>
              <a:off x="175023" y="9634761"/>
              <a:ext cx="14002" cy="13050"/>
            </a:xfrm>
            <a:prstGeom prst="rect">
              <a:avLst/>
            </a:prstGeom>
            <a:noFill/>
            <a:ln>
              <a:noFill/>
            </a:ln>
          </p:spPr>
        </p:pic>
        <p:pic>
          <p:nvPicPr>
            <p:cNvPr descr="preencoded.png" id="673" name="Google Shape;673;p13"/>
            <p:cNvPicPr preferRelativeResize="0"/>
            <p:nvPr/>
          </p:nvPicPr>
          <p:blipFill rotWithShape="1">
            <a:blip r:embed="rId185">
              <a:alphaModFix/>
            </a:blip>
            <a:srcRect b="0" l="0" r="0" t="0"/>
            <a:stretch/>
          </p:blipFill>
          <p:spPr>
            <a:xfrm>
              <a:off x="963788" y="10288228"/>
              <a:ext cx="254233" cy="167407"/>
            </a:xfrm>
            <a:prstGeom prst="rect">
              <a:avLst/>
            </a:prstGeom>
            <a:noFill/>
            <a:ln>
              <a:noFill/>
            </a:ln>
          </p:spPr>
        </p:pic>
        <p:pic>
          <p:nvPicPr>
            <p:cNvPr descr="preencoded.png" id="674" name="Google Shape;674;p13"/>
            <p:cNvPicPr preferRelativeResize="0"/>
            <p:nvPr/>
          </p:nvPicPr>
          <p:blipFill rotWithShape="1">
            <a:blip r:embed="rId186">
              <a:alphaModFix/>
            </a:blip>
            <a:srcRect b="0" l="0" r="0" t="0"/>
            <a:stretch/>
          </p:blipFill>
          <p:spPr>
            <a:xfrm>
              <a:off x="828583" y="10058809"/>
              <a:ext cx="184365" cy="266046"/>
            </a:xfrm>
            <a:prstGeom prst="rect">
              <a:avLst/>
            </a:prstGeom>
            <a:noFill/>
            <a:ln>
              <a:noFill/>
            </a:ln>
          </p:spPr>
        </p:pic>
        <p:pic>
          <p:nvPicPr>
            <p:cNvPr descr="preencoded.png" id="675" name="Google Shape;675;p13"/>
            <p:cNvPicPr preferRelativeResize="0"/>
            <p:nvPr/>
          </p:nvPicPr>
          <p:blipFill rotWithShape="1">
            <a:blip r:embed="rId187">
              <a:alphaModFix/>
            </a:blip>
            <a:srcRect b="0" l="0" r="0" t="0"/>
            <a:stretch/>
          </p:blipFill>
          <p:spPr>
            <a:xfrm>
              <a:off x="949809" y="10237366"/>
              <a:ext cx="125802" cy="116348"/>
            </a:xfrm>
            <a:prstGeom prst="rect">
              <a:avLst/>
            </a:prstGeom>
            <a:noFill/>
            <a:ln>
              <a:noFill/>
            </a:ln>
          </p:spPr>
        </p:pic>
        <p:pic>
          <p:nvPicPr>
            <p:cNvPr descr="preencoded.png" id="676" name="Google Shape;676;p13"/>
            <p:cNvPicPr preferRelativeResize="0"/>
            <p:nvPr/>
          </p:nvPicPr>
          <p:blipFill rotWithShape="1">
            <a:blip r:embed="rId188">
              <a:alphaModFix/>
            </a:blip>
            <a:srcRect b="0" l="0" r="0" t="0"/>
            <a:stretch/>
          </p:blipFill>
          <p:spPr>
            <a:xfrm>
              <a:off x="974742" y="10407290"/>
              <a:ext cx="246046" cy="49541"/>
            </a:xfrm>
            <a:prstGeom prst="rect">
              <a:avLst/>
            </a:prstGeom>
            <a:noFill/>
            <a:ln>
              <a:noFill/>
            </a:ln>
          </p:spPr>
        </p:pic>
        <p:pic>
          <p:nvPicPr>
            <p:cNvPr descr="preencoded.png" id="677" name="Google Shape;677;p13"/>
            <p:cNvPicPr preferRelativeResize="0"/>
            <p:nvPr/>
          </p:nvPicPr>
          <p:blipFill rotWithShape="1">
            <a:blip r:embed="rId19">
              <a:alphaModFix/>
            </a:blip>
            <a:srcRect b="0" l="0" r="0" t="0"/>
            <a:stretch/>
          </p:blipFill>
          <p:spPr>
            <a:xfrm>
              <a:off x="916830" y="10293995"/>
              <a:ext cx="5334" cy="3048"/>
            </a:xfrm>
            <a:prstGeom prst="rect">
              <a:avLst/>
            </a:prstGeom>
            <a:noFill/>
            <a:ln>
              <a:noFill/>
            </a:ln>
          </p:spPr>
        </p:pic>
        <p:pic>
          <p:nvPicPr>
            <p:cNvPr descr="preencoded.png" id="678" name="Google Shape;678;p13"/>
            <p:cNvPicPr preferRelativeResize="0"/>
            <p:nvPr/>
          </p:nvPicPr>
          <p:blipFill rotWithShape="1">
            <a:blip r:embed="rId189">
              <a:alphaModFix/>
            </a:blip>
            <a:srcRect b="0" l="0" r="0" t="0"/>
            <a:stretch/>
          </p:blipFill>
          <p:spPr>
            <a:xfrm>
              <a:off x="1193817" y="10362307"/>
              <a:ext cx="280626" cy="235553"/>
            </a:xfrm>
            <a:prstGeom prst="rect">
              <a:avLst/>
            </a:prstGeom>
            <a:noFill/>
            <a:ln>
              <a:noFill/>
            </a:ln>
          </p:spPr>
        </p:pic>
        <p:pic>
          <p:nvPicPr>
            <p:cNvPr descr="preencoded.png" id="679" name="Google Shape;679;p13"/>
            <p:cNvPicPr preferRelativeResize="0"/>
            <p:nvPr/>
          </p:nvPicPr>
          <p:blipFill rotWithShape="1">
            <a:blip r:embed="rId190">
              <a:alphaModFix/>
            </a:blip>
            <a:srcRect b="0" l="0" r="0" t="0"/>
            <a:stretch/>
          </p:blipFill>
          <p:spPr>
            <a:xfrm>
              <a:off x="1116652" y="10450711"/>
              <a:ext cx="227173" cy="316803"/>
            </a:xfrm>
            <a:prstGeom prst="rect">
              <a:avLst/>
            </a:prstGeom>
            <a:noFill/>
            <a:ln>
              <a:noFill/>
            </a:ln>
          </p:spPr>
        </p:pic>
        <p:pic>
          <p:nvPicPr>
            <p:cNvPr descr="preencoded.png" id="680" name="Google Shape;680;p13"/>
            <p:cNvPicPr preferRelativeResize="0"/>
            <p:nvPr/>
          </p:nvPicPr>
          <p:blipFill rotWithShape="1">
            <a:blip r:embed="rId191">
              <a:alphaModFix/>
            </a:blip>
            <a:srcRect b="0" l="0" r="0" t="0"/>
            <a:stretch/>
          </p:blipFill>
          <p:spPr>
            <a:xfrm>
              <a:off x="1018095" y="10489555"/>
              <a:ext cx="90546" cy="77920"/>
            </a:xfrm>
            <a:prstGeom prst="rect">
              <a:avLst/>
            </a:prstGeom>
            <a:noFill/>
            <a:ln>
              <a:noFill/>
            </a:ln>
          </p:spPr>
        </p:pic>
        <p:pic>
          <p:nvPicPr>
            <p:cNvPr descr="preencoded.png" id="681" name="Google Shape;681;p13"/>
            <p:cNvPicPr preferRelativeResize="0"/>
            <p:nvPr/>
          </p:nvPicPr>
          <p:blipFill rotWithShape="1">
            <a:blip r:embed="rId41">
              <a:alphaModFix/>
            </a:blip>
            <a:srcRect b="0" l="0" r="0" t="0"/>
            <a:stretch/>
          </p:blipFill>
          <p:spPr>
            <a:xfrm>
              <a:off x="1271160" y="10452311"/>
              <a:ext cx="1714" cy="15812"/>
            </a:xfrm>
            <a:prstGeom prst="rect">
              <a:avLst/>
            </a:prstGeom>
            <a:noFill/>
            <a:ln>
              <a:noFill/>
            </a:ln>
          </p:spPr>
        </p:pic>
        <p:pic>
          <p:nvPicPr>
            <p:cNvPr descr="preencoded.png" id="682" name="Google Shape;682;p13"/>
            <p:cNvPicPr preferRelativeResize="0"/>
            <p:nvPr/>
          </p:nvPicPr>
          <p:blipFill rotWithShape="1">
            <a:blip r:embed="rId20">
              <a:alphaModFix/>
            </a:blip>
            <a:srcRect b="0" l="0" r="0" t="0"/>
            <a:stretch/>
          </p:blipFill>
          <p:spPr>
            <a:xfrm>
              <a:off x="1170862" y="10431661"/>
              <a:ext cx="15907" cy="2191"/>
            </a:xfrm>
            <a:prstGeom prst="rect">
              <a:avLst/>
            </a:prstGeom>
            <a:noFill/>
            <a:ln>
              <a:noFill/>
            </a:ln>
          </p:spPr>
        </p:pic>
        <p:pic>
          <p:nvPicPr>
            <p:cNvPr descr="preencoded.png" id="683" name="Google Shape;683;p13"/>
            <p:cNvPicPr preferRelativeResize="0"/>
            <p:nvPr/>
          </p:nvPicPr>
          <p:blipFill rotWithShape="1">
            <a:blip r:embed="rId192">
              <a:alphaModFix/>
            </a:blip>
            <a:srcRect b="0" l="0" r="0" t="0"/>
            <a:stretch/>
          </p:blipFill>
          <p:spPr>
            <a:xfrm>
              <a:off x="1209408" y="10659294"/>
              <a:ext cx="333787" cy="360620"/>
            </a:xfrm>
            <a:prstGeom prst="rect">
              <a:avLst/>
            </a:prstGeom>
            <a:noFill/>
            <a:ln>
              <a:noFill/>
            </a:ln>
          </p:spPr>
        </p:pic>
        <p:pic>
          <p:nvPicPr>
            <p:cNvPr descr="preencoded.png" id="684" name="Google Shape;684;p13"/>
            <p:cNvPicPr preferRelativeResize="0"/>
            <p:nvPr/>
          </p:nvPicPr>
          <p:blipFill rotWithShape="1">
            <a:blip r:embed="rId20">
              <a:alphaModFix/>
            </a:blip>
            <a:srcRect b="0" l="0" r="0" t="0"/>
            <a:stretch/>
          </p:blipFill>
          <p:spPr>
            <a:xfrm>
              <a:off x="1301259" y="11002863"/>
              <a:ext cx="15812" cy="2096"/>
            </a:xfrm>
            <a:prstGeom prst="rect">
              <a:avLst/>
            </a:prstGeom>
            <a:noFill/>
            <a:ln>
              <a:noFill/>
            </a:ln>
          </p:spPr>
        </p:pic>
        <p:pic>
          <p:nvPicPr>
            <p:cNvPr descr="preencoded.png" id="685" name="Google Shape;685;p13"/>
            <p:cNvPicPr preferRelativeResize="0"/>
            <p:nvPr/>
          </p:nvPicPr>
          <p:blipFill rotWithShape="1">
            <a:blip r:embed="rId193">
              <a:alphaModFix/>
            </a:blip>
            <a:srcRect b="0" l="0" r="0" t="0"/>
            <a:stretch/>
          </p:blipFill>
          <p:spPr>
            <a:xfrm>
              <a:off x="3069971" y="10873197"/>
              <a:ext cx="646454" cy="432098"/>
            </a:xfrm>
            <a:prstGeom prst="rect">
              <a:avLst/>
            </a:prstGeom>
            <a:noFill/>
            <a:ln>
              <a:noFill/>
            </a:ln>
          </p:spPr>
        </p:pic>
        <p:pic>
          <p:nvPicPr>
            <p:cNvPr descr="preencoded.png" id="686" name="Google Shape;686;p13"/>
            <p:cNvPicPr preferRelativeResize="0"/>
            <p:nvPr/>
          </p:nvPicPr>
          <p:blipFill rotWithShape="1">
            <a:blip r:embed="rId194">
              <a:alphaModFix/>
            </a:blip>
            <a:srcRect b="0" l="0" r="0" t="0"/>
            <a:stretch/>
          </p:blipFill>
          <p:spPr>
            <a:xfrm>
              <a:off x="3179983" y="11023625"/>
              <a:ext cx="447904" cy="456565"/>
            </a:xfrm>
            <a:prstGeom prst="rect">
              <a:avLst/>
            </a:prstGeom>
            <a:noFill/>
            <a:ln>
              <a:noFill/>
            </a:ln>
          </p:spPr>
        </p:pic>
        <p:pic>
          <p:nvPicPr>
            <p:cNvPr descr="preencoded.png" id="687" name="Google Shape;687;p13"/>
            <p:cNvPicPr preferRelativeResize="0"/>
            <p:nvPr/>
          </p:nvPicPr>
          <p:blipFill rotWithShape="1">
            <a:blip r:embed="rId195">
              <a:alphaModFix/>
            </a:blip>
            <a:srcRect b="0" l="0" r="0" t="0"/>
            <a:stretch/>
          </p:blipFill>
          <p:spPr>
            <a:xfrm>
              <a:off x="2874122" y="11522348"/>
              <a:ext cx="221456" cy="242416"/>
            </a:xfrm>
            <a:prstGeom prst="rect">
              <a:avLst/>
            </a:prstGeom>
            <a:noFill/>
            <a:ln>
              <a:noFill/>
            </a:ln>
          </p:spPr>
        </p:pic>
        <p:pic>
          <p:nvPicPr>
            <p:cNvPr descr="preencoded.png" id="688" name="Google Shape;688;p13"/>
            <p:cNvPicPr preferRelativeResize="0"/>
            <p:nvPr/>
          </p:nvPicPr>
          <p:blipFill rotWithShape="1">
            <a:blip r:embed="rId196">
              <a:alphaModFix/>
            </a:blip>
            <a:srcRect b="0" l="0" r="0" t="0"/>
            <a:stretch/>
          </p:blipFill>
          <p:spPr>
            <a:xfrm>
              <a:off x="3396759" y="10245998"/>
              <a:ext cx="379109" cy="667988"/>
            </a:xfrm>
            <a:prstGeom prst="rect">
              <a:avLst/>
            </a:prstGeom>
            <a:noFill/>
            <a:ln>
              <a:noFill/>
            </a:ln>
          </p:spPr>
        </p:pic>
        <p:pic>
          <p:nvPicPr>
            <p:cNvPr descr="preencoded.png" id="689" name="Google Shape;689;p13"/>
            <p:cNvPicPr preferRelativeResize="0"/>
            <p:nvPr/>
          </p:nvPicPr>
          <p:blipFill rotWithShape="1">
            <a:blip r:embed="rId197">
              <a:alphaModFix/>
            </a:blip>
            <a:srcRect b="0" l="0" r="0" t="0"/>
            <a:stretch/>
          </p:blipFill>
          <p:spPr>
            <a:xfrm>
              <a:off x="3027455" y="11453143"/>
              <a:ext cx="349880" cy="111544"/>
            </a:xfrm>
            <a:prstGeom prst="rect">
              <a:avLst/>
            </a:prstGeom>
            <a:noFill/>
            <a:ln>
              <a:noFill/>
            </a:ln>
          </p:spPr>
        </p:pic>
        <p:pic>
          <p:nvPicPr>
            <p:cNvPr descr="preencoded.png" id="690" name="Google Shape;690;p13"/>
            <p:cNvPicPr preferRelativeResize="0"/>
            <p:nvPr/>
          </p:nvPicPr>
          <p:blipFill rotWithShape="1">
            <a:blip r:embed="rId198">
              <a:alphaModFix/>
            </a:blip>
            <a:srcRect b="0" l="0" r="0" t="0"/>
            <a:stretch/>
          </p:blipFill>
          <p:spPr>
            <a:xfrm>
              <a:off x="3351324" y="10968744"/>
              <a:ext cx="255270" cy="79439"/>
            </a:xfrm>
            <a:prstGeom prst="rect">
              <a:avLst/>
            </a:prstGeom>
            <a:noFill/>
            <a:ln>
              <a:noFill/>
            </a:ln>
          </p:spPr>
        </p:pic>
        <p:pic>
          <p:nvPicPr>
            <p:cNvPr descr="preencoded.png" id="691" name="Google Shape;691;p13"/>
            <p:cNvPicPr preferRelativeResize="0"/>
            <p:nvPr/>
          </p:nvPicPr>
          <p:blipFill rotWithShape="1">
            <a:blip r:embed="rId199">
              <a:alphaModFix/>
            </a:blip>
            <a:srcRect b="0" l="0" r="0" t="0"/>
            <a:stretch/>
          </p:blipFill>
          <p:spPr>
            <a:xfrm>
              <a:off x="3369136" y="11436251"/>
              <a:ext cx="261996" cy="102900"/>
            </a:xfrm>
            <a:prstGeom prst="rect">
              <a:avLst/>
            </a:prstGeom>
            <a:noFill/>
            <a:ln>
              <a:noFill/>
            </a:ln>
          </p:spPr>
        </p:pic>
        <p:pic>
          <p:nvPicPr>
            <p:cNvPr descr="preencoded.png" id="692" name="Google Shape;692;p13"/>
            <p:cNvPicPr preferRelativeResize="0"/>
            <p:nvPr/>
          </p:nvPicPr>
          <p:blipFill rotWithShape="1">
            <a:blip r:embed="rId200">
              <a:alphaModFix/>
            </a:blip>
            <a:srcRect b="0" l="0" r="0" t="0"/>
            <a:stretch/>
          </p:blipFill>
          <p:spPr>
            <a:xfrm>
              <a:off x="3636980" y="10901548"/>
              <a:ext cx="130111" cy="86114"/>
            </a:xfrm>
            <a:prstGeom prst="rect">
              <a:avLst/>
            </a:prstGeom>
            <a:noFill/>
            <a:ln>
              <a:noFill/>
            </a:ln>
          </p:spPr>
        </p:pic>
        <p:pic>
          <p:nvPicPr>
            <p:cNvPr descr="preencoded.png" id="693" name="Google Shape;693;p13"/>
            <p:cNvPicPr preferRelativeResize="0"/>
            <p:nvPr/>
          </p:nvPicPr>
          <p:blipFill rotWithShape="1">
            <a:blip r:embed="rId201">
              <a:alphaModFix/>
            </a:blip>
            <a:srcRect b="0" l="0" r="0" t="0"/>
            <a:stretch/>
          </p:blipFill>
          <p:spPr>
            <a:xfrm>
              <a:off x="3580739" y="11488080"/>
              <a:ext cx="9187" cy="14954"/>
            </a:xfrm>
            <a:prstGeom prst="rect">
              <a:avLst/>
            </a:prstGeom>
            <a:noFill/>
            <a:ln>
              <a:noFill/>
            </a:ln>
          </p:spPr>
        </p:pic>
        <p:pic>
          <p:nvPicPr>
            <p:cNvPr descr="preencoded.png" id="694" name="Google Shape;694;p13"/>
            <p:cNvPicPr preferRelativeResize="0"/>
            <p:nvPr/>
          </p:nvPicPr>
          <p:blipFill rotWithShape="1">
            <a:blip r:embed="rId202">
              <a:alphaModFix/>
            </a:blip>
            <a:srcRect b="0" l="0" r="0" t="0"/>
            <a:stretch/>
          </p:blipFill>
          <p:spPr>
            <a:xfrm>
              <a:off x="3086624" y="11514162"/>
              <a:ext cx="8954" cy="15621"/>
            </a:xfrm>
            <a:prstGeom prst="rect">
              <a:avLst/>
            </a:prstGeom>
            <a:noFill/>
            <a:ln>
              <a:noFill/>
            </a:ln>
          </p:spPr>
        </p:pic>
        <p:pic>
          <p:nvPicPr>
            <p:cNvPr descr="preencoded.png" id="695" name="Google Shape;695;p13"/>
            <p:cNvPicPr preferRelativeResize="0"/>
            <p:nvPr/>
          </p:nvPicPr>
          <p:blipFill rotWithShape="1">
            <a:blip r:embed="rId203">
              <a:alphaModFix/>
            </a:blip>
            <a:srcRect b="0" l="0" r="0" t="0"/>
            <a:stretch/>
          </p:blipFill>
          <p:spPr>
            <a:xfrm>
              <a:off x="2359034" y="9265258"/>
              <a:ext cx="353326" cy="541088"/>
            </a:xfrm>
            <a:prstGeom prst="rect">
              <a:avLst/>
            </a:prstGeom>
            <a:noFill/>
            <a:ln>
              <a:noFill/>
            </a:ln>
          </p:spPr>
        </p:pic>
        <p:pic>
          <p:nvPicPr>
            <p:cNvPr descr="preencoded.png" id="696" name="Google Shape;696;p13"/>
            <p:cNvPicPr preferRelativeResize="0"/>
            <p:nvPr/>
          </p:nvPicPr>
          <p:blipFill rotWithShape="1">
            <a:blip r:embed="rId204">
              <a:alphaModFix/>
            </a:blip>
            <a:srcRect b="0" l="0" r="0" t="0"/>
            <a:stretch/>
          </p:blipFill>
          <p:spPr>
            <a:xfrm>
              <a:off x="2667257" y="9547138"/>
              <a:ext cx="255537" cy="306024"/>
            </a:xfrm>
            <a:prstGeom prst="rect">
              <a:avLst/>
            </a:prstGeom>
            <a:noFill/>
            <a:ln>
              <a:noFill/>
            </a:ln>
          </p:spPr>
        </p:pic>
        <p:pic>
          <p:nvPicPr>
            <p:cNvPr descr="preencoded.png" id="697" name="Google Shape;697;p13"/>
            <p:cNvPicPr preferRelativeResize="0"/>
            <p:nvPr/>
          </p:nvPicPr>
          <p:blipFill rotWithShape="1">
            <a:blip r:embed="rId205">
              <a:alphaModFix/>
            </a:blip>
            <a:srcRect b="0" l="0" r="0" t="0"/>
            <a:stretch/>
          </p:blipFill>
          <p:spPr>
            <a:xfrm>
              <a:off x="3005853" y="9874337"/>
              <a:ext cx="143065" cy="320916"/>
            </a:xfrm>
            <a:prstGeom prst="rect">
              <a:avLst/>
            </a:prstGeom>
            <a:noFill/>
            <a:ln>
              <a:noFill/>
            </a:ln>
          </p:spPr>
        </p:pic>
        <p:pic>
          <p:nvPicPr>
            <p:cNvPr descr="preencoded.png" id="698" name="Google Shape;698;p13"/>
            <p:cNvPicPr preferRelativeResize="0"/>
            <p:nvPr/>
          </p:nvPicPr>
          <p:blipFill rotWithShape="1">
            <a:blip r:embed="rId206">
              <a:alphaModFix/>
            </a:blip>
            <a:srcRect b="0" l="0" r="0" t="0"/>
            <a:stretch/>
          </p:blipFill>
          <p:spPr>
            <a:xfrm>
              <a:off x="2917554" y="9825856"/>
              <a:ext cx="229078" cy="133255"/>
            </a:xfrm>
            <a:prstGeom prst="rect">
              <a:avLst/>
            </a:prstGeom>
            <a:noFill/>
            <a:ln>
              <a:noFill/>
            </a:ln>
          </p:spPr>
        </p:pic>
        <p:pic>
          <p:nvPicPr>
            <p:cNvPr descr="preencoded.png" id="699" name="Google Shape;699;p13"/>
            <p:cNvPicPr preferRelativeResize="0"/>
            <p:nvPr/>
          </p:nvPicPr>
          <p:blipFill rotWithShape="1">
            <a:blip r:embed="rId20">
              <a:alphaModFix/>
            </a:blip>
            <a:srcRect b="0" l="0" r="0" t="0"/>
            <a:stretch/>
          </p:blipFill>
          <p:spPr>
            <a:xfrm>
              <a:off x="2919842" y="9826340"/>
              <a:ext cx="16192" cy="2476"/>
            </a:xfrm>
            <a:prstGeom prst="rect">
              <a:avLst/>
            </a:prstGeom>
            <a:noFill/>
            <a:ln>
              <a:noFill/>
            </a:ln>
          </p:spPr>
        </p:pic>
        <p:pic>
          <p:nvPicPr>
            <p:cNvPr descr="preencoded.png" id="700" name="Google Shape;700;p13"/>
            <p:cNvPicPr preferRelativeResize="0"/>
            <p:nvPr/>
          </p:nvPicPr>
          <p:blipFill rotWithShape="1">
            <a:blip r:embed="rId41">
              <a:alphaModFix/>
            </a:blip>
            <a:srcRect b="0" l="0" r="0" t="0"/>
            <a:stretch/>
          </p:blipFill>
          <p:spPr>
            <a:xfrm>
              <a:off x="3137583" y="9942723"/>
              <a:ext cx="1810" cy="16288"/>
            </a:xfrm>
            <a:prstGeom prst="rect">
              <a:avLst/>
            </a:prstGeom>
            <a:noFill/>
            <a:ln>
              <a:noFill/>
            </a:ln>
          </p:spPr>
        </p:pic>
        <p:pic>
          <p:nvPicPr>
            <p:cNvPr descr="preencoded.png" id="701" name="Google Shape;701;p13"/>
            <p:cNvPicPr preferRelativeResize="0"/>
            <p:nvPr/>
          </p:nvPicPr>
          <p:blipFill rotWithShape="1">
            <a:blip r:embed="rId20">
              <a:alphaModFix/>
            </a:blip>
            <a:srcRect b="0" l="0" r="0" t="0"/>
            <a:stretch/>
          </p:blipFill>
          <p:spPr>
            <a:xfrm>
              <a:off x="3051668" y="9866709"/>
              <a:ext cx="16192" cy="2857"/>
            </a:xfrm>
            <a:prstGeom prst="rect">
              <a:avLst/>
            </a:prstGeom>
            <a:noFill/>
            <a:ln>
              <a:noFill/>
            </a:ln>
          </p:spPr>
        </p:pic>
        <p:pic>
          <p:nvPicPr>
            <p:cNvPr descr="preencoded.png" id="702" name="Google Shape;702;p13"/>
            <p:cNvPicPr preferRelativeResize="0"/>
            <p:nvPr/>
          </p:nvPicPr>
          <p:blipFill rotWithShape="1">
            <a:blip r:embed="rId207">
              <a:alphaModFix/>
            </a:blip>
            <a:srcRect b="0" l="0" r="0" t="0"/>
            <a:stretch/>
          </p:blipFill>
          <p:spPr>
            <a:xfrm>
              <a:off x="3295317" y="10272266"/>
              <a:ext cx="139873" cy="72984"/>
            </a:xfrm>
            <a:prstGeom prst="rect">
              <a:avLst/>
            </a:prstGeom>
            <a:noFill/>
            <a:ln>
              <a:noFill/>
            </a:ln>
          </p:spPr>
        </p:pic>
        <p:pic>
          <p:nvPicPr>
            <p:cNvPr descr="preencoded.png" id="703" name="Google Shape;703;p13"/>
            <p:cNvPicPr preferRelativeResize="0"/>
            <p:nvPr/>
          </p:nvPicPr>
          <p:blipFill rotWithShape="1">
            <a:blip r:embed="rId20">
              <a:alphaModFix/>
            </a:blip>
            <a:srcRect b="0" l="0" r="0" t="0"/>
            <a:stretch/>
          </p:blipFill>
          <p:spPr>
            <a:xfrm>
              <a:off x="931212" y="9444186"/>
              <a:ext cx="15812" cy="2000"/>
            </a:xfrm>
            <a:prstGeom prst="rect">
              <a:avLst/>
            </a:prstGeom>
            <a:noFill/>
            <a:ln>
              <a:noFill/>
            </a:ln>
          </p:spPr>
        </p:pic>
        <p:pic>
          <p:nvPicPr>
            <p:cNvPr descr="preencoded.png" id="704" name="Google Shape;704;p13"/>
            <p:cNvPicPr preferRelativeResize="0"/>
            <p:nvPr/>
          </p:nvPicPr>
          <p:blipFill rotWithShape="1">
            <a:blip r:embed="rId208">
              <a:alphaModFix/>
            </a:blip>
            <a:srcRect b="0" l="0" r="0" t="0"/>
            <a:stretch/>
          </p:blipFill>
          <p:spPr>
            <a:xfrm>
              <a:off x="77155" y="9128261"/>
              <a:ext cx="17895" cy="25730"/>
            </a:xfrm>
            <a:prstGeom prst="rect">
              <a:avLst/>
            </a:prstGeom>
            <a:noFill/>
            <a:ln>
              <a:noFill/>
            </a:ln>
          </p:spPr>
        </p:pic>
        <p:pic>
          <p:nvPicPr>
            <p:cNvPr descr="preencoded.png" id="705" name="Google Shape;705;p13"/>
            <p:cNvPicPr preferRelativeResize="0"/>
            <p:nvPr/>
          </p:nvPicPr>
          <p:blipFill rotWithShape="1">
            <a:blip r:embed="rId209">
              <a:alphaModFix/>
            </a:blip>
            <a:srcRect b="0" l="0" r="0" t="0"/>
            <a:stretch/>
          </p:blipFill>
          <p:spPr>
            <a:xfrm>
              <a:off x="252461" y="9264625"/>
              <a:ext cx="8858" cy="15812"/>
            </a:xfrm>
            <a:prstGeom prst="rect">
              <a:avLst/>
            </a:prstGeom>
            <a:noFill/>
            <a:ln>
              <a:noFill/>
            </a:ln>
          </p:spPr>
        </p:pic>
        <p:pic>
          <p:nvPicPr>
            <p:cNvPr descr="preencoded.png" id="706" name="Google Shape;706;p13"/>
            <p:cNvPicPr preferRelativeResize="0"/>
            <p:nvPr/>
          </p:nvPicPr>
          <p:blipFill rotWithShape="1">
            <a:blip r:embed="rId210">
              <a:alphaModFix/>
            </a:blip>
            <a:srcRect b="0" l="0" r="0" t="0"/>
            <a:stretch/>
          </p:blipFill>
          <p:spPr>
            <a:xfrm>
              <a:off x="1049704" y="10002589"/>
              <a:ext cx="577215" cy="668521"/>
            </a:xfrm>
            <a:prstGeom prst="rect">
              <a:avLst/>
            </a:prstGeom>
            <a:noFill/>
            <a:ln>
              <a:noFill/>
            </a:ln>
          </p:spPr>
        </p:pic>
        <p:pic>
          <p:nvPicPr>
            <p:cNvPr descr="preencoded.png" id="707" name="Google Shape;707;p13"/>
            <p:cNvPicPr preferRelativeResize="0"/>
            <p:nvPr/>
          </p:nvPicPr>
          <p:blipFill rotWithShape="1">
            <a:blip r:embed="rId211">
              <a:alphaModFix/>
            </a:blip>
            <a:srcRect b="0" l="0" r="0" t="0"/>
            <a:stretch/>
          </p:blipFill>
          <p:spPr>
            <a:xfrm>
              <a:off x="1038373" y="10189592"/>
              <a:ext cx="221642" cy="223195"/>
            </a:xfrm>
            <a:prstGeom prst="rect">
              <a:avLst/>
            </a:prstGeom>
            <a:noFill/>
            <a:ln>
              <a:noFill/>
            </a:ln>
          </p:spPr>
        </p:pic>
        <p:pic>
          <p:nvPicPr>
            <p:cNvPr descr="preencoded.png" id="708" name="Google Shape;708;p13"/>
            <p:cNvPicPr preferRelativeResize="0"/>
            <p:nvPr/>
          </p:nvPicPr>
          <p:blipFill rotWithShape="1">
            <a:blip r:embed="rId19">
              <a:alphaModFix/>
            </a:blip>
            <a:srcRect b="0" l="0" r="0" t="0"/>
            <a:stretch/>
          </p:blipFill>
          <p:spPr>
            <a:xfrm>
              <a:off x="989844" y="9506434"/>
              <a:ext cx="5852" cy="3065"/>
            </a:xfrm>
            <a:prstGeom prst="rect">
              <a:avLst/>
            </a:prstGeom>
            <a:noFill/>
            <a:ln>
              <a:noFill/>
            </a:ln>
          </p:spPr>
        </p:pic>
        <p:pic>
          <p:nvPicPr>
            <p:cNvPr descr="preencoded.png" id="709" name="Google Shape;709;p13"/>
            <p:cNvPicPr preferRelativeResize="0"/>
            <p:nvPr/>
          </p:nvPicPr>
          <p:blipFill rotWithShape="1">
            <a:blip r:embed="rId212">
              <a:alphaModFix/>
            </a:blip>
            <a:srcRect b="0" l="0" r="0" t="0"/>
            <a:stretch/>
          </p:blipFill>
          <p:spPr>
            <a:xfrm>
              <a:off x="1519690" y="10586145"/>
              <a:ext cx="891399" cy="573120"/>
            </a:xfrm>
            <a:prstGeom prst="rect">
              <a:avLst/>
            </a:prstGeom>
            <a:noFill/>
            <a:ln>
              <a:noFill/>
            </a:ln>
          </p:spPr>
        </p:pic>
        <p:pic>
          <p:nvPicPr>
            <p:cNvPr descr="preencoded.png" id="710" name="Google Shape;710;p13"/>
            <p:cNvPicPr preferRelativeResize="0"/>
            <p:nvPr/>
          </p:nvPicPr>
          <p:blipFill rotWithShape="1">
            <a:blip r:embed="rId213">
              <a:alphaModFix/>
            </a:blip>
            <a:srcRect b="0" l="0" r="0" t="0"/>
            <a:stretch/>
          </p:blipFill>
          <p:spPr>
            <a:xfrm>
              <a:off x="1936957" y="10602925"/>
              <a:ext cx="822130" cy="873681"/>
            </a:xfrm>
            <a:prstGeom prst="rect">
              <a:avLst/>
            </a:prstGeom>
            <a:noFill/>
            <a:ln>
              <a:noFill/>
            </a:ln>
          </p:spPr>
        </p:pic>
        <p:pic>
          <p:nvPicPr>
            <p:cNvPr descr="preencoded.png" id="711" name="Google Shape;711;p13"/>
            <p:cNvPicPr preferRelativeResize="0"/>
            <p:nvPr/>
          </p:nvPicPr>
          <p:blipFill rotWithShape="1">
            <a:blip r:embed="rId214">
              <a:alphaModFix/>
            </a:blip>
            <a:srcRect b="0" l="0" r="0" t="0"/>
            <a:stretch/>
          </p:blipFill>
          <p:spPr>
            <a:xfrm>
              <a:off x="2018777" y="10207414"/>
              <a:ext cx="750046" cy="564827"/>
            </a:xfrm>
            <a:prstGeom prst="rect">
              <a:avLst/>
            </a:prstGeom>
            <a:noFill/>
            <a:ln>
              <a:noFill/>
            </a:ln>
          </p:spPr>
        </p:pic>
        <p:pic>
          <p:nvPicPr>
            <p:cNvPr descr="preencoded.png" id="712" name="Google Shape;712;p13"/>
            <p:cNvPicPr preferRelativeResize="0"/>
            <p:nvPr/>
          </p:nvPicPr>
          <p:blipFill rotWithShape="1">
            <a:blip r:embed="rId215">
              <a:alphaModFix/>
            </a:blip>
            <a:srcRect b="0" l="0" r="0" t="0"/>
            <a:stretch/>
          </p:blipFill>
          <p:spPr>
            <a:xfrm>
              <a:off x="1034043" y="9396487"/>
              <a:ext cx="380088" cy="273272"/>
            </a:xfrm>
            <a:prstGeom prst="rect">
              <a:avLst/>
            </a:prstGeom>
            <a:noFill/>
            <a:ln>
              <a:noFill/>
            </a:ln>
          </p:spPr>
        </p:pic>
        <p:pic>
          <p:nvPicPr>
            <p:cNvPr descr="preencoded.png" id="713" name="Google Shape;713;p13"/>
            <p:cNvPicPr preferRelativeResize="0"/>
            <p:nvPr/>
          </p:nvPicPr>
          <p:blipFill rotWithShape="1">
            <a:blip r:embed="rId216">
              <a:alphaModFix/>
            </a:blip>
            <a:srcRect b="0" l="0" r="0" t="0"/>
            <a:stretch/>
          </p:blipFill>
          <p:spPr>
            <a:xfrm>
              <a:off x="1520384" y="9554952"/>
              <a:ext cx="414412" cy="546379"/>
            </a:xfrm>
            <a:prstGeom prst="rect">
              <a:avLst/>
            </a:prstGeom>
            <a:noFill/>
            <a:ln>
              <a:noFill/>
            </a:ln>
          </p:spPr>
        </p:pic>
        <p:pic>
          <p:nvPicPr>
            <p:cNvPr descr="preencoded.png" id="714" name="Google Shape;714;p13"/>
            <p:cNvPicPr preferRelativeResize="0"/>
            <p:nvPr/>
          </p:nvPicPr>
          <p:blipFill rotWithShape="1">
            <a:blip r:embed="rId217">
              <a:alphaModFix/>
            </a:blip>
            <a:srcRect b="0" l="0" r="0" t="0"/>
            <a:stretch/>
          </p:blipFill>
          <p:spPr>
            <a:xfrm>
              <a:off x="2046139" y="10374102"/>
              <a:ext cx="307391" cy="345694"/>
            </a:xfrm>
            <a:prstGeom prst="rect">
              <a:avLst/>
            </a:prstGeom>
            <a:noFill/>
            <a:ln>
              <a:noFill/>
            </a:ln>
          </p:spPr>
        </p:pic>
        <p:pic>
          <p:nvPicPr>
            <p:cNvPr descr="preencoded.png" id="715" name="Google Shape;715;p13"/>
            <p:cNvPicPr preferRelativeResize="0"/>
            <p:nvPr/>
          </p:nvPicPr>
          <p:blipFill rotWithShape="1">
            <a:blip r:embed="rId218">
              <a:alphaModFix/>
            </a:blip>
            <a:srcRect b="0" l="0" r="0" t="0"/>
            <a:stretch/>
          </p:blipFill>
          <p:spPr>
            <a:xfrm>
              <a:off x="1927580" y="10042364"/>
              <a:ext cx="295413" cy="271904"/>
            </a:xfrm>
            <a:prstGeom prst="rect">
              <a:avLst/>
            </a:prstGeom>
            <a:noFill/>
            <a:ln>
              <a:noFill/>
            </a:ln>
          </p:spPr>
        </p:pic>
        <p:pic>
          <p:nvPicPr>
            <p:cNvPr descr="preencoded.png" id="716" name="Google Shape;716;p13"/>
            <p:cNvPicPr preferRelativeResize="0"/>
            <p:nvPr/>
          </p:nvPicPr>
          <p:blipFill rotWithShape="1">
            <a:blip r:embed="rId219">
              <a:alphaModFix/>
            </a:blip>
            <a:srcRect b="0" l="0" r="0" t="0"/>
            <a:stretch/>
          </p:blipFill>
          <p:spPr>
            <a:xfrm>
              <a:off x="1649969" y="9411630"/>
              <a:ext cx="234673" cy="232522"/>
            </a:xfrm>
            <a:prstGeom prst="rect">
              <a:avLst/>
            </a:prstGeom>
            <a:noFill/>
            <a:ln>
              <a:noFill/>
            </a:ln>
          </p:spPr>
        </p:pic>
        <p:pic>
          <p:nvPicPr>
            <p:cNvPr descr="preencoded.png" id="717" name="Google Shape;717;p13"/>
            <p:cNvPicPr preferRelativeResize="0"/>
            <p:nvPr/>
          </p:nvPicPr>
          <p:blipFill rotWithShape="1">
            <a:blip r:embed="rId220">
              <a:alphaModFix/>
            </a:blip>
            <a:srcRect b="0" l="0" r="0" t="0"/>
            <a:stretch/>
          </p:blipFill>
          <p:spPr>
            <a:xfrm>
              <a:off x="1068468" y="9871658"/>
              <a:ext cx="198120" cy="137942"/>
            </a:xfrm>
            <a:prstGeom prst="rect">
              <a:avLst/>
            </a:prstGeom>
            <a:noFill/>
            <a:ln>
              <a:noFill/>
            </a:ln>
          </p:spPr>
        </p:pic>
        <p:pic>
          <p:nvPicPr>
            <p:cNvPr descr="preencoded.png" id="718" name="Google Shape;718;p13"/>
            <p:cNvPicPr preferRelativeResize="0"/>
            <p:nvPr/>
          </p:nvPicPr>
          <p:blipFill rotWithShape="1">
            <a:blip r:embed="rId221">
              <a:alphaModFix/>
            </a:blip>
            <a:srcRect b="0" l="0" r="0" t="0"/>
            <a:stretch/>
          </p:blipFill>
          <p:spPr>
            <a:xfrm>
              <a:off x="1709374" y="10303148"/>
              <a:ext cx="137708" cy="153551"/>
            </a:xfrm>
            <a:prstGeom prst="rect">
              <a:avLst/>
            </a:prstGeom>
            <a:noFill/>
            <a:ln>
              <a:noFill/>
            </a:ln>
          </p:spPr>
        </p:pic>
        <p:pic>
          <p:nvPicPr>
            <p:cNvPr descr="preencoded.png" id="719" name="Google Shape;719;p13"/>
            <p:cNvPicPr preferRelativeResize="0"/>
            <p:nvPr/>
          </p:nvPicPr>
          <p:blipFill rotWithShape="1">
            <a:blip r:embed="rId222">
              <a:alphaModFix/>
            </a:blip>
            <a:srcRect b="0" l="0" r="0" t="0"/>
            <a:stretch/>
          </p:blipFill>
          <p:spPr>
            <a:xfrm>
              <a:off x="1897428" y="10132479"/>
              <a:ext cx="136720" cy="172807"/>
            </a:xfrm>
            <a:prstGeom prst="rect">
              <a:avLst/>
            </a:prstGeom>
            <a:noFill/>
            <a:ln>
              <a:noFill/>
            </a:ln>
          </p:spPr>
        </p:pic>
        <p:pic>
          <p:nvPicPr>
            <p:cNvPr descr="preencoded.png" id="720" name="Google Shape;720;p13"/>
            <p:cNvPicPr preferRelativeResize="0"/>
            <p:nvPr/>
          </p:nvPicPr>
          <p:blipFill rotWithShape="1">
            <a:blip r:embed="rId223">
              <a:alphaModFix/>
            </a:blip>
            <a:srcRect b="0" l="0" r="0" t="0"/>
            <a:stretch/>
          </p:blipFill>
          <p:spPr>
            <a:xfrm>
              <a:off x="2074688" y="10651629"/>
              <a:ext cx="81153" cy="36292"/>
            </a:xfrm>
            <a:prstGeom prst="rect">
              <a:avLst/>
            </a:prstGeom>
            <a:noFill/>
            <a:ln>
              <a:noFill/>
            </a:ln>
          </p:spPr>
        </p:pic>
        <p:pic>
          <p:nvPicPr>
            <p:cNvPr descr="preencoded.png" id="721" name="Google Shape;721;p13"/>
            <p:cNvPicPr preferRelativeResize="0"/>
            <p:nvPr/>
          </p:nvPicPr>
          <p:blipFill rotWithShape="1">
            <a:blip r:embed="rId224">
              <a:alphaModFix/>
            </a:blip>
            <a:srcRect b="0" l="0" r="0" t="0"/>
            <a:stretch/>
          </p:blipFill>
          <p:spPr>
            <a:xfrm>
              <a:off x="1678258" y="9385250"/>
              <a:ext cx="23079" cy="17758"/>
            </a:xfrm>
            <a:prstGeom prst="rect">
              <a:avLst/>
            </a:prstGeom>
            <a:noFill/>
            <a:ln>
              <a:noFill/>
            </a:ln>
          </p:spPr>
        </p:pic>
        <p:pic>
          <p:nvPicPr>
            <p:cNvPr descr="preencoded.png" id="722" name="Google Shape;722;p13"/>
            <p:cNvPicPr preferRelativeResize="0"/>
            <p:nvPr/>
          </p:nvPicPr>
          <p:blipFill rotWithShape="1">
            <a:blip r:embed="rId225">
              <a:alphaModFix/>
            </a:blip>
            <a:srcRect b="0" l="0" r="0" t="0"/>
            <a:stretch/>
          </p:blipFill>
          <p:spPr>
            <a:xfrm>
              <a:off x="1396414" y="9149581"/>
              <a:ext cx="10001" cy="13430"/>
            </a:xfrm>
            <a:prstGeom prst="rect">
              <a:avLst/>
            </a:prstGeom>
            <a:noFill/>
            <a:ln>
              <a:noFill/>
            </a:ln>
          </p:spPr>
        </p:pic>
        <p:pic>
          <p:nvPicPr>
            <p:cNvPr descr="preencoded.png" id="723" name="Google Shape;723;p13"/>
            <p:cNvPicPr preferRelativeResize="0"/>
            <p:nvPr/>
          </p:nvPicPr>
          <p:blipFill rotWithShape="1">
            <a:blip r:embed="rId226">
              <a:alphaModFix/>
            </a:blip>
            <a:srcRect b="0" l="0" r="0" t="0"/>
            <a:stretch/>
          </p:blipFill>
          <p:spPr>
            <a:xfrm>
              <a:off x="1405939" y="9915488"/>
              <a:ext cx="10382" cy="13335"/>
            </a:xfrm>
            <a:prstGeom prst="rect">
              <a:avLst/>
            </a:prstGeom>
            <a:noFill/>
            <a:ln>
              <a:noFill/>
            </a:ln>
          </p:spPr>
        </p:pic>
        <p:pic>
          <p:nvPicPr>
            <p:cNvPr descr="preencoded.png" id="724" name="Google Shape;724;p13"/>
            <p:cNvPicPr preferRelativeResize="0"/>
            <p:nvPr/>
          </p:nvPicPr>
          <p:blipFill rotWithShape="1">
            <a:blip r:embed="rId227">
              <a:alphaModFix/>
            </a:blip>
            <a:srcRect b="0" l="0" r="0" t="0"/>
            <a:stretch/>
          </p:blipFill>
          <p:spPr>
            <a:xfrm>
              <a:off x="1875521" y="10655312"/>
              <a:ext cx="22765" cy="11560"/>
            </a:xfrm>
            <a:prstGeom prst="rect">
              <a:avLst/>
            </a:prstGeom>
            <a:noFill/>
            <a:ln>
              <a:noFill/>
            </a:ln>
          </p:spPr>
        </p:pic>
        <p:pic>
          <p:nvPicPr>
            <p:cNvPr descr="preencoded.png" id="725" name="Google Shape;725;p13"/>
            <p:cNvPicPr preferRelativeResize="0"/>
            <p:nvPr/>
          </p:nvPicPr>
          <p:blipFill rotWithShape="1">
            <a:blip r:embed="rId228">
              <a:alphaModFix/>
            </a:blip>
            <a:srcRect b="0" l="0" r="0" t="0"/>
            <a:stretch/>
          </p:blipFill>
          <p:spPr>
            <a:xfrm>
              <a:off x="1763150" y="10426898"/>
              <a:ext cx="20161" cy="29718"/>
            </a:xfrm>
            <a:prstGeom prst="rect">
              <a:avLst/>
            </a:prstGeom>
            <a:noFill/>
            <a:ln>
              <a:noFill/>
            </a:ln>
          </p:spPr>
        </p:pic>
        <p:pic>
          <p:nvPicPr>
            <p:cNvPr descr="preencoded.png" id="726" name="Google Shape;726;p13"/>
            <p:cNvPicPr preferRelativeResize="0"/>
            <p:nvPr/>
          </p:nvPicPr>
          <p:blipFill rotWithShape="1">
            <a:blip r:embed="rId229">
              <a:alphaModFix/>
            </a:blip>
            <a:srcRect b="0" l="0" r="0" t="0"/>
            <a:stretch/>
          </p:blipFill>
          <p:spPr>
            <a:xfrm>
              <a:off x="1782621" y="10418192"/>
              <a:ext cx="9460" cy="8768"/>
            </a:xfrm>
            <a:prstGeom prst="rect">
              <a:avLst/>
            </a:prstGeom>
            <a:noFill/>
            <a:ln>
              <a:noFill/>
            </a:ln>
          </p:spPr>
        </p:pic>
        <p:pic>
          <p:nvPicPr>
            <p:cNvPr descr="preencoded.png" id="727" name="Google Shape;727;p13"/>
            <p:cNvPicPr preferRelativeResize="0"/>
            <p:nvPr/>
          </p:nvPicPr>
          <p:blipFill rotWithShape="1">
            <a:blip r:embed="rId230">
              <a:alphaModFix/>
            </a:blip>
            <a:srcRect b="0" l="0" r="0" t="0"/>
            <a:stretch/>
          </p:blipFill>
          <p:spPr>
            <a:xfrm>
              <a:off x="1187530" y="9077920"/>
              <a:ext cx="97724" cy="124923"/>
            </a:xfrm>
            <a:prstGeom prst="rect">
              <a:avLst/>
            </a:prstGeom>
            <a:noFill/>
            <a:ln>
              <a:noFill/>
            </a:ln>
          </p:spPr>
        </p:pic>
        <p:pic>
          <p:nvPicPr>
            <p:cNvPr descr="preencoded.png" id="728" name="Google Shape;728;p13"/>
            <p:cNvPicPr preferRelativeResize="0"/>
            <p:nvPr/>
          </p:nvPicPr>
          <p:blipFill rotWithShape="1">
            <a:blip r:embed="rId231">
              <a:alphaModFix/>
            </a:blip>
            <a:srcRect b="0" l="0" r="0" t="0"/>
            <a:stretch/>
          </p:blipFill>
          <p:spPr>
            <a:xfrm>
              <a:off x="1145049" y="9110142"/>
              <a:ext cx="30834" cy="40934"/>
            </a:xfrm>
            <a:prstGeom prst="rect">
              <a:avLst/>
            </a:prstGeom>
            <a:noFill/>
            <a:ln>
              <a:noFill/>
            </a:ln>
          </p:spPr>
        </p:pic>
        <p:pic>
          <p:nvPicPr>
            <p:cNvPr descr="preencoded.png" id="729" name="Google Shape;729;p13"/>
            <p:cNvPicPr preferRelativeResize="0"/>
            <p:nvPr/>
          </p:nvPicPr>
          <p:blipFill rotWithShape="1">
            <a:blip r:embed="rId19">
              <a:alphaModFix/>
            </a:blip>
            <a:srcRect b="0" l="0" r="0" t="0"/>
            <a:stretch/>
          </p:blipFill>
          <p:spPr>
            <a:xfrm>
              <a:off x="1156955" y="9104709"/>
              <a:ext cx="2953" cy="5334"/>
            </a:xfrm>
            <a:prstGeom prst="rect">
              <a:avLst/>
            </a:prstGeom>
            <a:noFill/>
            <a:ln>
              <a:noFill/>
            </a:ln>
          </p:spPr>
        </p:pic>
        <p:pic>
          <p:nvPicPr>
            <p:cNvPr descr="preencoded.png" id="730" name="Google Shape;730;p13"/>
            <p:cNvPicPr preferRelativeResize="0"/>
            <p:nvPr/>
          </p:nvPicPr>
          <p:blipFill rotWithShape="1">
            <a:blip r:embed="rId232">
              <a:alphaModFix/>
            </a:blip>
            <a:srcRect b="0" l="0" r="0" t="0"/>
            <a:stretch/>
          </p:blipFill>
          <p:spPr>
            <a:xfrm>
              <a:off x="1836825" y="9617459"/>
              <a:ext cx="885703" cy="887929"/>
            </a:xfrm>
            <a:prstGeom prst="rect">
              <a:avLst/>
            </a:prstGeom>
            <a:noFill/>
            <a:ln>
              <a:noFill/>
            </a:ln>
          </p:spPr>
        </p:pic>
        <p:pic>
          <p:nvPicPr>
            <p:cNvPr descr="preencoded.png" id="731" name="Google Shape;731;p13"/>
            <p:cNvPicPr preferRelativeResize="0"/>
            <p:nvPr/>
          </p:nvPicPr>
          <p:blipFill rotWithShape="1">
            <a:blip r:embed="rId233">
              <a:alphaModFix/>
            </a:blip>
            <a:srcRect b="0" l="0" r="0" t="0"/>
            <a:stretch/>
          </p:blipFill>
          <p:spPr>
            <a:xfrm>
              <a:off x="1825849" y="9178714"/>
              <a:ext cx="8715" cy="13277"/>
            </a:xfrm>
            <a:prstGeom prst="rect">
              <a:avLst/>
            </a:prstGeom>
            <a:noFill/>
            <a:ln>
              <a:noFill/>
            </a:ln>
          </p:spPr>
        </p:pic>
        <p:pic>
          <p:nvPicPr>
            <p:cNvPr descr="preencoded.png" id="732" name="Google Shape;732;p13"/>
            <p:cNvPicPr preferRelativeResize="0"/>
            <p:nvPr/>
          </p:nvPicPr>
          <p:blipFill rotWithShape="1">
            <a:blip r:embed="rId19">
              <a:alphaModFix/>
            </a:blip>
            <a:srcRect b="0" l="0" r="0" t="0"/>
            <a:stretch/>
          </p:blipFill>
          <p:spPr>
            <a:xfrm>
              <a:off x="1591295" y="9009385"/>
              <a:ext cx="5334" cy="2953"/>
            </a:xfrm>
            <a:prstGeom prst="rect">
              <a:avLst/>
            </a:prstGeom>
            <a:noFill/>
            <a:ln>
              <a:noFill/>
            </a:ln>
          </p:spPr>
        </p:pic>
        <p:pic>
          <p:nvPicPr>
            <p:cNvPr descr="preencoded.png" id="733" name="Google Shape;733;p13"/>
            <p:cNvPicPr preferRelativeResize="0"/>
            <p:nvPr/>
          </p:nvPicPr>
          <p:blipFill rotWithShape="1">
            <a:blip r:embed="rId41">
              <a:alphaModFix/>
            </a:blip>
            <a:srcRect b="0" l="0" r="0" t="0"/>
            <a:stretch/>
          </p:blipFill>
          <p:spPr>
            <a:xfrm>
              <a:off x="2040875" y="9437043"/>
              <a:ext cx="1905" cy="15811"/>
            </a:xfrm>
            <a:prstGeom prst="rect">
              <a:avLst/>
            </a:prstGeom>
            <a:noFill/>
            <a:ln>
              <a:noFill/>
            </a:ln>
          </p:spPr>
        </p:pic>
        <p:pic>
          <p:nvPicPr>
            <p:cNvPr descr="preencoded.png" id="734" name="Google Shape;734;p13"/>
            <p:cNvPicPr preferRelativeResize="0"/>
            <p:nvPr/>
          </p:nvPicPr>
          <p:blipFill rotWithShape="1">
            <a:blip r:embed="rId234">
              <a:alphaModFix/>
            </a:blip>
            <a:srcRect b="0" l="0" r="0" t="0"/>
            <a:stretch/>
          </p:blipFill>
          <p:spPr>
            <a:xfrm>
              <a:off x="2216991" y="9530767"/>
              <a:ext cx="726200" cy="749122"/>
            </a:xfrm>
            <a:prstGeom prst="rect">
              <a:avLst/>
            </a:prstGeom>
            <a:noFill/>
            <a:ln>
              <a:noFill/>
            </a:ln>
          </p:spPr>
        </p:pic>
        <p:pic>
          <p:nvPicPr>
            <p:cNvPr descr="preencoded.png" id="735" name="Google Shape;735;p13"/>
            <p:cNvPicPr preferRelativeResize="0"/>
            <p:nvPr/>
          </p:nvPicPr>
          <p:blipFill rotWithShape="1">
            <a:blip r:embed="rId235">
              <a:alphaModFix/>
            </a:blip>
            <a:srcRect b="0" l="0" r="0" t="0"/>
            <a:stretch/>
          </p:blipFill>
          <p:spPr>
            <a:xfrm>
              <a:off x="2086626" y="9501448"/>
              <a:ext cx="215725" cy="86221"/>
            </a:xfrm>
            <a:prstGeom prst="rect">
              <a:avLst/>
            </a:prstGeom>
            <a:noFill/>
            <a:ln>
              <a:noFill/>
            </a:ln>
          </p:spPr>
        </p:pic>
        <p:pic>
          <p:nvPicPr>
            <p:cNvPr descr="preencoded.png" id="736" name="Google Shape;736;p13"/>
            <p:cNvPicPr preferRelativeResize="0"/>
            <p:nvPr/>
          </p:nvPicPr>
          <p:blipFill rotWithShape="1">
            <a:blip r:embed="rId236">
              <a:alphaModFix/>
            </a:blip>
            <a:srcRect b="0" l="0" r="0" t="0"/>
            <a:stretch/>
          </p:blipFill>
          <p:spPr>
            <a:xfrm>
              <a:off x="2257949" y="9563137"/>
              <a:ext cx="61812" cy="82115"/>
            </a:xfrm>
            <a:prstGeom prst="rect">
              <a:avLst/>
            </a:prstGeom>
            <a:noFill/>
            <a:ln>
              <a:noFill/>
            </a:ln>
          </p:spPr>
        </p:pic>
        <p:pic>
          <p:nvPicPr>
            <p:cNvPr descr="preencoded.png" id="737" name="Google Shape;737;p13"/>
            <p:cNvPicPr preferRelativeResize="0"/>
            <p:nvPr/>
          </p:nvPicPr>
          <p:blipFill rotWithShape="1">
            <a:blip r:embed="rId237">
              <a:alphaModFix/>
            </a:blip>
            <a:srcRect b="0" l="0" r="0" t="0"/>
            <a:stretch/>
          </p:blipFill>
          <p:spPr>
            <a:xfrm>
              <a:off x="-937688" y="8323771"/>
              <a:ext cx="101391" cy="201447"/>
            </a:xfrm>
            <a:prstGeom prst="rect">
              <a:avLst/>
            </a:prstGeom>
            <a:noFill/>
            <a:ln>
              <a:noFill/>
            </a:ln>
          </p:spPr>
        </p:pic>
        <p:pic>
          <p:nvPicPr>
            <p:cNvPr descr="preencoded.png" id="738" name="Google Shape;738;p13"/>
            <p:cNvPicPr preferRelativeResize="0"/>
            <p:nvPr/>
          </p:nvPicPr>
          <p:blipFill rotWithShape="1">
            <a:blip r:embed="rId238">
              <a:alphaModFix/>
            </a:blip>
            <a:srcRect b="0" l="0" r="0" t="0"/>
            <a:stretch/>
          </p:blipFill>
          <p:spPr>
            <a:xfrm>
              <a:off x="-1109614" y="8429104"/>
              <a:ext cx="29834" cy="24099"/>
            </a:xfrm>
            <a:prstGeom prst="rect">
              <a:avLst/>
            </a:prstGeom>
            <a:noFill/>
            <a:ln>
              <a:noFill/>
            </a:ln>
          </p:spPr>
        </p:pic>
        <p:pic>
          <p:nvPicPr>
            <p:cNvPr descr="preencoded.png" id="739" name="Google Shape;739;p13"/>
            <p:cNvPicPr preferRelativeResize="0"/>
            <p:nvPr/>
          </p:nvPicPr>
          <p:blipFill rotWithShape="1">
            <a:blip r:embed="rId239">
              <a:alphaModFix/>
            </a:blip>
            <a:srcRect b="0" l="0" r="0" t="0"/>
            <a:stretch/>
          </p:blipFill>
          <p:spPr>
            <a:xfrm>
              <a:off x="-691011" y="7755396"/>
              <a:ext cx="81269" cy="99547"/>
            </a:xfrm>
            <a:prstGeom prst="rect">
              <a:avLst/>
            </a:prstGeom>
            <a:noFill/>
            <a:ln>
              <a:noFill/>
            </a:ln>
          </p:spPr>
        </p:pic>
        <p:pic>
          <p:nvPicPr>
            <p:cNvPr descr="preencoded.png" id="740" name="Google Shape;740;p13"/>
            <p:cNvPicPr preferRelativeResize="0"/>
            <p:nvPr/>
          </p:nvPicPr>
          <p:blipFill rotWithShape="1">
            <a:blip r:embed="rId240">
              <a:alphaModFix/>
            </a:blip>
            <a:srcRect b="0" l="0" r="0" t="0"/>
            <a:stretch/>
          </p:blipFill>
          <p:spPr>
            <a:xfrm>
              <a:off x="-626634" y="8074968"/>
              <a:ext cx="18978" cy="20567"/>
            </a:xfrm>
            <a:prstGeom prst="rect">
              <a:avLst/>
            </a:prstGeom>
            <a:noFill/>
            <a:ln>
              <a:noFill/>
            </a:ln>
          </p:spPr>
        </p:pic>
        <p:pic>
          <p:nvPicPr>
            <p:cNvPr descr="preencoded.png" id="741" name="Google Shape;741;p13"/>
            <p:cNvPicPr preferRelativeResize="0"/>
            <p:nvPr/>
          </p:nvPicPr>
          <p:blipFill rotWithShape="1">
            <a:blip r:embed="rId241">
              <a:alphaModFix/>
            </a:blip>
            <a:srcRect b="0" l="0" r="0" t="0"/>
            <a:stretch/>
          </p:blipFill>
          <p:spPr>
            <a:xfrm>
              <a:off x="-585168" y="8114630"/>
              <a:ext cx="5810" cy="6539"/>
            </a:xfrm>
            <a:prstGeom prst="rect">
              <a:avLst/>
            </a:prstGeom>
            <a:noFill/>
            <a:ln>
              <a:noFill/>
            </a:ln>
          </p:spPr>
        </p:pic>
        <p:pic>
          <p:nvPicPr>
            <p:cNvPr descr="preencoded.png" id="742" name="Google Shape;742;p13"/>
            <p:cNvPicPr preferRelativeResize="0"/>
            <p:nvPr/>
          </p:nvPicPr>
          <p:blipFill rotWithShape="1">
            <a:blip r:embed="rId19">
              <a:alphaModFix/>
            </a:blip>
            <a:srcRect b="0" l="0" r="0" t="0"/>
            <a:stretch/>
          </p:blipFill>
          <p:spPr>
            <a:xfrm>
              <a:off x="-607647" y="8093943"/>
              <a:ext cx="5334" cy="2953"/>
            </a:xfrm>
            <a:prstGeom prst="rect">
              <a:avLst/>
            </a:prstGeom>
            <a:noFill/>
            <a:ln>
              <a:noFill/>
            </a:ln>
          </p:spPr>
        </p:pic>
        <p:pic>
          <p:nvPicPr>
            <p:cNvPr descr="preencoded.png" id="743" name="Google Shape;743;p13"/>
            <p:cNvPicPr preferRelativeResize="0"/>
            <p:nvPr/>
          </p:nvPicPr>
          <p:blipFill rotWithShape="1">
            <a:blip r:embed="rId20">
              <a:alphaModFix/>
            </a:blip>
            <a:srcRect b="0" l="0" r="0" t="0"/>
            <a:stretch/>
          </p:blipFill>
          <p:spPr>
            <a:xfrm>
              <a:off x="-707087" y="7728272"/>
              <a:ext cx="15907" cy="1905"/>
            </a:xfrm>
            <a:prstGeom prst="rect">
              <a:avLst/>
            </a:prstGeom>
            <a:noFill/>
            <a:ln>
              <a:noFill/>
            </a:ln>
          </p:spPr>
        </p:pic>
        <p:pic>
          <p:nvPicPr>
            <p:cNvPr descr="preencoded.png" id="744" name="Google Shape;744;p13"/>
            <p:cNvPicPr preferRelativeResize="0"/>
            <p:nvPr/>
          </p:nvPicPr>
          <p:blipFill rotWithShape="1">
            <a:blip r:embed="rId242">
              <a:alphaModFix/>
            </a:blip>
            <a:srcRect b="0" l="0" r="0" t="0"/>
            <a:stretch/>
          </p:blipFill>
          <p:spPr>
            <a:xfrm>
              <a:off x="13003" y="8534847"/>
              <a:ext cx="9382" cy="8717"/>
            </a:xfrm>
            <a:prstGeom prst="rect">
              <a:avLst/>
            </a:prstGeom>
            <a:noFill/>
            <a:ln>
              <a:noFill/>
            </a:ln>
          </p:spPr>
        </p:pic>
        <p:pic>
          <p:nvPicPr>
            <p:cNvPr descr="preencoded.png" id="745" name="Google Shape;745;p13"/>
            <p:cNvPicPr preferRelativeResize="0"/>
            <p:nvPr/>
          </p:nvPicPr>
          <p:blipFill rotWithShape="1">
            <a:blip r:embed="rId243">
              <a:alphaModFix/>
            </a:blip>
            <a:srcRect b="0" l="0" r="0" t="0"/>
            <a:stretch/>
          </p:blipFill>
          <p:spPr>
            <a:xfrm>
              <a:off x="225295" y="9172054"/>
              <a:ext cx="30690" cy="34671"/>
            </a:xfrm>
            <a:prstGeom prst="rect">
              <a:avLst/>
            </a:prstGeom>
            <a:noFill/>
            <a:ln>
              <a:noFill/>
            </a:ln>
          </p:spPr>
        </p:pic>
        <p:pic>
          <p:nvPicPr>
            <p:cNvPr descr="preencoded.png" id="746" name="Google Shape;746;p13"/>
            <p:cNvPicPr preferRelativeResize="0"/>
            <p:nvPr/>
          </p:nvPicPr>
          <p:blipFill rotWithShape="1">
            <a:blip r:embed="rId244">
              <a:alphaModFix/>
            </a:blip>
            <a:srcRect b="0" l="0" r="0" t="0"/>
            <a:stretch/>
          </p:blipFill>
          <p:spPr>
            <a:xfrm>
              <a:off x="171222" y="9205317"/>
              <a:ext cx="28978" cy="47149"/>
            </a:xfrm>
            <a:prstGeom prst="rect">
              <a:avLst/>
            </a:prstGeom>
            <a:noFill/>
            <a:ln>
              <a:noFill/>
            </a:ln>
          </p:spPr>
        </p:pic>
        <p:pic>
          <p:nvPicPr>
            <p:cNvPr descr="preencoded.png" id="747" name="Google Shape;747;p13"/>
            <p:cNvPicPr preferRelativeResize="0"/>
            <p:nvPr/>
          </p:nvPicPr>
          <p:blipFill rotWithShape="1">
            <a:blip r:embed="rId20">
              <a:alphaModFix/>
            </a:blip>
            <a:srcRect b="0" l="0" r="0" t="0"/>
            <a:stretch/>
          </p:blipFill>
          <p:spPr>
            <a:xfrm>
              <a:off x="-539829" y="7483562"/>
              <a:ext cx="15812" cy="1619"/>
            </a:xfrm>
            <a:prstGeom prst="rect">
              <a:avLst/>
            </a:prstGeom>
            <a:noFill/>
            <a:ln>
              <a:noFill/>
            </a:ln>
          </p:spPr>
        </p:pic>
        <p:pic>
          <p:nvPicPr>
            <p:cNvPr descr="preencoded.png" id="748" name="Google Shape;748;p13"/>
            <p:cNvPicPr preferRelativeResize="0"/>
            <p:nvPr/>
          </p:nvPicPr>
          <p:blipFill rotWithShape="1">
            <a:blip r:embed="rId245">
              <a:alphaModFix/>
            </a:blip>
            <a:srcRect b="0" l="0" r="0" t="0"/>
            <a:stretch/>
          </p:blipFill>
          <p:spPr>
            <a:xfrm>
              <a:off x="2519254" y="11699937"/>
              <a:ext cx="331723" cy="141730"/>
            </a:xfrm>
            <a:prstGeom prst="rect">
              <a:avLst/>
            </a:prstGeom>
            <a:noFill/>
            <a:ln>
              <a:noFill/>
            </a:ln>
          </p:spPr>
        </p:pic>
        <p:pic>
          <p:nvPicPr>
            <p:cNvPr descr="preencoded.png" id="749" name="Google Shape;749;p13"/>
            <p:cNvPicPr preferRelativeResize="0"/>
            <p:nvPr/>
          </p:nvPicPr>
          <p:blipFill rotWithShape="1">
            <a:blip r:embed="rId246">
              <a:alphaModFix/>
            </a:blip>
            <a:srcRect b="0" l="0" r="0" t="0"/>
            <a:stretch/>
          </p:blipFill>
          <p:spPr>
            <a:xfrm>
              <a:off x="2744486" y="11848840"/>
              <a:ext cx="168132" cy="95033"/>
            </a:xfrm>
            <a:prstGeom prst="rect">
              <a:avLst/>
            </a:prstGeom>
            <a:noFill/>
            <a:ln>
              <a:noFill/>
            </a:ln>
          </p:spPr>
        </p:pic>
        <p:pic>
          <p:nvPicPr>
            <p:cNvPr descr="preencoded.png" id="750" name="Google Shape;750;p13"/>
            <p:cNvPicPr preferRelativeResize="0"/>
            <p:nvPr/>
          </p:nvPicPr>
          <p:blipFill rotWithShape="1">
            <a:blip r:embed="rId247">
              <a:alphaModFix/>
            </a:blip>
            <a:srcRect b="0" l="0" r="0" t="0"/>
            <a:stretch/>
          </p:blipFill>
          <p:spPr>
            <a:xfrm>
              <a:off x="2631661" y="11752362"/>
              <a:ext cx="107587" cy="51549"/>
            </a:xfrm>
            <a:prstGeom prst="rect">
              <a:avLst/>
            </a:prstGeom>
            <a:noFill/>
            <a:ln>
              <a:noFill/>
            </a:ln>
          </p:spPr>
        </p:pic>
        <p:pic>
          <p:nvPicPr>
            <p:cNvPr descr="preencoded.png" id="751" name="Google Shape;751;p13"/>
            <p:cNvPicPr preferRelativeResize="0"/>
            <p:nvPr/>
          </p:nvPicPr>
          <p:blipFill rotWithShape="1">
            <a:blip r:embed="rId248">
              <a:alphaModFix/>
            </a:blip>
            <a:srcRect b="0" l="0" r="0" t="0"/>
            <a:stretch/>
          </p:blipFill>
          <p:spPr>
            <a:xfrm>
              <a:off x="2464261" y="11747674"/>
              <a:ext cx="126116" cy="57639"/>
            </a:xfrm>
            <a:prstGeom prst="rect">
              <a:avLst/>
            </a:prstGeom>
            <a:noFill/>
            <a:ln>
              <a:noFill/>
            </a:ln>
          </p:spPr>
        </p:pic>
        <p:pic>
          <p:nvPicPr>
            <p:cNvPr descr="preencoded.png" id="752" name="Google Shape;752;p13"/>
            <p:cNvPicPr preferRelativeResize="0"/>
            <p:nvPr/>
          </p:nvPicPr>
          <p:blipFill rotWithShape="1">
            <a:blip r:embed="rId249">
              <a:alphaModFix/>
            </a:blip>
            <a:srcRect b="0" l="0" r="0" t="0"/>
            <a:stretch/>
          </p:blipFill>
          <p:spPr>
            <a:xfrm>
              <a:off x="2842616" y="11687882"/>
              <a:ext cx="84223" cy="70311"/>
            </a:xfrm>
            <a:prstGeom prst="rect">
              <a:avLst/>
            </a:prstGeom>
            <a:noFill/>
            <a:ln>
              <a:noFill/>
            </a:ln>
          </p:spPr>
        </p:pic>
        <p:pic>
          <p:nvPicPr>
            <p:cNvPr descr="preencoded.png" id="753" name="Google Shape;753;p13"/>
            <p:cNvPicPr preferRelativeResize="0"/>
            <p:nvPr/>
          </p:nvPicPr>
          <p:blipFill rotWithShape="1">
            <a:blip r:embed="rId250">
              <a:alphaModFix/>
            </a:blip>
            <a:srcRect b="0" l="0" r="0" t="0"/>
            <a:stretch/>
          </p:blipFill>
          <p:spPr>
            <a:xfrm>
              <a:off x="2506743" y="11790499"/>
              <a:ext cx="56959" cy="26151"/>
            </a:xfrm>
            <a:prstGeom prst="rect">
              <a:avLst/>
            </a:prstGeom>
            <a:noFill/>
            <a:ln>
              <a:noFill/>
            </a:ln>
          </p:spPr>
        </p:pic>
        <p:pic>
          <p:nvPicPr>
            <p:cNvPr descr="preencoded.png" id="754" name="Google Shape;754;p13"/>
            <p:cNvPicPr preferRelativeResize="0"/>
            <p:nvPr/>
          </p:nvPicPr>
          <p:blipFill rotWithShape="1">
            <a:blip r:embed="rId251">
              <a:alphaModFix/>
            </a:blip>
            <a:srcRect b="0" l="0" r="0" t="0"/>
            <a:stretch/>
          </p:blipFill>
          <p:spPr>
            <a:xfrm>
              <a:off x="2335839" y="11589432"/>
              <a:ext cx="194380" cy="206971"/>
            </a:xfrm>
            <a:prstGeom prst="rect">
              <a:avLst/>
            </a:prstGeom>
            <a:noFill/>
            <a:ln>
              <a:noFill/>
            </a:ln>
          </p:spPr>
        </p:pic>
        <p:pic>
          <p:nvPicPr>
            <p:cNvPr descr="preencoded.png" id="755" name="Google Shape;755;p13"/>
            <p:cNvPicPr preferRelativeResize="0"/>
            <p:nvPr/>
          </p:nvPicPr>
          <p:blipFill rotWithShape="1">
            <a:blip r:embed="rId252">
              <a:alphaModFix/>
            </a:blip>
            <a:srcRect b="0" l="0" r="0" t="0"/>
            <a:stretch/>
          </p:blipFill>
          <p:spPr>
            <a:xfrm>
              <a:off x="2274158" y="11566327"/>
              <a:ext cx="128287" cy="218269"/>
            </a:xfrm>
            <a:prstGeom prst="rect">
              <a:avLst/>
            </a:prstGeom>
            <a:noFill/>
            <a:ln>
              <a:noFill/>
            </a:ln>
          </p:spPr>
        </p:pic>
        <p:pic>
          <p:nvPicPr>
            <p:cNvPr descr="preencoded.png" id="756" name="Google Shape;756;p13"/>
            <p:cNvPicPr preferRelativeResize="0"/>
            <p:nvPr/>
          </p:nvPicPr>
          <p:blipFill rotWithShape="1">
            <a:blip r:embed="rId253">
              <a:alphaModFix/>
            </a:blip>
            <a:srcRect b="0" l="0" r="0" t="0"/>
            <a:stretch/>
          </p:blipFill>
          <p:spPr>
            <a:xfrm>
              <a:off x="2235600" y="11666748"/>
              <a:ext cx="101734" cy="103823"/>
            </a:xfrm>
            <a:prstGeom prst="rect">
              <a:avLst/>
            </a:prstGeom>
            <a:noFill/>
            <a:ln>
              <a:noFill/>
            </a:ln>
          </p:spPr>
        </p:pic>
        <p:pic>
          <p:nvPicPr>
            <p:cNvPr descr="preencoded.png" id="757" name="Google Shape;757;p13"/>
            <p:cNvPicPr preferRelativeResize="0"/>
            <p:nvPr/>
          </p:nvPicPr>
          <p:blipFill rotWithShape="1">
            <a:blip r:embed="rId20">
              <a:alphaModFix/>
            </a:blip>
            <a:srcRect b="0" l="0" r="0" t="0"/>
            <a:stretch/>
          </p:blipFill>
          <p:spPr>
            <a:xfrm>
              <a:off x="2221374" y="11760845"/>
              <a:ext cx="15812" cy="2000"/>
            </a:xfrm>
            <a:prstGeom prst="rect">
              <a:avLst/>
            </a:prstGeom>
            <a:noFill/>
            <a:ln>
              <a:noFill/>
            </a:ln>
          </p:spPr>
        </p:pic>
        <p:pic>
          <p:nvPicPr>
            <p:cNvPr descr="preencoded.png" id="758" name="Google Shape;758;p13"/>
            <p:cNvPicPr preferRelativeResize="0"/>
            <p:nvPr/>
          </p:nvPicPr>
          <p:blipFill rotWithShape="1">
            <a:blip r:embed="rId254">
              <a:alphaModFix/>
            </a:blip>
            <a:srcRect b="0" l="0" r="0" t="0"/>
            <a:stretch/>
          </p:blipFill>
          <p:spPr>
            <a:xfrm>
              <a:off x="2237186" y="11755896"/>
              <a:ext cx="15812" cy="8858"/>
            </a:xfrm>
            <a:prstGeom prst="rect">
              <a:avLst/>
            </a:prstGeom>
            <a:noFill/>
            <a:ln>
              <a:noFill/>
            </a:ln>
          </p:spPr>
        </p:pic>
        <p:pic>
          <p:nvPicPr>
            <p:cNvPr descr="preencoded.png" id="759" name="Google Shape;759;p13"/>
            <p:cNvPicPr preferRelativeResize="0"/>
            <p:nvPr/>
          </p:nvPicPr>
          <p:blipFill rotWithShape="1">
            <a:blip r:embed="rId20">
              <a:alphaModFix/>
            </a:blip>
            <a:srcRect b="0" l="0" r="0" t="0"/>
            <a:stretch/>
          </p:blipFill>
          <p:spPr>
            <a:xfrm>
              <a:off x="2253092" y="11764752"/>
              <a:ext cx="15812" cy="2000"/>
            </a:xfrm>
            <a:prstGeom prst="rect">
              <a:avLst/>
            </a:prstGeom>
            <a:noFill/>
            <a:ln>
              <a:noFill/>
            </a:ln>
          </p:spPr>
        </p:pic>
        <p:pic>
          <p:nvPicPr>
            <p:cNvPr descr="preencoded.png" id="760" name="Google Shape;760;p13"/>
            <p:cNvPicPr preferRelativeResize="0"/>
            <p:nvPr/>
          </p:nvPicPr>
          <p:blipFill rotWithShape="1">
            <a:blip r:embed="rId19">
              <a:alphaModFix/>
            </a:blip>
            <a:srcRect b="0" l="0" r="0" t="0"/>
            <a:stretch/>
          </p:blipFill>
          <p:spPr>
            <a:xfrm>
              <a:off x="2268903" y="11766761"/>
              <a:ext cx="15907" cy="1715"/>
            </a:xfrm>
            <a:prstGeom prst="rect">
              <a:avLst/>
            </a:prstGeom>
            <a:noFill/>
            <a:ln>
              <a:noFill/>
            </a:ln>
          </p:spPr>
        </p:pic>
        <p:pic>
          <p:nvPicPr>
            <p:cNvPr descr="preencoded.png" id="761" name="Google Shape;761;p13"/>
            <p:cNvPicPr preferRelativeResize="0"/>
            <p:nvPr/>
          </p:nvPicPr>
          <p:blipFill rotWithShape="1">
            <a:blip r:embed="rId255">
              <a:alphaModFix/>
            </a:blip>
            <a:srcRect b="0" l="0" r="0" t="0"/>
            <a:stretch/>
          </p:blipFill>
          <p:spPr>
            <a:xfrm>
              <a:off x="1716358" y="10717411"/>
              <a:ext cx="667517" cy="558857"/>
            </a:xfrm>
            <a:prstGeom prst="rect">
              <a:avLst/>
            </a:prstGeom>
            <a:noFill/>
            <a:ln>
              <a:noFill/>
            </a:ln>
          </p:spPr>
        </p:pic>
        <p:pic>
          <p:nvPicPr>
            <p:cNvPr descr="preencoded.png" id="762" name="Google Shape;762;p13"/>
            <p:cNvPicPr preferRelativeResize="0"/>
            <p:nvPr/>
          </p:nvPicPr>
          <p:blipFill rotWithShape="1">
            <a:blip r:embed="rId256">
              <a:alphaModFix/>
            </a:blip>
            <a:srcRect b="0" l="0" r="0" t="0"/>
            <a:stretch/>
          </p:blipFill>
          <p:spPr>
            <a:xfrm>
              <a:off x="2299383" y="11387882"/>
              <a:ext cx="388144" cy="346262"/>
            </a:xfrm>
            <a:prstGeom prst="rect">
              <a:avLst/>
            </a:prstGeom>
            <a:noFill/>
            <a:ln>
              <a:noFill/>
            </a:ln>
          </p:spPr>
        </p:pic>
        <p:pic>
          <p:nvPicPr>
            <p:cNvPr descr="preencoded.png" id="763" name="Google Shape;763;p13"/>
            <p:cNvPicPr preferRelativeResize="0"/>
            <p:nvPr/>
          </p:nvPicPr>
          <p:blipFill rotWithShape="1">
            <a:blip r:embed="rId257">
              <a:alphaModFix/>
            </a:blip>
            <a:srcRect b="0" l="0" r="0" t="0"/>
            <a:stretch/>
          </p:blipFill>
          <p:spPr>
            <a:xfrm>
              <a:off x="2351595" y="10828660"/>
              <a:ext cx="302023" cy="346402"/>
            </a:xfrm>
            <a:prstGeom prst="rect">
              <a:avLst/>
            </a:prstGeom>
            <a:noFill/>
            <a:ln>
              <a:noFill/>
            </a:ln>
          </p:spPr>
        </p:pic>
        <p:pic>
          <p:nvPicPr>
            <p:cNvPr descr="preencoded.png" id="764" name="Google Shape;764;p13"/>
            <p:cNvPicPr preferRelativeResize="0"/>
            <p:nvPr/>
          </p:nvPicPr>
          <p:blipFill rotWithShape="1">
            <a:blip r:embed="rId258">
              <a:alphaModFix/>
            </a:blip>
            <a:srcRect b="0" l="0" r="0" t="0"/>
            <a:stretch/>
          </p:blipFill>
          <p:spPr>
            <a:xfrm>
              <a:off x="2328204" y="11144399"/>
              <a:ext cx="235784" cy="260437"/>
            </a:xfrm>
            <a:prstGeom prst="rect">
              <a:avLst/>
            </a:prstGeom>
            <a:noFill/>
            <a:ln>
              <a:noFill/>
            </a:ln>
          </p:spPr>
        </p:pic>
        <p:pic>
          <p:nvPicPr>
            <p:cNvPr descr="preencoded.png" id="765" name="Google Shape;765;p13"/>
            <p:cNvPicPr preferRelativeResize="0"/>
            <p:nvPr/>
          </p:nvPicPr>
          <p:blipFill rotWithShape="1">
            <a:blip r:embed="rId259">
              <a:alphaModFix/>
            </a:blip>
            <a:srcRect b="0" l="0" r="0" t="0"/>
            <a:stretch/>
          </p:blipFill>
          <p:spPr>
            <a:xfrm>
              <a:off x="2317761" y="11062283"/>
              <a:ext cx="91126" cy="86201"/>
            </a:xfrm>
            <a:prstGeom prst="rect">
              <a:avLst/>
            </a:prstGeom>
            <a:noFill/>
            <a:ln>
              <a:noFill/>
            </a:ln>
          </p:spPr>
        </p:pic>
        <p:pic>
          <p:nvPicPr>
            <p:cNvPr descr="preencoded.png" id="766" name="Google Shape;766;p13"/>
            <p:cNvPicPr preferRelativeResize="0"/>
            <p:nvPr/>
          </p:nvPicPr>
          <p:blipFill rotWithShape="1">
            <a:blip r:embed="rId260">
              <a:alphaModFix/>
            </a:blip>
            <a:srcRect b="0" l="0" r="0" t="0"/>
            <a:stretch/>
          </p:blipFill>
          <p:spPr>
            <a:xfrm>
              <a:off x="1401748" y="10435828"/>
              <a:ext cx="113240" cy="156885"/>
            </a:xfrm>
            <a:prstGeom prst="rect">
              <a:avLst/>
            </a:prstGeom>
            <a:noFill/>
            <a:ln>
              <a:noFill/>
            </a:ln>
          </p:spPr>
        </p:pic>
        <p:pic>
          <p:nvPicPr>
            <p:cNvPr descr="preencoded.png" id="767" name="Google Shape;767;p13"/>
            <p:cNvPicPr preferRelativeResize="0"/>
            <p:nvPr/>
          </p:nvPicPr>
          <p:blipFill rotWithShape="1">
            <a:blip r:embed="rId261">
              <a:alphaModFix/>
            </a:blip>
            <a:srcRect b="0" l="0" r="0" t="0"/>
            <a:stretch/>
          </p:blipFill>
          <p:spPr>
            <a:xfrm>
              <a:off x="1439943" y="10606608"/>
              <a:ext cx="70199" cy="63628"/>
            </a:xfrm>
            <a:prstGeom prst="rect">
              <a:avLst/>
            </a:prstGeom>
            <a:noFill/>
            <a:ln>
              <a:noFill/>
            </a:ln>
          </p:spPr>
        </p:pic>
        <p:pic>
          <p:nvPicPr>
            <p:cNvPr descr="preencoded.png" id="768" name="Google Shape;768;p13"/>
            <p:cNvPicPr preferRelativeResize="0"/>
            <p:nvPr/>
          </p:nvPicPr>
          <p:blipFill rotWithShape="1">
            <a:blip r:embed="rId262">
              <a:alphaModFix/>
            </a:blip>
            <a:srcRect b="0" l="0" r="0" t="0"/>
            <a:stretch/>
          </p:blipFill>
          <p:spPr>
            <a:xfrm>
              <a:off x="1440067" y="10474114"/>
              <a:ext cx="43976" cy="42386"/>
            </a:xfrm>
            <a:prstGeom prst="rect">
              <a:avLst/>
            </a:prstGeom>
            <a:noFill/>
            <a:ln>
              <a:noFill/>
            </a:ln>
          </p:spPr>
        </p:pic>
        <p:pic>
          <p:nvPicPr>
            <p:cNvPr descr="preencoded.png" id="769" name="Google Shape;769;p13"/>
            <p:cNvPicPr preferRelativeResize="0"/>
            <p:nvPr/>
          </p:nvPicPr>
          <p:blipFill rotWithShape="1">
            <a:blip r:embed="rId263">
              <a:alphaModFix/>
            </a:blip>
            <a:srcRect b="0" l="0" r="0" t="0"/>
            <a:stretch/>
          </p:blipFill>
          <p:spPr>
            <a:xfrm>
              <a:off x="1535323" y="10575727"/>
              <a:ext cx="33652" cy="33750"/>
            </a:xfrm>
            <a:prstGeom prst="rect">
              <a:avLst/>
            </a:prstGeom>
            <a:noFill/>
            <a:ln>
              <a:noFill/>
            </a:ln>
          </p:spPr>
        </p:pic>
        <p:pic>
          <p:nvPicPr>
            <p:cNvPr descr="preencoded.png" id="770" name="Google Shape;770;p13"/>
            <p:cNvPicPr preferRelativeResize="0"/>
            <p:nvPr/>
          </p:nvPicPr>
          <p:blipFill rotWithShape="1">
            <a:blip r:embed="rId264">
              <a:alphaModFix/>
            </a:blip>
            <a:srcRect b="0" l="0" r="0" t="0"/>
            <a:stretch/>
          </p:blipFill>
          <p:spPr>
            <a:xfrm>
              <a:off x="1488931" y="10593139"/>
              <a:ext cx="12313" cy="21858"/>
            </a:xfrm>
            <a:prstGeom prst="rect">
              <a:avLst/>
            </a:prstGeom>
            <a:noFill/>
            <a:ln>
              <a:noFill/>
            </a:ln>
          </p:spPr>
        </p:pic>
        <p:pic>
          <p:nvPicPr>
            <p:cNvPr descr="preencoded.png" id="771" name="Google Shape;771;p13"/>
            <p:cNvPicPr preferRelativeResize="0"/>
            <p:nvPr/>
          </p:nvPicPr>
          <p:blipFill rotWithShape="1">
            <a:blip r:embed="rId265">
              <a:alphaModFix/>
            </a:blip>
            <a:srcRect b="0" l="0" r="0" t="0"/>
            <a:stretch/>
          </p:blipFill>
          <p:spPr>
            <a:xfrm>
              <a:off x="1551032" y="10743567"/>
              <a:ext cx="21661" cy="11881"/>
            </a:xfrm>
            <a:prstGeom prst="rect">
              <a:avLst/>
            </a:prstGeom>
            <a:noFill/>
            <a:ln>
              <a:noFill/>
            </a:ln>
          </p:spPr>
        </p:pic>
        <p:pic>
          <p:nvPicPr>
            <p:cNvPr descr="preencoded.png" id="772" name="Google Shape;772;p13"/>
            <p:cNvPicPr preferRelativeResize="0"/>
            <p:nvPr/>
          </p:nvPicPr>
          <p:blipFill rotWithShape="1">
            <a:blip r:embed="rId266">
              <a:alphaModFix/>
            </a:blip>
            <a:srcRect b="0" l="0" r="0" t="0"/>
            <a:stretch/>
          </p:blipFill>
          <p:spPr>
            <a:xfrm>
              <a:off x="1605496" y="10897233"/>
              <a:ext cx="20732" cy="14866"/>
            </a:xfrm>
            <a:prstGeom prst="rect">
              <a:avLst/>
            </a:prstGeom>
            <a:noFill/>
            <a:ln>
              <a:noFill/>
            </a:ln>
          </p:spPr>
        </p:pic>
        <p:pic>
          <p:nvPicPr>
            <p:cNvPr descr="preencoded.png" id="773" name="Google Shape;773;p13"/>
            <p:cNvPicPr preferRelativeResize="0"/>
            <p:nvPr/>
          </p:nvPicPr>
          <p:blipFill rotWithShape="1">
            <a:blip r:embed="rId267">
              <a:alphaModFix/>
            </a:blip>
            <a:srcRect b="0" l="0" r="0" t="0"/>
            <a:stretch/>
          </p:blipFill>
          <p:spPr>
            <a:xfrm>
              <a:off x="1433466" y="10667405"/>
              <a:ext cx="10382" cy="13335"/>
            </a:xfrm>
            <a:prstGeom prst="rect">
              <a:avLst/>
            </a:prstGeom>
            <a:noFill/>
            <a:ln>
              <a:noFill/>
            </a:ln>
          </p:spPr>
        </p:pic>
        <p:pic>
          <p:nvPicPr>
            <p:cNvPr descr="preencoded.png" id="774" name="Google Shape;774;p13"/>
            <p:cNvPicPr preferRelativeResize="0"/>
            <p:nvPr/>
          </p:nvPicPr>
          <p:blipFill rotWithShape="1">
            <a:blip r:embed="rId268">
              <a:alphaModFix/>
            </a:blip>
            <a:srcRect b="0" l="0" r="0" t="0"/>
            <a:stretch/>
          </p:blipFill>
          <p:spPr>
            <a:xfrm>
              <a:off x="1467280" y="10572899"/>
              <a:ext cx="15812" cy="8954"/>
            </a:xfrm>
            <a:prstGeom prst="rect">
              <a:avLst/>
            </a:prstGeom>
            <a:noFill/>
            <a:ln>
              <a:noFill/>
            </a:ln>
          </p:spPr>
        </p:pic>
        <p:pic>
          <p:nvPicPr>
            <p:cNvPr descr="preencoded.png" id="775" name="Google Shape;775;p13"/>
            <p:cNvPicPr preferRelativeResize="0"/>
            <p:nvPr/>
          </p:nvPicPr>
          <p:blipFill rotWithShape="1">
            <a:blip r:embed="rId269">
              <a:alphaModFix/>
            </a:blip>
            <a:srcRect b="0" l="0" r="0" t="0"/>
            <a:stretch/>
          </p:blipFill>
          <p:spPr>
            <a:xfrm>
              <a:off x="1505951" y="10578815"/>
              <a:ext cx="9374" cy="8717"/>
            </a:xfrm>
            <a:prstGeom prst="rect">
              <a:avLst/>
            </a:prstGeom>
            <a:noFill/>
            <a:ln>
              <a:noFill/>
            </a:ln>
          </p:spPr>
        </p:pic>
        <p:pic>
          <p:nvPicPr>
            <p:cNvPr descr="preencoded.png" id="776" name="Google Shape;776;p13"/>
            <p:cNvPicPr preferRelativeResize="0"/>
            <p:nvPr/>
          </p:nvPicPr>
          <p:blipFill rotWithShape="1">
            <a:blip r:embed="rId20">
              <a:alphaModFix/>
            </a:blip>
            <a:srcRect b="0" l="0" r="0" t="0"/>
            <a:stretch/>
          </p:blipFill>
          <p:spPr>
            <a:xfrm>
              <a:off x="1535574" y="10605492"/>
              <a:ext cx="15907" cy="2000"/>
            </a:xfrm>
            <a:prstGeom prst="rect">
              <a:avLst/>
            </a:prstGeom>
            <a:noFill/>
            <a:ln>
              <a:noFill/>
            </a:ln>
          </p:spPr>
        </p:pic>
        <p:pic>
          <p:nvPicPr>
            <p:cNvPr descr="preencoded.png" id="777" name="Google Shape;777;p13"/>
            <p:cNvPicPr preferRelativeResize="0"/>
            <p:nvPr/>
          </p:nvPicPr>
          <p:blipFill rotWithShape="1">
            <a:blip r:embed="rId270">
              <a:alphaModFix/>
            </a:blip>
            <a:srcRect b="0" l="0" r="0" t="0"/>
            <a:stretch/>
          </p:blipFill>
          <p:spPr>
            <a:xfrm>
              <a:off x="1546021" y="10574052"/>
              <a:ext cx="9460" cy="8675"/>
            </a:xfrm>
            <a:prstGeom prst="rect">
              <a:avLst/>
            </a:prstGeom>
            <a:noFill/>
            <a:ln>
              <a:noFill/>
            </a:ln>
          </p:spPr>
        </p:pic>
        <p:pic>
          <p:nvPicPr>
            <p:cNvPr descr="preencoded.png" id="778" name="Google Shape;778;p13"/>
            <p:cNvPicPr preferRelativeResize="0"/>
            <p:nvPr/>
          </p:nvPicPr>
          <p:blipFill rotWithShape="1">
            <a:blip r:embed="rId271">
              <a:alphaModFix/>
            </a:blip>
            <a:srcRect b="0" l="0" r="0" t="0"/>
            <a:stretch/>
          </p:blipFill>
          <p:spPr>
            <a:xfrm>
              <a:off x="2005728" y="11567517"/>
              <a:ext cx="10954" cy="12859"/>
            </a:xfrm>
            <a:prstGeom prst="rect">
              <a:avLst/>
            </a:prstGeom>
            <a:noFill/>
            <a:ln>
              <a:noFill/>
            </a:ln>
          </p:spPr>
        </p:pic>
        <p:pic>
          <p:nvPicPr>
            <p:cNvPr descr="preencoded.png" id="779" name="Google Shape;779;p13"/>
            <p:cNvPicPr preferRelativeResize="0"/>
            <p:nvPr/>
          </p:nvPicPr>
          <p:blipFill rotWithShape="1">
            <a:blip r:embed="rId20">
              <a:alphaModFix/>
            </a:blip>
            <a:srcRect b="0" l="0" r="0" t="0"/>
            <a:stretch/>
          </p:blipFill>
          <p:spPr>
            <a:xfrm>
              <a:off x="1197722" y="10410788"/>
              <a:ext cx="15812" cy="2000"/>
            </a:xfrm>
            <a:prstGeom prst="rect">
              <a:avLst/>
            </a:prstGeom>
            <a:noFill/>
            <a:ln>
              <a:noFill/>
            </a:ln>
          </p:spPr>
        </p:pic>
        <p:pic>
          <p:nvPicPr>
            <p:cNvPr descr="preencoded.png" id="780" name="Google Shape;780;p13"/>
            <p:cNvPicPr preferRelativeResize="0"/>
            <p:nvPr/>
          </p:nvPicPr>
          <p:blipFill rotWithShape="1">
            <a:blip r:embed="rId272">
              <a:alphaModFix/>
            </a:blip>
            <a:srcRect b="0" l="0" r="0" t="0"/>
            <a:stretch/>
          </p:blipFill>
          <p:spPr>
            <a:xfrm>
              <a:off x="1311641" y="10465184"/>
              <a:ext cx="67605" cy="80550"/>
            </a:xfrm>
            <a:prstGeom prst="rect">
              <a:avLst/>
            </a:prstGeom>
            <a:noFill/>
            <a:ln>
              <a:noFill/>
            </a:ln>
          </p:spPr>
        </p:pic>
        <p:pic>
          <p:nvPicPr>
            <p:cNvPr descr="preencoded.png" id="781" name="Google Shape;781;p13"/>
            <p:cNvPicPr preferRelativeResize="0"/>
            <p:nvPr/>
          </p:nvPicPr>
          <p:blipFill rotWithShape="1">
            <a:blip r:embed="rId273">
              <a:alphaModFix/>
            </a:blip>
            <a:srcRect b="0" l="0" r="0" t="0"/>
            <a:stretch/>
          </p:blipFill>
          <p:spPr>
            <a:xfrm>
              <a:off x="1425443" y="10519544"/>
              <a:ext cx="34884" cy="44482"/>
            </a:xfrm>
            <a:prstGeom prst="rect">
              <a:avLst/>
            </a:prstGeom>
            <a:noFill/>
            <a:ln>
              <a:noFill/>
            </a:ln>
          </p:spPr>
        </p:pic>
        <p:pic>
          <p:nvPicPr>
            <p:cNvPr descr="preencoded.png" id="782" name="Google Shape;782;p13"/>
            <p:cNvPicPr preferRelativeResize="0"/>
            <p:nvPr/>
          </p:nvPicPr>
          <p:blipFill rotWithShape="1">
            <a:blip r:embed="rId274">
              <a:alphaModFix/>
            </a:blip>
            <a:srcRect b="0" l="0" r="0" t="0"/>
            <a:stretch/>
          </p:blipFill>
          <p:spPr>
            <a:xfrm>
              <a:off x="2884277" y="10561253"/>
              <a:ext cx="800702" cy="462135"/>
            </a:xfrm>
            <a:prstGeom prst="rect">
              <a:avLst/>
            </a:prstGeom>
            <a:noFill/>
            <a:ln>
              <a:noFill/>
            </a:ln>
          </p:spPr>
        </p:pic>
        <p:pic>
          <p:nvPicPr>
            <p:cNvPr descr="preencoded.png" id="783" name="Google Shape;783;p13"/>
            <p:cNvPicPr preferRelativeResize="0"/>
            <p:nvPr/>
          </p:nvPicPr>
          <p:blipFill rotWithShape="1">
            <a:blip r:embed="rId275">
              <a:alphaModFix/>
            </a:blip>
            <a:srcRect b="0" l="0" r="0" t="0"/>
            <a:stretch/>
          </p:blipFill>
          <p:spPr>
            <a:xfrm>
              <a:off x="2983547" y="11155077"/>
              <a:ext cx="620488" cy="384212"/>
            </a:xfrm>
            <a:prstGeom prst="rect">
              <a:avLst/>
            </a:prstGeom>
            <a:noFill/>
            <a:ln>
              <a:noFill/>
            </a:ln>
          </p:spPr>
        </p:pic>
        <p:pic>
          <p:nvPicPr>
            <p:cNvPr descr="preencoded.png" id="784" name="Google Shape;784;p13"/>
            <p:cNvPicPr preferRelativeResize="0"/>
            <p:nvPr/>
          </p:nvPicPr>
          <p:blipFill rotWithShape="1">
            <a:blip r:embed="rId276">
              <a:alphaModFix/>
            </a:blip>
            <a:srcRect b="0" l="0" r="0" t="0"/>
            <a:stretch/>
          </p:blipFill>
          <p:spPr>
            <a:xfrm>
              <a:off x="2752910" y="10740591"/>
              <a:ext cx="455444" cy="417132"/>
            </a:xfrm>
            <a:prstGeom prst="rect">
              <a:avLst/>
            </a:prstGeom>
            <a:noFill/>
            <a:ln>
              <a:noFill/>
            </a:ln>
          </p:spPr>
        </p:pic>
        <p:pic>
          <p:nvPicPr>
            <p:cNvPr descr="preencoded.png" id="785" name="Google Shape;785;p13"/>
            <p:cNvPicPr preferRelativeResize="0"/>
            <p:nvPr/>
          </p:nvPicPr>
          <p:blipFill rotWithShape="1">
            <a:blip r:embed="rId277">
              <a:alphaModFix/>
            </a:blip>
            <a:srcRect b="0" l="0" r="0" t="0"/>
            <a:stretch/>
          </p:blipFill>
          <p:spPr>
            <a:xfrm>
              <a:off x="3555324" y="10557942"/>
              <a:ext cx="189002" cy="412147"/>
            </a:xfrm>
            <a:prstGeom prst="rect">
              <a:avLst/>
            </a:prstGeom>
            <a:noFill/>
            <a:ln>
              <a:noFill/>
            </a:ln>
          </p:spPr>
        </p:pic>
        <p:pic>
          <p:nvPicPr>
            <p:cNvPr descr="preencoded.png" id="786" name="Google Shape;786;p13"/>
            <p:cNvPicPr preferRelativeResize="0"/>
            <p:nvPr/>
          </p:nvPicPr>
          <p:blipFill rotWithShape="1">
            <a:blip r:embed="rId278">
              <a:alphaModFix/>
            </a:blip>
            <a:srcRect b="0" l="0" r="0" t="0"/>
            <a:stretch/>
          </p:blipFill>
          <p:spPr>
            <a:xfrm>
              <a:off x="3360088" y="11002900"/>
              <a:ext cx="33623" cy="15256"/>
            </a:xfrm>
            <a:prstGeom prst="rect">
              <a:avLst/>
            </a:prstGeom>
            <a:noFill/>
            <a:ln>
              <a:noFill/>
            </a:ln>
          </p:spPr>
        </p:pic>
        <p:pic>
          <p:nvPicPr>
            <p:cNvPr descr="preencoded.png" id="787" name="Google Shape;787;p13"/>
            <p:cNvPicPr preferRelativeResize="0"/>
            <p:nvPr/>
          </p:nvPicPr>
          <p:blipFill rotWithShape="1">
            <a:blip r:embed="rId279">
              <a:alphaModFix/>
            </a:blip>
            <a:srcRect b="0" l="0" r="0" t="0"/>
            <a:stretch/>
          </p:blipFill>
          <p:spPr>
            <a:xfrm>
              <a:off x="3145203" y="11120698"/>
              <a:ext cx="14949" cy="8170"/>
            </a:xfrm>
            <a:prstGeom prst="rect">
              <a:avLst/>
            </a:prstGeom>
            <a:noFill/>
            <a:ln>
              <a:noFill/>
            </a:ln>
          </p:spPr>
        </p:pic>
        <p:pic>
          <p:nvPicPr>
            <p:cNvPr descr="preencoded.png" id="788" name="Google Shape;788;p13"/>
            <p:cNvPicPr preferRelativeResize="0"/>
            <p:nvPr/>
          </p:nvPicPr>
          <p:blipFill rotWithShape="1">
            <a:blip r:embed="rId280">
              <a:alphaModFix/>
            </a:blip>
            <a:srcRect b="0" l="0" r="0" t="0"/>
            <a:stretch/>
          </p:blipFill>
          <p:spPr>
            <a:xfrm>
              <a:off x="3319607" y="11276819"/>
              <a:ext cx="30004" cy="19992"/>
            </a:xfrm>
            <a:prstGeom prst="rect">
              <a:avLst/>
            </a:prstGeom>
            <a:noFill/>
            <a:ln>
              <a:noFill/>
            </a:ln>
          </p:spPr>
        </p:pic>
        <p:pic>
          <p:nvPicPr>
            <p:cNvPr descr="preencoded.png" id="789" name="Google Shape;789;p13"/>
            <p:cNvPicPr preferRelativeResize="0"/>
            <p:nvPr/>
          </p:nvPicPr>
          <p:blipFill rotWithShape="1">
            <a:blip r:embed="rId281">
              <a:alphaModFix/>
            </a:blip>
            <a:srcRect b="0" l="0" r="0" t="0"/>
            <a:stretch/>
          </p:blipFill>
          <p:spPr>
            <a:xfrm>
              <a:off x="2758690" y="11427395"/>
              <a:ext cx="278691" cy="314650"/>
            </a:xfrm>
            <a:prstGeom prst="rect">
              <a:avLst/>
            </a:prstGeom>
            <a:noFill/>
            <a:ln>
              <a:noFill/>
            </a:ln>
          </p:spPr>
        </p:pic>
        <p:pic>
          <p:nvPicPr>
            <p:cNvPr descr="preencoded.png" id="790" name="Google Shape;790;p13"/>
            <p:cNvPicPr preferRelativeResize="0"/>
            <p:nvPr/>
          </p:nvPicPr>
          <p:blipFill rotWithShape="1">
            <a:blip r:embed="rId20">
              <a:alphaModFix/>
            </a:blip>
            <a:srcRect b="0" l="0" r="0" t="0"/>
            <a:stretch/>
          </p:blipFill>
          <p:spPr>
            <a:xfrm>
              <a:off x="3037476" y="11539984"/>
              <a:ext cx="15907" cy="1715"/>
            </a:xfrm>
            <a:prstGeom prst="rect">
              <a:avLst/>
            </a:prstGeom>
            <a:noFill/>
            <a:ln>
              <a:noFill/>
            </a:ln>
          </p:spPr>
        </p:pic>
        <p:pic>
          <p:nvPicPr>
            <p:cNvPr descr="preencoded.png" id="791" name="Google Shape;791;p13"/>
            <p:cNvPicPr preferRelativeResize="0"/>
            <p:nvPr/>
          </p:nvPicPr>
          <p:blipFill rotWithShape="1">
            <a:blip r:embed="rId20">
              <a:alphaModFix/>
            </a:blip>
            <a:srcRect b="0" l="0" r="0" t="0"/>
            <a:stretch/>
          </p:blipFill>
          <p:spPr>
            <a:xfrm>
              <a:off x="3062241" y="11535110"/>
              <a:ext cx="15812" cy="1333"/>
            </a:xfrm>
            <a:prstGeom prst="rect">
              <a:avLst/>
            </a:prstGeom>
            <a:noFill/>
            <a:ln>
              <a:noFill/>
            </a:ln>
          </p:spPr>
        </p:pic>
        <p:pic>
          <p:nvPicPr>
            <p:cNvPr descr="preencoded.png" id="792" name="Google Shape;792;p13"/>
            <p:cNvPicPr preferRelativeResize="0"/>
            <p:nvPr/>
          </p:nvPicPr>
          <p:blipFill rotWithShape="1">
            <a:blip r:embed="rId282">
              <a:alphaModFix/>
            </a:blip>
            <a:srcRect b="0" l="0" r="0" t="0"/>
            <a:stretch/>
          </p:blipFill>
          <p:spPr>
            <a:xfrm>
              <a:off x="3410114" y="10285623"/>
              <a:ext cx="207434" cy="351444"/>
            </a:xfrm>
            <a:prstGeom prst="rect">
              <a:avLst/>
            </a:prstGeom>
            <a:noFill/>
            <a:ln>
              <a:noFill/>
            </a:ln>
          </p:spPr>
        </p:pic>
        <p:pic>
          <p:nvPicPr>
            <p:cNvPr descr="preencoded.png" id="793" name="Google Shape;793;p13"/>
            <p:cNvPicPr preferRelativeResize="0"/>
            <p:nvPr/>
          </p:nvPicPr>
          <p:blipFill rotWithShape="1">
            <a:blip r:embed="rId283">
              <a:alphaModFix/>
            </a:blip>
            <a:srcRect b="0" l="0" r="0" t="0"/>
            <a:stretch/>
          </p:blipFill>
          <p:spPr>
            <a:xfrm>
              <a:off x="3721807" y="10860286"/>
              <a:ext cx="38642" cy="45148"/>
            </a:xfrm>
            <a:prstGeom prst="rect">
              <a:avLst/>
            </a:prstGeom>
            <a:noFill/>
            <a:ln>
              <a:noFill/>
            </a:ln>
          </p:spPr>
        </p:pic>
        <p:pic>
          <p:nvPicPr>
            <p:cNvPr descr="preencoded.png" id="794" name="Google Shape;794;p13"/>
            <p:cNvPicPr preferRelativeResize="0"/>
            <p:nvPr/>
          </p:nvPicPr>
          <p:blipFill rotWithShape="1">
            <a:blip r:embed="rId284">
              <a:alphaModFix/>
            </a:blip>
            <a:srcRect b="0" l="0" r="0" t="0"/>
            <a:stretch/>
          </p:blipFill>
          <p:spPr>
            <a:xfrm>
              <a:off x="2391955" y="9286838"/>
              <a:ext cx="227183" cy="229386"/>
            </a:xfrm>
            <a:prstGeom prst="rect">
              <a:avLst/>
            </a:prstGeom>
            <a:noFill/>
            <a:ln>
              <a:noFill/>
            </a:ln>
          </p:spPr>
        </p:pic>
        <p:pic>
          <p:nvPicPr>
            <p:cNvPr descr="preencoded.png" id="795" name="Google Shape;795;p13"/>
            <p:cNvPicPr preferRelativeResize="0"/>
            <p:nvPr/>
          </p:nvPicPr>
          <p:blipFill rotWithShape="1">
            <a:blip r:embed="rId285">
              <a:alphaModFix/>
            </a:blip>
            <a:srcRect b="0" l="0" r="0" t="0"/>
            <a:stretch/>
          </p:blipFill>
          <p:spPr>
            <a:xfrm>
              <a:off x="2438569" y="9666126"/>
              <a:ext cx="141993" cy="280450"/>
            </a:xfrm>
            <a:prstGeom prst="rect">
              <a:avLst/>
            </a:prstGeom>
            <a:noFill/>
            <a:ln>
              <a:noFill/>
            </a:ln>
          </p:spPr>
        </p:pic>
        <p:pic>
          <p:nvPicPr>
            <p:cNvPr descr="preencoded.png" id="796" name="Google Shape;796;p13"/>
            <p:cNvPicPr preferRelativeResize="0"/>
            <p:nvPr/>
          </p:nvPicPr>
          <p:blipFill rotWithShape="1">
            <a:blip r:embed="rId286">
              <a:alphaModFix/>
            </a:blip>
            <a:srcRect b="0" l="0" r="0" t="0"/>
            <a:stretch/>
          </p:blipFill>
          <p:spPr>
            <a:xfrm>
              <a:off x="2439210" y="9457432"/>
              <a:ext cx="193220" cy="132267"/>
            </a:xfrm>
            <a:prstGeom prst="rect">
              <a:avLst/>
            </a:prstGeom>
            <a:noFill/>
            <a:ln>
              <a:noFill/>
            </a:ln>
          </p:spPr>
        </p:pic>
        <p:pic>
          <p:nvPicPr>
            <p:cNvPr descr="preencoded.png" id="797" name="Google Shape;797;p13"/>
            <p:cNvPicPr preferRelativeResize="0"/>
            <p:nvPr/>
          </p:nvPicPr>
          <p:blipFill rotWithShape="1">
            <a:blip r:embed="rId287">
              <a:alphaModFix/>
            </a:blip>
            <a:srcRect b="0" l="0" r="0" t="0"/>
            <a:stretch/>
          </p:blipFill>
          <p:spPr>
            <a:xfrm>
              <a:off x="2495408" y="9672042"/>
              <a:ext cx="145923" cy="101165"/>
            </a:xfrm>
            <a:prstGeom prst="rect">
              <a:avLst/>
            </a:prstGeom>
            <a:noFill/>
            <a:ln>
              <a:noFill/>
            </a:ln>
          </p:spPr>
        </p:pic>
        <p:pic>
          <p:nvPicPr>
            <p:cNvPr descr="preencoded.png" id="798" name="Google Shape;798;p13"/>
            <p:cNvPicPr preferRelativeResize="0"/>
            <p:nvPr/>
          </p:nvPicPr>
          <p:blipFill rotWithShape="1">
            <a:blip r:embed="rId288">
              <a:alphaModFix/>
            </a:blip>
            <a:srcRect b="0" l="0" r="0" t="0"/>
            <a:stretch/>
          </p:blipFill>
          <p:spPr>
            <a:xfrm>
              <a:off x="2359633" y="9502862"/>
              <a:ext cx="88531" cy="159559"/>
            </a:xfrm>
            <a:prstGeom prst="rect">
              <a:avLst/>
            </a:prstGeom>
            <a:noFill/>
            <a:ln>
              <a:noFill/>
            </a:ln>
          </p:spPr>
        </p:pic>
        <p:pic>
          <p:nvPicPr>
            <p:cNvPr descr="preencoded.png" id="799" name="Google Shape;799;p13"/>
            <p:cNvPicPr preferRelativeResize="0"/>
            <p:nvPr/>
          </p:nvPicPr>
          <p:blipFill rotWithShape="1">
            <a:blip r:embed="rId289">
              <a:alphaModFix/>
            </a:blip>
            <a:srcRect b="0" l="0" r="0" t="0"/>
            <a:stretch/>
          </p:blipFill>
          <p:spPr>
            <a:xfrm>
              <a:off x="2637908" y="9633942"/>
              <a:ext cx="141720" cy="171798"/>
            </a:xfrm>
            <a:prstGeom prst="rect">
              <a:avLst/>
            </a:prstGeom>
            <a:noFill/>
            <a:ln>
              <a:noFill/>
            </a:ln>
          </p:spPr>
        </p:pic>
        <p:pic>
          <p:nvPicPr>
            <p:cNvPr descr="preencoded.png" id="800" name="Google Shape;800;p13"/>
            <p:cNvPicPr preferRelativeResize="0"/>
            <p:nvPr/>
          </p:nvPicPr>
          <p:blipFill rotWithShape="1">
            <a:blip r:embed="rId290">
              <a:alphaModFix/>
            </a:blip>
            <a:srcRect b="0" l="0" r="0" t="0"/>
            <a:stretch/>
          </p:blipFill>
          <p:spPr>
            <a:xfrm>
              <a:off x="2455784" y="9285610"/>
              <a:ext cx="90299" cy="76489"/>
            </a:xfrm>
            <a:prstGeom prst="rect">
              <a:avLst/>
            </a:prstGeom>
            <a:noFill/>
            <a:ln>
              <a:noFill/>
            </a:ln>
          </p:spPr>
        </p:pic>
        <p:pic>
          <p:nvPicPr>
            <p:cNvPr descr="preencoded.png" id="801" name="Google Shape;801;p13"/>
            <p:cNvPicPr preferRelativeResize="0"/>
            <p:nvPr/>
          </p:nvPicPr>
          <p:blipFill rotWithShape="1">
            <a:blip r:embed="rId291">
              <a:alphaModFix/>
            </a:blip>
            <a:srcRect b="0" l="0" r="0" t="0"/>
            <a:stretch/>
          </p:blipFill>
          <p:spPr>
            <a:xfrm>
              <a:off x="2357772" y="9468669"/>
              <a:ext cx="29632" cy="48101"/>
            </a:xfrm>
            <a:prstGeom prst="rect">
              <a:avLst/>
            </a:prstGeom>
            <a:noFill/>
            <a:ln>
              <a:noFill/>
            </a:ln>
          </p:spPr>
        </p:pic>
        <p:pic>
          <p:nvPicPr>
            <p:cNvPr descr="preencoded.png" id="802" name="Google Shape;802;p13"/>
            <p:cNvPicPr preferRelativeResize="0"/>
            <p:nvPr/>
          </p:nvPicPr>
          <p:blipFill rotWithShape="1">
            <a:blip r:embed="rId292">
              <a:alphaModFix/>
            </a:blip>
            <a:srcRect b="0" l="0" r="0" t="0"/>
            <a:stretch/>
          </p:blipFill>
          <p:spPr>
            <a:xfrm>
              <a:off x="2542905" y="9362070"/>
              <a:ext cx="43658" cy="38239"/>
            </a:xfrm>
            <a:prstGeom prst="rect">
              <a:avLst/>
            </a:prstGeom>
            <a:noFill/>
            <a:ln>
              <a:noFill/>
            </a:ln>
          </p:spPr>
        </p:pic>
        <p:pic>
          <p:nvPicPr>
            <p:cNvPr descr="preencoded.png" id="803" name="Google Shape;803;p13"/>
            <p:cNvPicPr preferRelativeResize="0"/>
            <p:nvPr/>
          </p:nvPicPr>
          <p:blipFill rotWithShape="1">
            <a:blip r:embed="rId293">
              <a:alphaModFix/>
            </a:blip>
            <a:srcRect b="0" l="0" r="0" t="0"/>
            <a:stretch/>
          </p:blipFill>
          <p:spPr>
            <a:xfrm>
              <a:off x="2430183" y="9607823"/>
              <a:ext cx="23080" cy="18878"/>
            </a:xfrm>
            <a:prstGeom prst="rect">
              <a:avLst/>
            </a:prstGeom>
            <a:noFill/>
            <a:ln>
              <a:noFill/>
            </a:ln>
          </p:spPr>
        </p:pic>
        <p:pic>
          <p:nvPicPr>
            <p:cNvPr descr="preencoded.png" id="804" name="Google Shape;804;p13"/>
            <p:cNvPicPr preferRelativeResize="0"/>
            <p:nvPr/>
          </p:nvPicPr>
          <p:blipFill rotWithShape="1">
            <a:blip r:embed="rId294">
              <a:alphaModFix/>
            </a:blip>
            <a:srcRect b="0" l="0" r="0" t="0"/>
            <a:stretch/>
          </p:blipFill>
          <p:spPr>
            <a:xfrm>
              <a:off x="2673145" y="9540478"/>
              <a:ext cx="15782" cy="24479"/>
            </a:xfrm>
            <a:prstGeom prst="rect">
              <a:avLst/>
            </a:prstGeom>
            <a:noFill/>
            <a:ln>
              <a:noFill/>
            </a:ln>
          </p:spPr>
        </p:pic>
        <p:pic>
          <p:nvPicPr>
            <p:cNvPr descr="preencoded.png" id="805" name="Google Shape;805;p13"/>
            <p:cNvPicPr preferRelativeResize="0"/>
            <p:nvPr/>
          </p:nvPicPr>
          <p:blipFill rotWithShape="1">
            <a:blip r:embed="rId295">
              <a:alphaModFix/>
            </a:blip>
            <a:srcRect b="0" l="0" r="0" t="0"/>
            <a:stretch/>
          </p:blipFill>
          <p:spPr>
            <a:xfrm>
              <a:off x="2544462" y="9791105"/>
              <a:ext cx="17877" cy="15511"/>
            </a:xfrm>
            <a:prstGeom prst="rect">
              <a:avLst/>
            </a:prstGeom>
            <a:noFill/>
            <a:ln>
              <a:noFill/>
            </a:ln>
          </p:spPr>
        </p:pic>
        <p:pic>
          <p:nvPicPr>
            <p:cNvPr descr="preencoded.png" id="806" name="Google Shape;806;p13"/>
            <p:cNvPicPr preferRelativeResize="0"/>
            <p:nvPr/>
          </p:nvPicPr>
          <p:blipFill rotWithShape="1">
            <a:blip r:embed="rId41">
              <a:alphaModFix/>
            </a:blip>
            <a:srcRect b="0" l="0" r="0" t="0"/>
            <a:stretch/>
          </p:blipFill>
          <p:spPr>
            <a:xfrm>
              <a:off x="2598754" y="9417434"/>
              <a:ext cx="1715" cy="15811"/>
            </a:xfrm>
            <a:prstGeom prst="rect">
              <a:avLst/>
            </a:prstGeom>
            <a:noFill/>
            <a:ln>
              <a:noFill/>
            </a:ln>
          </p:spPr>
        </p:pic>
        <p:pic>
          <p:nvPicPr>
            <p:cNvPr descr="preencoded.png" id="807" name="Google Shape;807;p13"/>
            <p:cNvPicPr preferRelativeResize="0"/>
            <p:nvPr/>
          </p:nvPicPr>
          <p:blipFill rotWithShape="1">
            <a:blip r:embed="rId19">
              <a:alphaModFix/>
            </a:blip>
            <a:srcRect b="0" l="0" r="0" t="0"/>
            <a:stretch/>
          </p:blipFill>
          <p:spPr>
            <a:xfrm>
              <a:off x="2641426" y="9656229"/>
              <a:ext cx="2000" cy="15812"/>
            </a:xfrm>
            <a:prstGeom prst="rect">
              <a:avLst/>
            </a:prstGeom>
            <a:noFill/>
            <a:ln>
              <a:noFill/>
            </a:ln>
          </p:spPr>
        </p:pic>
        <p:pic>
          <p:nvPicPr>
            <p:cNvPr descr="preencoded.png" id="808" name="Google Shape;808;p13"/>
            <p:cNvPicPr preferRelativeResize="0"/>
            <p:nvPr/>
          </p:nvPicPr>
          <p:blipFill rotWithShape="1">
            <a:blip r:embed="rId296">
              <a:alphaModFix/>
            </a:blip>
            <a:srcRect b="0" l="0" r="0" t="0"/>
            <a:stretch/>
          </p:blipFill>
          <p:spPr>
            <a:xfrm>
              <a:off x="2387680" y="9511345"/>
              <a:ext cx="8675" cy="9425"/>
            </a:xfrm>
            <a:prstGeom prst="rect">
              <a:avLst/>
            </a:prstGeom>
            <a:noFill/>
            <a:ln>
              <a:noFill/>
            </a:ln>
          </p:spPr>
        </p:pic>
        <p:pic>
          <p:nvPicPr>
            <p:cNvPr descr="preencoded.png" id="809" name="Google Shape;809;p13"/>
            <p:cNvPicPr preferRelativeResize="0"/>
            <p:nvPr/>
          </p:nvPicPr>
          <p:blipFill rotWithShape="1">
            <a:blip r:embed="rId297">
              <a:alphaModFix/>
            </a:blip>
            <a:srcRect b="0" l="0" r="0" t="0"/>
            <a:stretch/>
          </p:blipFill>
          <p:spPr>
            <a:xfrm>
              <a:off x="2996228" y="10072241"/>
              <a:ext cx="541408" cy="594673"/>
            </a:xfrm>
            <a:prstGeom prst="rect">
              <a:avLst/>
            </a:prstGeom>
            <a:noFill/>
            <a:ln>
              <a:noFill/>
            </a:ln>
          </p:spPr>
        </p:pic>
        <p:pic>
          <p:nvPicPr>
            <p:cNvPr descr="preencoded.png" id="810" name="Google Shape;810;p13"/>
            <p:cNvPicPr preferRelativeResize="0"/>
            <p:nvPr/>
          </p:nvPicPr>
          <p:blipFill rotWithShape="1">
            <a:blip r:embed="rId298">
              <a:alphaModFix/>
            </a:blip>
            <a:srcRect b="0" l="0" r="0" t="0"/>
            <a:stretch/>
          </p:blipFill>
          <p:spPr>
            <a:xfrm>
              <a:off x="3123487" y="10199043"/>
              <a:ext cx="182495" cy="94212"/>
            </a:xfrm>
            <a:prstGeom prst="rect">
              <a:avLst/>
            </a:prstGeom>
            <a:noFill/>
            <a:ln>
              <a:noFill/>
            </a:ln>
          </p:spPr>
        </p:pic>
        <p:pic>
          <p:nvPicPr>
            <p:cNvPr descr="preencoded.png" id="811" name="Google Shape;811;p13"/>
            <p:cNvPicPr preferRelativeResize="0"/>
            <p:nvPr/>
          </p:nvPicPr>
          <p:blipFill rotWithShape="1">
            <a:blip r:embed="rId299">
              <a:alphaModFix/>
            </a:blip>
            <a:srcRect b="0" l="0" r="0" t="0"/>
            <a:stretch/>
          </p:blipFill>
          <p:spPr>
            <a:xfrm>
              <a:off x="2844975" y="9843195"/>
              <a:ext cx="251460" cy="212466"/>
            </a:xfrm>
            <a:prstGeom prst="rect">
              <a:avLst/>
            </a:prstGeom>
            <a:noFill/>
            <a:ln>
              <a:noFill/>
            </a:ln>
          </p:spPr>
        </p:pic>
        <p:pic>
          <p:nvPicPr>
            <p:cNvPr descr="preencoded.png" id="812" name="Google Shape;812;p13"/>
            <p:cNvPicPr preferRelativeResize="0"/>
            <p:nvPr/>
          </p:nvPicPr>
          <p:blipFill rotWithShape="1">
            <a:blip r:embed="rId300">
              <a:alphaModFix/>
            </a:blip>
            <a:srcRect b="0" l="0" r="0" t="0"/>
            <a:stretch/>
          </p:blipFill>
          <p:spPr>
            <a:xfrm>
              <a:off x="2790969" y="9818154"/>
              <a:ext cx="144071" cy="145091"/>
            </a:xfrm>
            <a:prstGeom prst="rect">
              <a:avLst/>
            </a:prstGeom>
            <a:noFill/>
            <a:ln>
              <a:noFill/>
            </a:ln>
          </p:spPr>
        </p:pic>
        <p:pic>
          <p:nvPicPr>
            <p:cNvPr descr="preencoded.png" id="813" name="Google Shape;813;p13"/>
            <p:cNvPicPr preferRelativeResize="0"/>
            <p:nvPr/>
          </p:nvPicPr>
          <p:blipFill rotWithShape="1">
            <a:blip r:embed="rId301">
              <a:alphaModFix/>
            </a:blip>
            <a:srcRect b="0" l="0" r="0" t="0"/>
            <a:stretch/>
          </p:blipFill>
          <p:spPr>
            <a:xfrm>
              <a:off x="2745535" y="9791663"/>
              <a:ext cx="82296" cy="64420"/>
            </a:xfrm>
            <a:prstGeom prst="rect">
              <a:avLst/>
            </a:prstGeom>
            <a:noFill/>
            <a:ln>
              <a:noFill/>
            </a:ln>
          </p:spPr>
        </p:pic>
        <p:pic>
          <p:nvPicPr>
            <p:cNvPr descr="preencoded.png" id="814" name="Google Shape;814;p13"/>
            <p:cNvPicPr preferRelativeResize="0"/>
            <p:nvPr/>
          </p:nvPicPr>
          <p:blipFill rotWithShape="1">
            <a:blip r:embed="rId302">
              <a:alphaModFix/>
            </a:blip>
            <a:srcRect b="0" l="0" r="0" t="0"/>
            <a:stretch/>
          </p:blipFill>
          <p:spPr>
            <a:xfrm>
              <a:off x="2807251" y="9775924"/>
              <a:ext cx="34401" cy="42328"/>
            </a:xfrm>
            <a:prstGeom prst="rect">
              <a:avLst/>
            </a:prstGeom>
            <a:noFill/>
            <a:ln>
              <a:noFill/>
            </a:ln>
          </p:spPr>
        </p:pic>
        <p:pic>
          <p:nvPicPr>
            <p:cNvPr descr="preencoded.png" id="815" name="Google Shape;815;p13"/>
            <p:cNvPicPr preferRelativeResize="0"/>
            <p:nvPr/>
          </p:nvPicPr>
          <p:blipFill rotWithShape="1">
            <a:blip r:embed="rId303">
              <a:alphaModFix/>
            </a:blip>
            <a:srcRect b="0" l="0" r="0" t="0"/>
            <a:stretch/>
          </p:blipFill>
          <p:spPr>
            <a:xfrm>
              <a:off x="2886314" y="9838841"/>
              <a:ext cx="22860" cy="11442"/>
            </a:xfrm>
            <a:prstGeom prst="rect">
              <a:avLst/>
            </a:prstGeom>
            <a:noFill/>
            <a:ln>
              <a:noFill/>
            </a:ln>
          </p:spPr>
        </p:pic>
        <p:pic>
          <p:nvPicPr>
            <p:cNvPr descr="preencoded.png" id="816" name="Google Shape;816;p13"/>
            <p:cNvPicPr preferRelativeResize="0"/>
            <p:nvPr/>
          </p:nvPicPr>
          <p:blipFill rotWithShape="1">
            <a:blip r:embed="rId304">
              <a:alphaModFix/>
            </a:blip>
            <a:srcRect b="0" l="0" r="0" t="0"/>
            <a:stretch/>
          </p:blipFill>
          <p:spPr>
            <a:xfrm>
              <a:off x="2720293" y="9930743"/>
              <a:ext cx="586740" cy="640148"/>
            </a:xfrm>
            <a:prstGeom prst="rect">
              <a:avLst/>
            </a:prstGeom>
            <a:noFill/>
            <a:ln>
              <a:noFill/>
            </a:ln>
          </p:spPr>
        </p:pic>
        <p:pic>
          <p:nvPicPr>
            <p:cNvPr descr="preencoded.png" id="817" name="Google Shape;817;p13"/>
            <p:cNvPicPr preferRelativeResize="0"/>
            <p:nvPr/>
          </p:nvPicPr>
          <p:blipFill rotWithShape="1">
            <a:blip r:embed="rId305">
              <a:alphaModFix/>
            </a:blip>
            <a:srcRect b="0" l="0" r="0" t="0"/>
            <a:stretch/>
          </p:blipFill>
          <p:spPr>
            <a:xfrm>
              <a:off x="2946580" y="9887583"/>
              <a:ext cx="60607" cy="70711"/>
            </a:xfrm>
            <a:prstGeom prst="rect">
              <a:avLst/>
            </a:prstGeom>
            <a:noFill/>
            <a:ln>
              <a:noFill/>
            </a:ln>
          </p:spPr>
        </p:pic>
        <p:pic>
          <p:nvPicPr>
            <p:cNvPr descr="preencoded.png" id="818" name="Google Shape;818;p13"/>
            <p:cNvPicPr preferRelativeResize="0"/>
            <p:nvPr/>
          </p:nvPicPr>
          <p:blipFill rotWithShape="1">
            <a:blip r:embed="rId306">
              <a:alphaModFix/>
            </a:blip>
            <a:srcRect b="0" l="0" r="0" t="0"/>
            <a:stretch/>
          </p:blipFill>
          <p:spPr>
            <a:xfrm>
              <a:off x="3327397" y="10296971"/>
              <a:ext cx="8211" cy="8518"/>
            </a:xfrm>
            <a:prstGeom prst="rect">
              <a:avLst/>
            </a:prstGeom>
            <a:noFill/>
            <a:ln>
              <a:noFill/>
            </a:ln>
          </p:spPr>
        </p:pic>
        <p:pic>
          <p:nvPicPr>
            <p:cNvPr descr="preencoded.png" id="819" name="Google Shape;819;p13"/>
            <p:cNvPicPr preferRelativeResize="0"/>
            <p:nvPr/>
          </p:nvPicPr>
          <p:blipFill rotWithShape="1">
            <a:blip r:embed="rId307">
              <a:alphaModFix/>
            </a:blip>
            <a:srcRect b="0" l="0" r="0" t="0"/>
            <a:stretch/>
          </p:blipFill>
          <p:spPr>
            <a:xfrm>
              <a:off x="1628366" y="10714658"/>
              <a:ext cx="84502" cy="96418"/>
            </a:xfrm>
            <a:prstGeom prst="rect">
              <a:avLst/>
            </a:prstGeom>
            <a:noFill/>
            <a:ln>
              <a:noFill/>
            </a:ln>
          </p:spPr>
        </p:pic>
        <p:pic>
          <p:nvPicPr>
            <p:cNvPr descr="preencoded.png" id="820" name="Google Shape;820;p13"/>
            <p:cNvPicPr preferRelativeResize="0"/>
            <p:nvPr/>
          </p:nvPicPr>
          <p:blipFill rotWithShape="1">
            <a:blip r:embed="rId308">
              <a:alphaModFix/>
            </a:blip>
            <a:srcRect b="0" l="0" r="0" t="0"/>
            <a:stretch/>
          </p:blipFill>
          <p:spPr>
            <a:xfrm>
              <a:off x="2286499" y="10736721"/>
              <a:ext cx="55268" cy="69776"/>
            </a:xfrm>
            <a:prstGeom prst="rect">
              <a:avLst/>
            </a:prstGeom>
            <a:noFill/>
            <a:ln>
              <a:noFill/>
            </a:ln>
          </p:spPr>
        </p:pic>
        <p:pic>
          <p:nvPicPr>
            <p:cNvPr descr="preencoded.png" id="821" name="Google Shape;821;p13"/>
            <p:cNvPicPr preferRelativeResize="0"/>
            <p:nvPr/>
          </p:nvPicPr>
          <p:blipFill rotWithShape="1">
            <a:blip r:embed="rId309">
              <a:alphaModFix/>
            </a:blip>
            <a:srcRect b="0" l="0" r="0" t="0"/>
            <a:stretch/>
          </p:blipFill>
          <p:spPr>
            <a:xfrm>
              <a:off x="1697880" y="10731289"/>
              <a:ext cx="5810" cy="6670"/>
            </a:xfrm>
            <a:prstGeom prst="rect">
              <a:avLst/>
            </a:prstGeom>
            <a:noFill/>
            <a:ln>
              <a:noFill/>
            </a:ln>
          </p:spPr>
        </p:pic>
        <p:pic>
          <p:nvPicPr>
            <p:cNvPr descr="preencoded.png" id="822" name="Google Shape;822;p13"/>
            <p:cNvPicPr preferRelativeResize="0"/>
            <p:nvPr/>
          </p:nvPicPr>
          <p:blipFill rotWithShape="1">
            <a:blip r:embed="rId310">
              <a:alphaModFix/>
            </a:blip>
            <a:srcRect b="0" l="0" r="0" t="0"/>
            <a:stretch/>
          </p:blipFill>
          <p:spPr>
            <a:xfrm>
              <a:off x="2374483" y="10570257"/>
              <a:ext cx="834234" cy="911353"/>
            </a:xfrm>
            <a:prstGeom prst="rect">
              <a:avLst/>
            </a:prstGeom>
            <a:noFill/>
            <a:ln>
              <a:noFill/>
            </a:ln>
          </p:spPr>
        </p:pic>
        <p:pic>
          <p:nvPicPr>
            <p:cNvPr descr="preencoded.png" id="823" name="Google Shape;823;p13"/>
            <p:cNvPicPr preferRelativeResize="0"/>
            <p:nvPr/>
          </p:nvPicPr>
          <p:blipFill rotWithShape="1">
            <a:blip r:embed="rId311">
              <a:alphaModFix/>
            </a:blip>
            <a:srcRect b="0" l="0" r="0" t="0"/>
            <a:stretch/>
          </p:blipFill>
          <p:spPr>
            <a:xfrm>
              <a:off x="2499409" y="11440344"/>
              <a:ext cx="428041" cy="304964"/>
            </a:xfrm>
            <a:prstGeom prst="rect">
              <a:avLst/>
            </a:prstGeom>
            <a:noFill/>
            <a:ln>
              <a:noFill/>
            </a:ln>
          </p:spPr>
        </p:pic>
        <p:pic>
          <p:nvPicPr>
            <p:cNvPr descr="preencoded.png" id="824" name="Google Shape;824;p13"/>
            <p:cNvPicPr preferRelativeResize="0"/>
            <p:nvPr/>
          </p:nvPicPr>
          <p:blipFill rotWithShape="1">
            <a:blip r:embed="rId312">
              <a:alphaModFix/>
            </a:blip>
            <a:srcRect b="0" l="0" r="0" t="0"/>
            <a:stretch/>
          </p:blipFill>
          <p:spPr>
            <a:xfrm>
              <a:off x="2671647" y="11223538"/>
              <a:ext cx="319251" cy="415385"/>
            </a:xfrm>
            <a:prstGeom prst="rect">
              <a:avLst/>
            </a:prstGeom>
            <a:noFill/>
            <a:ln>
              <a:noFill/>
            </a:ln>
          </p:spPr>
        </p:pic>
        <p:pic>
          <p:nvPicPr>
            <p:cNvPr descr="preencoded.png" id="825" name="Google Shape;825;p13"/>
            <p:cNvPicPr preferRelativeResize="0"/>
            <p:nvPr/>
          </p:nvPicPr>
          <p:blipFill rotWithShape="1">
            <a:blip r:embed="rId313">
              <a:alphaModFix/>
            </a:blip>
            <a:srcRect b="0" l="0" r="0" t="0"/>
            <a:stretch/>
          </p:blipFill>
          <p:spPr>
            <a:xfrm>
              <a:off x="2133490" y="10332355"/>
              <a:ext cx="321450" cy="402848"/>
            </a:xfrm>
            <a:prstGeom prst="rect">
              <a:avLst/>
            </a:prstGeom>
            <a:noFill/>
            <a:ln>
              <a:noFill/>
            </a:ln>
          </p:spPr>
        </p:pic>
        <p:pic>
          <p:nvPicPr>
            <p:cNvPr descr="preencoded.png" id="826" name="Google Shape;826;p13"/>
            <p:cNvPicPr preferRelativeResize="0"/>
            <p:nvPr/>
          </p:nvPicPr>
          <p:blipFill rotWithShape="1">
            <a:blip r:embed="rId314">
              <a:alphaModFix/>
            </a:blip>
            <a:srcRect b="0" l="0" r="0" t="0"/>
            <a:stretch/>
          </p:blipFill>
          <p:spPr>
            <a:xfrm>
              <a:off x="2431870" y="10762171"/>
              <a:ext cx="124403" cy="123054"/>
            </a:xfrm>
            <a:prstGeom prst="rect">
              <a:avLst/>
            </a:prstGeom>
            <a:noFill/>
            <a:ln>
              <a:noFill/>
            </a:ln>
          </p:spPr>
        </p:pic>
        <p:pic>
          <p:nvPicPr>
            <p:cNvPr descr="preencoded.png" id="827" name="Google Shape;827;p13"/>
            <p:cNvPicPr preferRelativeResize="0"/>
            <p:nvPr/>
          </p:nvPicPr>
          <p:blipFill rotWithShape="1">
            <a:blip r:embed="rId315">
              <a:alphaModFix/>
            </a:blip>
            <a:srcRect b="0" l="0" r="0" t="0"/>
            <a:stretch/>
          </p:blipFill>
          <p:spPr>
            <a:xfrm>
              <a:off x="2340411" y="10651182"/>
              <a:ext cx="105849" cy="85126"/>
            </a:xfrm>
            <a:prstGeom prst="rect">
              <a:avLst/>
            </a:prstGeom>
            <a:noFill/>
            <a:ln>
              <a:noFill/>
            </a:ln>
          </p:spPr>
        </p:pic>
        <p:pic>
          <p:nvPicPr>
            <p:cNvPr descr="preencoded.png" id="828" name="Google Shape;828;p13"/>
            <p:cNvPicPr preferRelativeResize="0"/>
            <p:nvPr/>
          </p:nvPicPr>
          <p:blipFill rotWithShape="1">
            <a:blip r:embed="rId316">
              <a:alphaModFix/>
            </a:blip>
            <a:srcRect b="0" l="0" r="0" t="0"/>
            <a:stretch/>
          </p:blipFill>
          <p:spPr>
            <a:xfrm>
              <a:off x="2607846" y="10913306"/>
              <a:ext cx="75205" cy="107355"/>
            </a:xfrm>
            <a:prstGeom prst="rect">
              <a:avLst/>
            </a:prstGeom>
            <a:noFill/>
            <a:ln>
              <a:noFill/>
            </a:ln>
          </p:spPr>
        </p:pic>
        <p:pic>
          <p:nvPicPr>
            <p:cNvPr descr="preencoded.png" id="829" name="Google Shape;829;p13"/>
            <p:cNvPicPr preferRelativeResize="0"/>
            <p:nvPr/>
          </p:nvPicPr>
          <p:blipFill rotWithShape="1">
            <a:blip r:embed="rId317">
              <a:alphaModFix/>
            </a:blip>
            <a:srcRect b="0" l="0" r="0" t="0"/>
            <a:stretch/>
          </p:blipFill>
          <p:spPr>
            <a:xfrm>
              <a:off x="2675768" y="11261936"/>
              <a:ext cx="43523" cy="104966"/>
            </a:xfrm>
            <a:prstGeom prst="rect">
              <a:avLst/>
            </a:prstGeom>
            <a:noFill/>
            <a:ln>
              <a:noFill/>
            </a:ln>
          </p:spPr>
        </p:pic>
        <p:pic>
          <p:nvPicPr>
            <p:cNvPr descr="preencoded.png" id="830" name="Google Shape;830;p13"/>
            <p:cNvPicPr preferRelativeResize="0"/>
            <p:nvPr/>
          </p:nvPicPr>
          <p:blipFill rotWithShape="1">
            <a:blip r:embed="rId318">
              <a:alphaModFix/>
            </a:blip>
            <a:srcRect b="0" l="0" r="0" t="0"/>
            <a:stretch/>
          </p:blipFill>
          <p:spPr>
            <a:xfrm>
              <a:off x="2549034" y="11304240"/>
              <a:ext cx="31909" cy="81820"/>
            </a:xfrm>
            <a:prstGeom prst="rect">
              <a:avLst/>
            </a:prstGeom>
            <a:noFill/>
            <a:ln>
              <a:noFill/>
            </a:ln>
          </p:spPr>
        </p:pic>
        <p:pic>
          <p:nvPicPr>
            <p:cNvPr descr="preencoded.png" id="831" name="Google Shape;831;p13"/>
            <p:cNvPicPr preferRelativeResize="0"/>
            <p:nvPr/>
          </p:nvPicPr>
          <p:blipFill rotWithShape="1">
            <a:blip r:embed="rId319">
              <a:alphaModFix/>
            </a:blip>
            <a:srcRect b="0" l="0" r="0" t="0"/>
            <a:stretch/>
          </p:blipFill>
          <p:spPr>
            <a:xfrm>
              <a:off x="2700735" y="11234217"/>
              <a:ext cx="44609" cy="61055"/>
            </a:xfrm>
            <a:prstGeom prst="rect">
              <a:avLst/>
            </a:prstGeom>
            <a:noFill/>
            <a:ln>
              <a:noFill/>
            </a:ln>
          </p:spPr>
        </p:pic>
        <p:pic>
          <p:nvPicPr>
            <p:cNvPr descr="preencoded.png" id="832" name="Google Shape;832;p13"/>
            <p:cNvPicPr preferRelativeResize="0"/>
            <p:nvPr/>
          </p:nvPicPr>
          <p:blipFill rotWithShape="1">
            <a:blip r:embed="rId320">
              <a:alphaModFix/>
            </a:blip>
            <a:srcRect b="0" l="0" r="0" t="0"/>
            <a:stretch/>
          </p:blipFill>
          <p:spPr>
            <a:xfrm>
              <a:off x="2643805" y="11083826"/>
              <a:ext cx="42389" cy="44554"/>
            </a:xfrm>
            <a:prstGeom prst="rect">
              <a:avLst/>
            </a:prstGeom>
            <a:noFill/>
            <a:ln>
              <a:noFill/>
            </a:ln>
          </p:spPr>
        </p:pic>
        <p:pic>
          <p:nvPicPr>
            <p:cNvPr descr="preencoded.png" id="833" name="Google Shape;833;p13"/>
            <p:cNvPicPr preferRelativeResize="0"/>
            <p:nvPr/>
          </p:nvPicPr>
          <p:blipFill rotWithShape="1">
            <a:blip r:embed="rId321">
              <a:alphaModFix/>
            </a:blip>
            <a:srcRect b="0" l="0" r="0" t="0"/>
            <a:stretch/>
          </p:blipFill>
          <p:spPr>
            <a:xfrm>
              <a:off x="2539555" y="10812103"/>
              <a:ext cx="33005" cy="31775"/>
            </a:xfrm>
            <a:prstGeom prst="rect">
              <a:avLst/>
            </a:prstGeom>
            <a:noFill/>
            <a:ln>
              <a:noFill/>
            </a:ln>
          </p:spPr>
        </p:pic>
        <p:pic>
          <p:nvPicPr>
            <p:cNvPr descr="preencoded.png" id="834" name="Google Shape;834;p13"/>
            <p:cNvPicPr preferRelativeResize="0"/>
            <p:nvPr/>
          </p:nvPicPr>
          <p:blipFill rotWithShape="1">
            <a:blip r:embed="rId322">
              <a:alphaModFix/>
            </a:blip>
            <a:srcRect b="0" l="0" r="0" t="0"/>
            <a:stretch/>
          </p:blipFill>
          <p:spPr>
            <a:xfrm>
              <a:off x="2658401" y="11213976"/>
              <a:ext cx="32079" cy="48048"/>
            </a:xfrm>
            <a:prstGeom prst="rect">
              <a:avLst/>
            </a:prstGeom>
            <a:noFill/>
            <a:ln>
              <a:noFill/>
            </a:ln>
          </p:spPr>
        </p:pic>
        <p:pic>
          <p:nvPicPr>
            <p:cNvPr descr="preencoded.png" id="835" name="Google Shape;835;p13"/>
            <p:cNvPicPr preferRelativeResize="0"/>
            <p:nvPr/>
          </p:nvPicPr>
          <p:blipFill rotWithShape="1">
            <a:blip r:embed="rId323">
              <a:alphaModFix/>
            </a:blip>
            <a:srcRect b="0" l="0" r="0" t="0"/>
            <a:stretch/>
          </p:blipFill>
          <p:spPr>
            <a:xfrm>
              <a:off x="2578604" y="10902181"/>
              <a:ext cx="23327" cy="26381"/>
            </a:xfrm>
            <a:prstGeom prst="rect">
              <a:avLst/>
            </a:prstGeom>
            <a:noFill/>
            <a:ln>
              <a:noFill/>
            </a:ln>
          </p:spPr>
        </p:pic>
        <p:pic>
          <p:nvPicPr>
            <p:cNvPr descr="preencoded.png" id="836" name="Google Shape;836;p13"/>
            <p:cNvPicPr preferRelativeResize="0"/>
            <p:nvPr/>
          </p:nvPicPr>
          <p:blipFill rotWithShape="1">
            <a:blip r:embed="rId324">
              <a:alphaModFix/>
            </a:blip>
            <a:srcRect b="0" l="0" r="0" t="0"/>
            <a:stretch/>
          </p:blipFill>
          <p:spPr>
            <a:xfrm>
              <a:off x="2176229" y="10686045"/>
              <a:ext cx="21639" cy="26644"/>
            </a:xfrm>
            <a:prstGeom prst="rect">
              <a:avLst/>
            </a:prstGeom>
            <a:noFill/>
            <a:ln>
              <a:noFill/>
            </a:ln>
          </p:spPr>
        </p:pic>
        <p:pic>
          <p:nvPicPr>
            <p:cNvPr descr="preencoded.png" id="837" name="Google Shape;837;p13"/>
            <p:cNvPicPr preferRelativeResize="0"/>
            <p:nvPr/>
          </p:nvPicPr>
          <p:blipFill rotWithShape="1">
            <a:blip r:embed="rId325">
              <a:alphaModFix/>
            </a:blip>
            <a:srcRect b="0" l="0" r="0" t="0"/>
            <a:stretch/>
          </p:blipFill>
          <p:spPr>
            <a:xfrm>
              <a:off x="2630629" y="11247127"/>
              <a:ext cx="17562" cy="17684"/>
            </a:xfrm>
            <a:prstGeom prst="rect">
              <a:avLst/>
            </a:prstGeom>
            <a:noFill/>
            <a:ln>
              <a:noFill/>
            </a:ln>
          </p:spPr>
        </p:pic>
        <p:pic>
          <p:nvPicPr>
            <p:cNvPr descr="preencoded.png" id="838" name="Google Shape;838;p13"/>
            <p:cNvPicPr preferRelativeResize="0"/>
            <p:nvPr/>
          </p:nvPicPr>
          <p:blipFill rotWithShape="1">
            <a:blip r:embed="rId326">
              <a:alphaModFix/>
            </a:blip>
            <a:srcRect b="0" l="0" r="0" t="0"/>
            <a:stretch/>
          </p:blipFill>
          <p:spPr>
            <a:xfrm>
              <a:off x="2595839" y="11343382"/>
              <a:ext cx="20962" cy="16103"/>
            </a:xfrm>
            <a:prstGeom prst="rect">
              <a:avLst/>
            </a:prstGeom>
            <a:noFill/>
            <a:ln>
              <a:noFill/>
            </a:ln>
          </p:spPr>
        </p:pic>
        <p:pic>
          <p:nvPicPr>
            <p:cNvPr descr="preencoded.png" id="839" name="Google Shape;839;p13"/>
            <p:cNvPicPr preferRelativeResize="0"/>
            <p:nvPr/>
          </p:nvPicPr>
          <p:blipFill rotWithShape="1">
            <a:blip r:embed="rId267">
              <a:alphaModFix/>
            </a:blip>
            <a:srcRect b="0" l="0" r="0" t="0"/>
            <a:stretch/>
          </p:blipFill>
          <p:spPr>
            <a:xfrm>
              <a:off x="2266713" y="10762431"/>
              <a:ext cx="10478" cy="13430"/>
            </a:xfrm>
            <a:prstGeom prst="rect">
              <a:avLst/>
            </a:prstGeom>
            <a:noFill/>
            <a:ln>
              <a:noFill/>
            </a:ln>
          </p:spPr>
        </p:pic>
        <p:pic>
          <p:nvPicPr>
            <p:cNvPr descr="preencoded.png" id="840" name="Google Shape;840;p13"/>
            <p:cNvPicPr preferRelativeResize="0"/>
            <p:nvPr/>
          </p:nvPicPr>
          <p:blipFill rotWithShape="1">
            <a:blip r:embed="rId327">
              <a:alphaModFix/>
            </a:blip>
            <a:srcRect b="0" l="0" r="0" t="0"/>
            <a:stretch/>
          </p:blipFill>
          <p:spPr>
            <a:xfrm>
              <a:off x="2056008" y="10688538"/>
              <a:ext cx="9733" cy="13547"/>
            </a:xfrm>
            <a:prstGeom prst="rect">
              <a:avLst/>
            </a:prstGeom>
            <a:noFill/>
            <a:ln>
              <a:noFill/>
            </a:ln>
          </p:spPr>
        </p:pic>
        <p:pic>
          <p:nvPicPr>
            <p:cNvPr descr="preencoded.png" id="841" name="Google Shape;841;p13"/>
            <p:cNvPicPr preferRelativeResize="0"/>
            <p:nvPr/>
          </p:nvPicPr>
          <p:blipFill rotWithShape="1">
            <a:blip r:embed="rId328">
              <a:alphaModFix/>
            </a:blip>
            <a:srcRect b="0" l="0" r="0" t="0"/>
            <a:stretch/>
          </p:blipFill>
          <p:spPr>
            <a:xfrm>
              <a:off x="2120314" y="10678232"/>
              <a:ext cx="8175" cy="15116"/>
            </a:xfrm>
            <a:prstGeom prst="rect">
              <a:avLst/>
            </a:prstGeom>
            <a:noFill/>
            <a:ln>
              <a:noFill/>
            </a:ln>
          </p:spPr>
        </p:pic>
        <p:pic>
          <p:nvPicPr>
            <p:cNvPr descr="preencoded.png" id="842" name="Google Shape;842;p13"/>
            <p:cNvPicPr preferRelativeResize="0"/>
            <p:nvPr/>
          </p:nvPicPr>
          <p:blipFill rotWithShape="1">
            <a:blip r:embed="rId329">
              <a:alphaModFix/>
            </a:blip>
            <a:srcRect b="0" l="0" r="0" t="0"/>
            <a:stretch/>
          </p:blipFill>
          <p:spPr>
            <a:xfrm>
              <a:off x="2038589" y="10709411"/>
              <a:ext cx="5810" cy="6191"/>
            </a:xfrm>
            <a:prstGeom prst="rect">
              <a:avLst/>
            </a:prstGeom>
            <a:noFill/>
            <a:ln>
              <a:noFill/>
            </a:ln>
          </p:spPr>
        </p:pic>
        <p:pic>
          <p:nvPicPr>
            <p:cNvPr descr="preencoded.png" id="843" name="Google Shape;843;p13"/>
            <p:cNvPicPr preferRelativeResize="0"/>
            <p:nvPr/>
          </p:nvPicPr>
          <p:blipFill rotWithShape="1">
            <a:blip r:embed="rId330">
              <a:alphaModFix/>
            </a:blip>
            <a:srcRect b="0" l="0" r="0" t="0"/>
            <a:stretch/>
          </p:blipFill>
          <p:spPr>
            <a:xfrm>
              <a:off x="2671201" y="11300854"/>
              <a:ext cx="9469" cy="8717"/>
            </a:xfrm>
            <a:prstGeom prst="rect">
              <a:avLst/>
            </a:prstGeom>
            <a:noFill/>
            <a:ln>
              <a:noFill/>
            </a:ln>
          </p:spPr>
        </p:pic>
        <p:pic>
          <p:nvPicPr>
            <p:cNvPr descr="preencoded.png" id="844" name="Google Shape;844;p13"/>
            <p:cNvPicPr preferRelativeResize="0"/>
            <p:nvPr/>
          </p:nvPicPr>
          <p:blipFill rotWithShape="1">
            <a:blip r:embed="rId19">
              <a:alphaModFix/>
            </a:blip>
            <a:srcRect b="0" l="0" r="0" t="0"/>
            <a:stretch/>
          </p:blipFill>
          <p:spPr>
            <a:xfrm>
              <a:off x="2603517" y="10840938"/>
              <a:ext cx="5334" cy="2953"/>
            </a:xfrm>
            <a:prstGeom prst="rect">
              <a:avLst/>
            </a:prstGeom>
            <a:noFill/>
            <a:ln>
              <a:noFill/>
            </a:ln>
          </p:spPr>
        </p:pic>
        <p:pic>
          <p:nvPicPr>
            <p:cNvPr descr="preencoded.png" id="845" name="Google Shape;845;p13"/>
            <p:cNvPicPr preferRelativeResize="0"/>
            <p:nvPr/>
          </p:nvPicPr>
          <p:blipFill rotWithShape="1">
            <a:blip r:embed="rId331">
              <a:alphaModFix/>
            </a:blip>
            <a:srcRect b="0" l="0" r="0" t="0"/>
            <a:stretch/>
          </p:blipFill>
          <p:spPr>
            <a:xfrm>
              <a:off x="2592439" y="9826116"/>
              <a:ext cx="397031" cy="865274"/>
            </a:xfrm>
            <a:prstGeom prst="rect">
              <a:avLst/>
            </a:prstGeom>
            <a:noFill/>
            <a:ln>
              <a:noFill/>
            </a:ln>
          </p:spPr>
        </p:pic>
        <p:pic>
          <p:nvPicPr>
            <p:cNvPr descr="preencoded.png" id="846" name="Google Shape;846;p13"/>
            <p:cNvPicPr preferRelativeResize="0"/>
            <p:nvPr/>
          </p:nvPicPr>
          <p:blipFill rotWithShape="1">
            <a:blip r:embed="rId332">
              <a:alphaModFix/>
            </a:blip>
            <a:srcRect b="0" l="0" r="0" t="0"/>
            <a:stretch/>
          </p:blipFill>
          <p:spPr>
            <a:xfrm>
              <a:off x="2074975" y="10017509"/>
              <a:ext cx="498145" cy="506017"/>
            </a:xfrm>
            <a:prstGeom prst="rect">
              <a:avLst/>
            </a:prstGeom>
            <a:noFill/>
            <a:ln>
              <a:noFill/>
            </a:ln>
          </p:spPr>
        </p:pic>
        <p:pic>
          <p:nvPicPr>
            <p:cNvPr descr="preencoded.png" id="847" name="Google Shape;847;p13"/>
            <p:cNvPicPr preferRelativeResize="0"/>
            <p:nvPr/>
          </p:nvPicPr>
          <p:blipFill rotWithShape="1">
            <a:blip r:embed="rId333">
              <a:alphaModFix/>
            </a:blip>
            <a:srcRect b="0" l="0" r="0" t="0"/>
            <a:stretch/>
          </p:blipFill>
          <p:spPr>
            <a:xfrm>
              <a:off x="2579800" y="10432889"/>
              <a:ext cx="201977" cy="208788"/>
            </a:xfrm>
            <a:prstGeom prst="rect">
              <a:avLst/>
            </a:prstGeom>
            <a:noFill/>
            <a:ln>
              <a:noFill/>
            </a:ln>
          </p:spPr>
        </p:pic>
        <p:pic>
          <p:nvPicPr>
            <p:cNvPr descr="preencoded.png" id="848" name="Google Shape;848;p13"/>
            <p:cNvPicPr preferRelativeResize="0"/>
            <p:nvPr/>
          </p:nvPicPr>
          <p:blipFill rotWithShape="1">
            <a:blip r:embed="rId334">
              <a:alphaModFix/>
            </a:blip>
            <a:srcRect b="0" l="0" r="0" t="0"/>
            <a:stretch/>
          </p:blipFill>
          <p:spPr>
            <a:xfrm>
              <a:off x="2085262" y="10383069"/>
              <a:ext cx="198406" cy="259252"/>
            </a:xfrm>
            <a:prstGeom prst="rect">
              <a:avLst/>
            </a:prstGeom>
            <a:noFill/>
            <a:ln>
              <a:noFill/>
            </a:ln>
          </p:spPr>
        </p:pic>
        <p:pic>
          <p:nvPicPr>
            <p:cNvPr descr="preencoded.png" id="849" name="Google Shape;849;p13"/>
            <p:cNvPicPr preferRelativeResize="0"/>
            <p:nvPr/>
          </p:nvPicPr>
          <p:blipFill rotWithShape="1">
            <a:blip r:embed="rId335">
              <a:alphaModFix/>
            </a:blip>
            <a:srcRect b="0" l="0" r="0" t="0"/>
            <a:stretch/>
          </p:blipFill>
          <p:spPr>
            <a:xfrm>
              <a:off x="2738751" y="10691292"/>
              <a:ext cx="102508" cy="75247"/>
            </a:xfrm>
            <a:prstGeom prst="rect">
              <a:avLst/>
            </a:prstGeom>
            <a:noFill/>
            <a:ln>
              <a:noFill/>
            </a:ln>
          </p:spPr>
        </p:pic>
        <p:pic>
          <p:nvPicPr>
            <p:cNvPr descr="preencoded.png" id="850" name="Google Shape;850;p13"/>
            <p:cNvPicPr preferRelativeResize="0"/>
            <p:nvPr/>
          </p:nvPicPr>
          <p:blipFill rotWithShape="1">
            <a:blip r:embed="rId336">
              <a:alphaModFix/>
            </a:blip>
            <a:srcRect b="0" l="0" r="0" t="0"/>
            <a:stretch/>
          </p:blipFill>
          <p:spPr>
            <a:xfrm>
              <a:off x="2564560" y="10484718"/>
              <a:ext cx="14859" cy="8191"/>
            </a:xfrm>
            <a:prstGeom prst="rect">
              <a:avLst/>
            </a:prstGeom>
            <a:noFill/>
            <a:ln>
              <a:noFill/>
            </a:ln>
          </p:spPr>
        </p:pic>
        <p:pic>
          <p:nvPicPr>
            <p:cNvPr descr="preencoded.png" id="851" name="Google Shape;851;p13"/>
            <p:cNvPicPr preferRelativeResize="0"/>
            <p:nvPr/>
          </p:nvPicPr>
          <p:blipFill rotWithShape="1">
            <a:blip r:embed="rId41">
              <a:alphaModFix/>
            </a:blip>
            <a:srcRect b="0" l="0" r="0" t="0"/>
            <a:stretch/>
          </p:blipFill>
          <p:spPr>
            <a:xfrm>
              <a:off x="2727628" y="10648801"/>
              <a:ext cx="2000" cy="15812"/>
            </a:xfrm>
            <a:prstGeom prst="rect">
              <a:avLst/>
            </a:prstGeom>
            <a:noFill/>
            <a:ln>
              <a:noFill/>
            </a:ln>
          </p:spPr>
        </p:pic>
        <p:pic>
          <p:nvPicPr>
            <p:cNvPr descr="preencoded.png" id="852" name="Google Shape;852;p13"/>
            <p:cNvPicPr preferRelativeResize="0"/>
            <p:nvPr/>
          </p:nvPicPr>
          <p:blipFill rotWithShape="1">
            <a:blip r:embed="rId337">
              <a:alphaModFix/>
            </a:blip>
            <a:srcRect b="0" l="0" r="0" t="0"/>
            <a:stretch/>
          </p:blipFill>
          <p:spPr>
            <a:xfrm>
              <a:off x="1120189" y="9549259"/>
              <a:ext cx="5524" cy="6382"/>
            </a:xfrm>
            <a:prstGeom prst="rect">
              <a:avLst/>
            </a:prstGeom>
            <a:noFill/>
            <a:ln>
              <a:noFill/>
            </a:ln>
          </p:spPr>
        </p:pic>
        <p:pic>
          <p:nvPicPr>
            <p:cNvPr descr="preencoded.png" id="853" name="Google Shape;853;p13"/>
            <p:cNvPicPr preferRelativeResize="0"/>
            <p:nvPr/>
          </p:nvPicPr>
          <p:blipFill rotWithShape="1">
            <a:blip r:embed="rId338">
              <a:alphaModFix/>
            </a:blip>
            <a:srcRect b="0" l="0" r="0" t="0"/>
            <a:stretch/>
          </p:blipFill>
          <p:spPr>
            <a:xfrm>
              <a:off x="1772337" y="9661066"/>
              <a:ext cx="319159" cy="502798"/>
            </a:xfrm>
            <a:prstGeom prst="rect">
              <a:avLst/>
            </a:prstGeom>
            <a:noFill/>
            <a:ln>
              <a:noFill/>
            </a:ln>
          </p:spPr>
        </p:pic>
        <p:pic>
          <p:nvPicPr>
            <p:cNvPr descr="preencoded.png" id="854" name="Google Shape;854;p13"/>
            <p:cNvPicPr preferRelativeResize="0"/>
            <p:nvPr/>
          </p:nvPicPr>
          <p:blipFill rotWithShape="1">
            <a:blip r:embed="rId339">
              <a:alphaModFix/>
            </a:blip>
            <a:srcRect b="0" l="0" r="0" t="0"/>
            <a:stretch/>
          </p:blipFill>
          <p:spPr>
            <a:xfrm>
              <a:off x="1732607" y="9601758"/>
              <a:ext cx="159516" cy="156457"/>
            </a:xfrm>
            <a:prstGeom prst="rect">
              <a:avLst/>
            </a:prstGeom>
            <a:noFill/>
            <a:ln>
              <a:noFill/>
            </a:ln>
          </p:spPr>
        </p:pic>
        <p:pic>
          <p:nvPicPr>
            <p:cNvPr descr="preencoded.png" id="855" name="Google Shape;855;p13"/>
            <p:cNvPicPr preferRelativeResize="0"/>
            <p:nvPr/>
          </p:nvPicPr>
          <p:blipFill rotWithShape="1">
            <a:blip r:embed="rId340">
              <a:alphaModFix/>
            </a:blip>
            <a:srcRect b="0" l="0" r="0" t="0"/>
            <a:stretch/>
          </p:blipFill>
          <p:spPr>
            <a:xfrm>
              <a:off x="1830183" y="9760148"/>
              <a:ext cx="60779" cy="155956"/>
            </a:xfrm>
            <a:prstGeom prst="rect">
              <a:avLst/>
            </a:prstGeom>
            <a:noFill/>
            <a:ln>
              <a:noFill/>
            </a:ln>
          </p:spPr>
        </p:pic>
        <p:pic>
          <p:nvPicPr>
            <p:cNvPr descr="preencoded.png" id="856" name="Google Shape;856;p13"/>
            <p:cNvPicPr preferRelativeResize="0"/>
            <p:nvPr/>
          </p:nvPicPr>
          <p:blipFill rotWithShape="1">
            <a:blip r:embed="rId341">
              <a:alphaModFix/>
            </a:blip>
            <a:srcRect b="0" l="0" r="0" t="0"/>
            <a:stretch/>
          </p:blipFill>
          <p:spPr>
            <a:xfrm>
              <a:off x="1832182" y="9901349"/>
              <a:ext cx="8736" cy="9374"/>
            </a:xfrm>
            <a:prstGeom prst="rect">
              <a:avLst/>
            </a:prstGeom>
            <a:noFill/>
            <a:ln>
              <a:noFill/>
            </a:ln>
          </p:spPr>
        </p:pic>
        <p:pic>
          <p:nvPicPr>
            <p:cNvPr descr="preencoded.png" id="857" name="Google Shape;857;p13"/>
            <p:cNvPicPr preferRelativeResize="0"/>
            <p:nvPr/>
          </p:nvPicPr>
          <p:blipFill rotWithShape="1">
            <a:blip r:embed="rId20">
              <a:alphaModFix/>
            </a:blip>
            <a:srcRect b="0" l="0" r="0" t="0"/>
            <a:stretch/>
          </p:blipFill>
          <p:spPr>
            <a:xfrm>
              <a:off x="1798463" y="9784891"/>
              <a:ext cx="15812" cy="2000"/>
            </a:xfrm>
            <a:prstGeom prst="rect">
              <a:avLst/>
            </a:prstGeom>
            <a:noFill/>
            <a:ln>
              <a:noFill/>
            </a:ln>
          </p:spPr>
        </p:pic>
        <p:pic>
          <p:nvPicPr>
            <p:cNvPr descr="preencoded.png" id="858" name="Google Shape;858;p13"/>
            <p:cNvPicPr preferRelativeResize="0"/>
            <p:nvPr/>
          </p:nvPicPr>
          <p:blipFill rotWithShape="1">
            <a:blip r:embed="rId20">
              <a:alphaModFix/>
            </a:blip>
            <a:srcRect b="0" l="0" r="0" t="0"/>
            <a:stretch/>
          </p:blipFill>
          <p:spPr>
            <a:xfrm>
              <a:off x="1814275" y="9786900"/>
              <a:ext cx="15812" cy="2000"/>
            </a:xfrm>
            <a:prstGeom prst="rect">
              <a:avLst/>
            </a:prstGeom>
            <a:noFill/>
            <a:ln>
              <a:noFill/>
            </a:ln>
          </p:spPr>
        </p:pic>
        <p:pic>
          <p:nvPicPr>
            <p:cNvPr descr="preencoded.png" id="859" name="Google Shape;859;p13"/>
            <p:cNvPicPr preferRelativeResize="0"/>
            <p:nvPr/>
          </p:nvPicPr>
          <p:blipFill rotWithShape="1">
            <a:blip r:embed="rId342">
              <a:alphaModFix/>
            </a:blip>
            <a:srcRect b="0" l="0" r="0" t="0"/>
            <a:stretch/>
          </p:blipFill>
          <p:spPr>
            <a:xfrm>
              <a:off x="2132747" y="10515005"/>
              <a:ext cx="50599" cy="78910"/>
            </a:xfrm>
            <a:prstGeom prst="rect">
              <a:avLst/>
            </a:prstGeom>
            <a:noFill/>
            <a:ln>
              <a:noFill/>
            </a:ln>
          </p:spPr>
        </p:pic>
        <p:pic>
          <p:nvPicPr>
            <p:cNvPr descr="preencoded.png" id="860" name="Google Shape;860;p13"/>
            <p:cNvPicPr preferRelativeResize="0"/>
            <p:nvPr/>
          </p:nvPicPr>
          <p:blipFill rotWithShape="1">
            <a:blip r:embed="rId343">
              <a:alphaModFix/>
            </a:blip>
            <a:srcRect b="0" l="0" r="0" t="0"/>
            <a:stretch/>
          </p:blipFill>
          <p:spPr>
            <a:xfrm>
              <a:off x="2084106" y="10527469"/>
              <a:ext cx="15252" cy="17003"/>
            </a:xfrm>
            <a:prstGeom prst="rect">
              <a:avLst/>
            </a:prstGeom>
            <a:noFill/>
            <a:ln>
              <a:noFill/>
            </a:ln>
          </p:spPr>
        </p:pic>
        <p:pic>
          <p:nvPicPr>
            <p:cNvPr descr="preencoded.png" id="861" name="Google Shape;861;p13"/>
            <p:cNvPicPr preferRelativeResize="0"/>
            <p:nvPr/>
          </p:nvPicPr>
          <p:blipFill rotWithShape="1">
            <a:blip r:embed="rId344">
              <a:alphaModFix/>
            </a:blip>
            <a:srcRect b="0" l="0" r="0" t="0"/>
            <a:stretch/>
          </p:blipFill>
          <p:spPr>
            <a:xfrm>
              <a:off x="2221374" y="10642439"/>
              <a:ext cx="8176" cy="15102"/>
            </a:xfrm>
            <a:prstGeom prst="rect">
              <a:avLst/>
            </a:prstGeom>
            <a:noFill/>
            <a:ln>
              <a:noFill/>
            </a:ln>
          </p:spPr>
        </p:pic>
        <p:pic>
          <p:nvPicPr>
            <p:cNvPr descr="preencoded.png" id="862" name="Google Shape;862;p13"/>
            <p:cNvPicPr preferRelativeResize="0"/>
            <p:nvPr/>
          </p:nvPicPr>
          <p:blipFill rotWithShape="1">
            <a:blip r:embed="rId345">
              <a:alphaModFix/>
            </a:blip>
            <a:srcRect b="0" l="0" r="0" t="0"/>
            <a:stretch/>
          </p:blipFill>
          <p:spPr>
            <a:xfrm>
              <a:off x="1865194" y="9623636"/>
              <a:ext cx="9374" cy="8675"/>
            </a:xfrm>
            <a:prstGeom prst="rect">
              <a:avLst/>
            </a:prstGeom>
            <a:noFill/>
            <a:ln>
              <a:noFill/>
            </a:ln>
          </p:spPr>
        </p:pic>
        <p:pic>
          <p:nvPicPr>
            <p:cNvPr descr="preencoded.png" id="863" name="Google Shape;863;p13"/>
            <p:cNvPicPr preferRelativeResize="0"/>
            <p:nvPr/>
          </p:nvPicPr>
          <p:blipFill rotWithShape="1">
            <a:blip r:embed="rId346">
              <a:alphaModFix/>
            </a:blip>
            <a:srcRect b="0" l="0" r="0" t="0"/>
            <a:stretch/>
          </p:blipFill>
          <p:spPr>
            <a:xfrm>
              <a:off x="1988488" y="9624492"/>
              <a:ext cx="481774" cy="385718"/>
            </a:xfrm>
            <a:prstGeom prst="rect">
              <a:avLst/>
            </a:prstGeom>
            <a:noFill/>
            <a:ln>
              <a:noFill/>
            </a:ln>
          </p:spPr>
        </p:pic>
        <p:pic>
          <p:nvPicPr>
            <p:cNvPr descr="preencoded.png" id="864" name="Google Shape;864;p13"/>
            <p:cNvPicPr preferRelativeResize="0"/>
            <p:nvPr/>
          </p:nvPicPr>
          <p:blipFill rotWithShape="1">
            <a:blip r:embed="rId347">
              <a:alphaModFix/>
            </a:blip>
            <a:srcRect b="0" l="0" r="0" t="0"/>
            <a:stretch/>
          </p:blipFill>
          <p:spPr>
            <a:xfrm>
              <a:off x="2508430" y="9986776"/>
              <a:ext cx="142134" cy="147078"/>
            </a:xfrm>
            <a:prstGeom prst="rect">
              <a:avLst/>
            </a:prstGeom>
            <a:noFill/>
            <a:ln>
              <a:noFill/>
            </a:ln>
          </p:spPr>
        </p:pic>
        <p:pic>
          <p:nvPicPr>
            <p:cNvPr descr="preencoded.png" id="865" name="Google Shape;865;p13"/>
            <p:cNvPicPr preferRelativeResize="0"/>
            <p:nvPr/>
          </p:nvPicPr>
          <p:blipFill rotWithShape="1">
            <a:blip r:embed="rId348">
              <a:alphaModFix/>
            </a:blip>
            <a:srcRect b="0" l="0" r="0" t="0"/>
            <a:stretch/>
          </p:blipFill>
          <p:spPr>
            <a:xfrm>
              <a:off x="2547578" y="10316394"/>
              <a:ext cx="121239" cy="143416"/>
            </a:xfrm>
            <a:prstGeom prst="rect">
              <a:avLst/>
            </a:prstGeom>
            <a:noFill/>
            <a:ln>
              <a:noFill/>
            </a:ln>
          </p:spPr>
        </p:pic>
        <p:pic>
          <p:nvPicPr>
            <p:cNvPr descr="preencoded.png" id="866" name="Google Shape;866;p13"/>
            <p:cNvPicPr preferRelativeResize="0"/>
            <p:nvPr/>
          </p:nvPicPr>
          <p:blipFill rotWithShape="1">
            <a:blip r:embed="rId349">
              <a:alphaModFix/>
            </a:blip>
            <a:srcRect b="0" l="0" r="0" t="0"/>
            <a:stretch/>
          </p:blipFill>
          <p:spPr>
            <a:xfrm>
              <a:off x="2220831" y="10011594"/>
              <a:ext cx="132497" cy="156405"/>
            </a:xfrm>
            <a:prstGeom prst="rect">
              <a:avLst/>
            </a:prstGeom>
            <a:noFill/>
            <a:ln>
              <a:noFill/>
            </a:ln>
          </p:spPr>
        </p:pic>
        <p:pic>
          <p:nvPicPr>
            <p:cNvPr descr="preencoded.png" id="867" name="Google Shape;867;p13"/>
            <p:cNvPicPr preferRelativeResize="0"/>
            <p:nvPr/>
          </p:nvPicPr>
          <p:blipFill rotWithShape="1">
            <a:blip r:embed="rId350">
              <a:alphaModFix/>
            </a:blip>
            <a:srcRect b="0" l="0" r="0" t="0"/>
            <a:stretch/>
          </p:blipFill>
          <p:spPr>
            <a:xfrm>
              <a:off x="2529412" y="10187508"/>
              <a:ext cx="71533" cy="101632"/>
            </a:xfrm>
            <a:prstGeom prst="rect">
              <a:avLst/>
            </a:prstGeom>
            <a:noFill/>
            <a:ln>
              <a:noFill/>
            </a:ln>
          </p:spPr>
        </p:pic>
        <p:pic>
          <p:nvPicPr>
            <p:cNvPr descr="preencoded.png" id="868" name="Google Shape;868;p13"/>
            <p:cNvPicPr preferRelativeResize="0"/>
            <p:nvPr/>
          </p:nvPicPr>
          <p:blipFill rotWithShape="1">
            <a:blip r:embed="rId351">
              <a:alphaModFix/>
            </a:blip>
            <a:srcRect b="0" l="0" r="0" t="0"/>
            <a:stretch/>
          </p:blipFill>
          <p:spPr>
            <a:xfrm>
              <a:off x="2370059" y="10145762"/>
              <a:ext cx="66956" cy="62513"/>
            </a:xfrm>
            <a:prstGeom prst="rect">
              <a:avLst/>
            </a:prstGeom>
            <a:noFill/>
            <a:ln>
              <a:noFill/>
            </a:ln>
          </p:spPr>
        </p:pic>
        <p:pic>
          <p:nvPicPr>
            <p:cNvPr descr="preencoded.png" id="869" name="Google Shape;869;p13"/>
            <p:cNvPicPr preferRelativeResize="0"/>
            <p:nvPr/>
          </p:nvPicPr>
          <p:blipFill rotWithShape="1">
            <a:blip r:embed="rId352">
              <a:alphaModFix/>
            </a:blip>
            <a:srcRect b="0" l="0" r="0" t="0"/>
            <a:stretch/>
          </p:blipFill>
          <p:spPr>
            <a:xfrm>
              <a:off x="2558940" y="10460013"/>
              <a:ext cx="21828" cy="15453"/>
            </a:xfrm>
            <a:prstGeom prst="rect">
              <a:avLst/>
            </a:prstGeom>
            <a:noFill/>
            <a:ln>
              <a:noFill/>
            </a:ln>
          </p:spPr>
        </p:pic>
        <p:pic>
          <p:nvPicPr>
            <p:cNvPr descr="preencoded.png" id="870" name="Google Shape;870;p13"/>
            <p:cNvPicPr preferRelativeResize="0"/>
            <p:nvPr/>
          </p:nvPicPr>
          <p:blipFill rotWithShape="1">
            <a:blip r:embed="rId353">
              <a:alphaModFix/>
            </a:blip>
            <a:srcRect b="0" l="0" r="0" t="0"/>
            <a:stretch/>
          </p:blipFill>
          <p:spPr>
            <a:xfrm>
              <a:off x="2518311" y="10148850"/>
              <a:ext cx="6390" cy="6477"/>
            </a:xfrm>
            <a:prstGeom prst="rect">
              <a:avLst/>
            </a:prstGeom>
            <a:noFill/>
            <a:ln>
              <a:noFill/>
            </a:ln>
          </p:spPr>
        </p:pic>
        <p:pic>
          <p:nvPicPr>
            <p:cNvPr descr="preencoded.png" id="871" name="Google Shape;871;p13"/>
            <p:cNvPicPr preferRelativeResize="0"/>
            <p:nvPr/>
          </p:nvPicPr>
          <p:blipFill rotWithShape="1">
            <a:blip r:embed="rId354">
              <a:alphaModFix/>
            </a:blip>
            <a:srcRect b="0" l="0" r="0" t="0"/>
            <a:stretch/>
          </p:blipFill>
          <p:spPr>
            <a:xfrm>
              <a:off x="2554266" y="10426043"/>
              <a:ext cx="7970" cy="13854"/>
            </a:xfrm>
            <a:prstGeom prst="rect">
              <a:avLst/>
            </a:prstGeom>
            <a:noFill/>
            <a:ln>
              <a:noFill/>
            </a:ln>
          </p:spPr>
        </p:pic>
        <p:pic>
          <p:nvPicPr>
            <p:cNvPr descr="preencoded.png" id="872" name="Google Shape;872;p13"/>
            <p:cNvPicPr preferRelativeResize="0"/>
            <p:nvPr/>
          </p:nvPicPr>
          <p:blipFill rotWithShape="1">
            <a:blip r:embed="rId19">
              <a:alphaModFix/>
            </a:blip>
            <a:srcRect b="0" l="0" r="0" t="0"/>
            <a:stretch/>
          </p:blipFill>
          <p:spPr>
            <a:xfrm>
              <a:off x="2554977" y="10420164"/>
              <a:ext cx="3065" cy="5852"/>
            </a:xfrm>
            <a:prstGeom prst="rect">
              <a:avLst/>
            </a:prstGeom>
            <a:noFill/>
            <a:ln>
              <a:noFill/>
            </a:ln>
          </p:spPr>
        </p:pic>
        <p:pic>
          <p:nvPicPr>
            <p:cNvPr descr="preencoded.png" id="873" name="Google Shape;873;p13"/>
            <p:cNvPicPr preferRelativeResize="0"/>
            <p:nvPr/>
          </p:nvPicPr>
          <p:blipFill rotWithShape="1">
            <a:blip r:embed="rId355">
              <a:alphaModFix/>
            </a:blip>
            <a:srcRect b="0" l="0" r="0" t="0"/>
            <a:stretch/>
          </p:blipFill>
          <p:spPr>
            <a:xfrm>
              <a:off x="2826878" y="9875862"/>
              <a:ext cx="38235" cy="53571"/>
            </a:xfrm>
            <a:prstGeom prst="rect">
              <a:avLst/>
            </a:prstGeom>
            <a:noFill/>
            <a:ln>
              <a:noFill/>
            </a:ln>
          </p:spPr>
        </p:pic>
        <p:pic>
          <p:nvPicPr>
            <p:cNvPr descr="preencoded.png" id="874" name="Google Shape;874;p13"/>
            <p:cNvPicPr preferRelativeResize="0"/>
            <p:nvPr/>
          </p:nvPicPr>
          <p:blipFill rotWithShape="1">
            <a:blip r:embed="rId356">
              <a:alphaModFix/>
            </a:blip>
            <a:srcRect b="0" l="0" r="0" t="0"/>
            <a:stretch/>
          </p:blipFill>
          <p:spPr>
            <a:xfrm>
              <a:off x="2351706" y="9516963"/>
              <a:ext cx="11209" cy="22670"/>
            </a:xfrm>
            <a:prstGeom prst="rect">
              <a:avLst/>
            </a:prstGeom>
            <a:noFill/>
            <a:ln>
              <a:noFill/>
            </a:ln>
          </p:spPr>
        </p:pic>
        <p:pic>
          <p:nvPicPr>
            <p:cNvPr descr="preencoded.png" id="875" name="Google Shape;875;p13"/>
            <p:cNvPicPr preferRelativeResize="0"/>
            <p:nvPr/>
          </p:nvPicPr>
          <p:blipFill rotWithShape="1">
            <a:blip r:embed="rId357">
              <a:alphaModFix/>
            </a:blip>
            <a:srcRect b="0" l="0" r="0" t="0"/>
            <a:stretch/>
          </p:blipFill>
          <p:spPr>
            <a:xfrm>
              <a:off x="2316292" y="9551901"/>
              <a:ext cx="17952" cy="15525"/>
            </a:xfrm>
            <a:prstGeom prst="rect">
              <a:avLst/>
            </a:prstGeom>
            <a:noFill/>
            <a:ln>
              <a:noFill/>
            </a:ln>
          </p:spPr>
        </p:pic>
        <p:pic>
          <p:nvPicPr>
            <p:cNvPr descr="preencoded.png" id="876" name="Google Shape;876;p13"/>
            <p:cNvPicPr preferRelativeResize="0"/>
            <p:nvPr/>
          </p:nvPicPr>
          <p:blipFill rotWithShape="1">
            <a:blip r:embed="rId19">
              <a:alphaModFix/>
            </a:blip>
            <a:srcRect b="0" l="0" r="0" t="0"/>
            <a:stretch/>
          </p:blipFill>
          <p:spPr>
            <a:xfrm>
              <a:off x="2827831" y="9856068"/>
              <a:ext cx="15907" cy="2000"/>
            </a:xfrm>
            <a:prstGeom prst="rect">
              <a:avLst/>
            </a:prstGeom>
            <a:noFill/>
            <a:ln>
              <a:noFill/>
            </a:ln>
          </p:spPr>
        </p:pic>
        <p:pic>
          <p:nvPicPr>
            <p:cNvPr descr="preencoded.png" id="877" name="Google Shape;877;p13"/>
            <p:cNvPicPr preferRelativeResize="0"/>
            <p:nvPr/>
          </p:nvPicPr>
          <p:blipFill rotWithShape="1">
            <a:blip r:embed="rId19">
              <a:alphaModFix/>
            </a:blip>
            <a:srcRect b="0" l="0" r="0" t="0"/>
            <a:stretch/>
          </p:blipFill>
          <p:spPr>
            <a:xfrm>
              <a:off x="2738676" y="9780910"/>
              <a:ext cx="1905" cy="15812"/>
            </a:xfrm>
            <a:prstGeom prst="rect">
              <a:avLst/>
            </a:prstGeom>
            <a:noFill/>
            <a:ln>
              <a:noFill/>
            </a:ln>
          </p:spPr>
        </p:pic>
        <p:pic>
          <p:nvPicPr>
            <p:cNvPr descr="preencoded.png" id="878" name="Google Shape;878;p13"/>
            <p:cNvPicPr preferRelativeResize="0"/>
            <p:nvPr/>
          </p:nvPicPr>
          <p:blipFill rotWithShape="1">
            <a:blip r:embed="rId20">
              <a:alphaModFix/>
            </a:blip>
            <a:srcRect b="0" l="0" r="0" t="0"/>
            <a:stretch/>
          </p:blipFill>
          <p:spPr>
            <a:xfrm>
              <a:off x="2811067" y="9926427"/>
              <a:ext cx="15812" cy="1905"/>
            </a:xfrm>
            <a:prstGeom prst="rect">
              <a:avLst/>
            </a:prstGeom>
            <a:noFill/>
            <a:ln>
              <a:noFill/>
            </a:ln>
          </p:spPr>
        </p:pic>
        <p:pic>
          <p:nvPicPr>
            <p:cNvPr descr="preencoded.png" id="879" name="Google Shape;879;p13"/>
            <p:cNvPicPr preferRelativeResize="0"/>
            <p:nvPr/>
          </p:nvPicPr>
          <p:blipFill rotWithShape="1">
            <a:blip r:embed="rId358">
              <a:alphaModFix/>
            </a:blip>
            <a:srcRect b="0" l="0" r="0" t="0"/>
            <a:stretch/>
          </p:blipFill>
          <p:spPr>
            <a:xfrm>
              <a:off x="2284906" y="9557147"/>
              <a:ext cx="8858" cy="15240"/>
            </a:xfrm>
            <a:prstGeom prst="rect">
              <a:avLst/>
            </a:prstGeom>
            <a:noFill/>
            <a:ln>
              <a:noFill/>
            </a:ln>
          </p:spPr>
        </p:pic>
        <p:pic>
          <p:nvPicPr>
            <p:cNvPr descr="preencoded.png" id="880" name="Google Shape;880;p13"/>
            <p:cNvPicPr preferRelativeResize="0"/>
            <p:nvPr/>
          </p:nvPicPr>
          <p:blipFill rotWithShape="1">
            <a:blip r:embed="rId359">
              <a:alphaModFix/>
            </a:blip>
            <a:srcRect b="0" l="0" r="0" t="0"/>
            <a:stretch/>
          </p:blipFill>
          <p:spPr>
            <a:xfrm>
              <a:off x="2289809" y="9572402"/>
              <a:ext cx="8717" cy="9383"/>
            </a:xfrm>
            <a:prstGeom prst="rect">
              <a:avLst/>
            </a:prstGeom>
            <a:noFill/>
            <a:ln>
              <a:noFill/>
            </a:ln>
          </p:spPr>
        </p:pic>
        <p:pic>
          <p:nvPicPr>
            <p:cNvPr descr="preencoded.png" id="881" name="Google Shape;881;p13"/>
            <p:cNvPicPr preferRelativeResize="0"/>
            <p:nvPr/>
          </p:nvPicPr>
          <p:blipFill rotWithShape="1">
            <a:blip r:embed="rId360">
              <a:alphaModFix/>
            </a:blip>
            <a:srcRect b="0" l="0" r="0" t="0"/>
            <a:stretch/>
          </p:blipFill>
          <p:spPr>
            <a:xfrm>
              <a:off x="2357867" y="11568373"/>
              <a:ext cx="15565" cy="17899"/>
            </a:xfrm>
            <a:prstGeom prst="rect">
              <a:avLst/>
            </a:prstGeom>
            <a:noFill/>
            <a:ln>
              <a:noFill/>
            </a:ln>
          </p:spPr>
        </p:pic>
        <p:pic>
          <p:nvPicPr>
            <p:cNvPr descr="preencoded.png" id="882" name="Google Shape;882;p13"/>
            <p:cNvPicPr preferRelativeResize="0"/>
            <p:nvPr/>
          </p:nvPicPr>
          <p:blipFill rotWithShape="1">
            <a:blip r:embed="rId361">
              <a:alphaModFix/>
            </a:blip>
            <a:srcRect b="0" l="0" r="0" t="0"/>
            <a:stretch/>
          </p:blipFill>
          <p:spPr>
            <a:xfrm>
              <a:off x="2331102" y="11575405"/>
              <a:ext cx="18119" cy="15552"/>
            </a:xfrm>
            <a:prstGeom prst="rect">
              <a:avLst/>
            </a:prstGeom>
            <a:noFill/>
            <a:ln>
              <a:noFill/>
            </a:ln>
          </p:spPr>
        </p:pic>
        <p:pic>
          <p:nvPicPr>
            <p:cNvPr descr="preencoded.png" id="883" name="Google Shape;883;p13"/>
            <p:cNvPicPr preferRelativeResize="0"/>
            <p:nvPr/>
          </p:nvPicPr>
          <p:blipFill rotWithShape="1">
            <a:blip r:embed="rId20">
              <a:alphaModFix/>
            </a:blip>
            <a:srcRect b="0" l="0" r="0" t="0"/>
            <a:stretch/>
          </p:blipFill>
          <p:spPr>
            <a:xfrm>
              <a:off x="2299479" y="11585488"/>
              <a:ext cx="15812" cy="1905"/>
            </a:xfrm>
            <a:prstGeom prst="rect">
              <a:avLst/>
            </a:prstGeom>
            <a:noFill/>
            <a:ln>
              <a:noFill/>
            </a:ln>
          </p:spPr>
        </p:pic>
        <p:pic>
          <p:nvPicPr>
            <p:cNvPr descr="preencoded.png" id="884" name="Google Shape;884;p13"/>
            <p:cNvPicPr preferRelativeResize="0"/>
            <p:nvPr/>
          </p:nvPicPr>
          <p:blipFill rotWithShape="1">
            <a:blip r:embed="rId20">
              <a:alphaModFix/>
            </a:blip>
            <a:srcRect b="0" l="0" r="0" t="0"/>
            <a:stretch/>
          </p:blipFill>
          <p:spPr>
            <a:xfrm>
              <a:off x="2315195" y="11587497"/>
              <a:ext cx="15907" cy="1905"/>
            </a:xfrm>
            <a:prstGeom prst="rect">
              <a:avLst/>
            </a:prstGeom>
            <a:noFill/>
            <a:ln>
              <a:noFill/>
            </a:ln>
          </p:spPr>
        </p:pic>
        <p:pic>
          <p:nvPicPr>
            <p:cNvPr descr="preencoded.png" id="885" name="Google Shape;885;p13"/>
            <p:cNvPicPr preferRelativeResize="0"/>
            <p:nvPr/>
          </p:nvPicPr>
          <p:blipFill rotWithShape="1">
            <a:blip r:embed="rId20">
              <a:alphaModFix/>
            </a:blip>
            <a:srcRect b="0" l="0" r="0" t="0"/>
            <a:stretch/>
          </p:blipFill>
          <p:spPr>
            <a:xfrm>
              <a:off x="2515315" y="11402802"/>
              <a:ext cx="15812" cy="2000"/>
            </a:xfrm>
            <a:prstGeom prst="rect">
              <a:avLst/>
            </a:prstGeom>
            <a:noFill/>
            <a:ln>
              <a:noFill/>
            </a:ln>
          </p:spPr>
        </p:pic>
        <p:pic>
          <p:nvPicPr>
            <p:cNvPr descr="preencoded.png" id="886" name="Google Shape;886;p13"/>
            <p:cNvPicPr preferRelativeResize="0"/>
            <p:nvPr/>
          </p:nvPicPr>
          <p:blipFill rotWithShape="1">
            <a:blip r:embed="rId362">
              <a:alphaModFix/>
            </a:blip>
            <a:srcRect b="0" l="0" r="0" t="0"/>
            <a:stretch/>
          </p:blipFill>
          <p:spPr>
            <a:xfrm>
              <a:off x="2531127" y="11397853"/>
              <a:ext cx="9374" cy="8736"/>
            </a:xfrm>
            <a:prstGeom prst="rect">
              <a:avLst/>
            </a:prstGeom>
            <a:noFill/>
            <a:ln>
              <a:noFill/>
            </a:ln>
          </p:spPr>
        </p:pic>
        <p:pic>
          <p:nvPicPr>
            <p:cNvPr descr="preencoded.png" id="887" name="Google Shape;887;p13"/>
            <p:cNvPicPr preferRelativeResize="0"/>
            <p:nvPr/>
          </p:nvPicPr>
          <p:blipFill rotWithShape="1">
            <a:blip r:embed="rId363">
              <a:alphaModFix/>
            </a:blip>
            <a:srcRect b="0" l="0" r="0" t="0"/>
            <a:stretch/>
          </p:blipFill>
          <p:spPr>
            <a:xfrm>
              <a:off x="2938790" y="10424815"/>
              <a:ext cx="441384" cy="386591"/>
            </a:xfrm>
            <a:prstGeom prst="rect">
              <a:avLst/>
            </a:prstGeom>
            <a:noFill/>
            <a:ln>
              <a:noFill/>
            </a:ln>
          </p:spPr>
        </p:pic>
        <p:pic>
          <p:nvPicPr>
            <p:cNvPr descr="preencoded.png" id="888" name="Google Shape;888;p13"/>
            <p:cNvPicPr preferRelativeResize="0"/>
            <p:nvPr/>
          </p:nvPicPr>
          <p:blipFill rotWithShape="1">
            <a:blip r:embed="rId364">
              <a:alphaModFix/>
            </a:blip>
            <a:srcRect b="0" l="0" r="0" t="0"/>
            <a:stretch/>
          </p:blipFill>
          <p:spPr>
            <a:xfrm>
              <a:off x="2748487" y="10535394"/>
              <a:ext cx="250806" cy="189433"/>
            </a:xfrm>
            <a:prstGeom prst="rect">
              <a:avLst/>
            </a:prstGeom>
            <a:noFill/>
            <a:ln>
              <a:noFill/>
            </a:ln>
          </p:spPr>
        </p:pic>
        <p:pic>
          <p:nvPicPr>
            <p:cNvPr descr="preencoded.png" id="889" name="Google Shape;889;p13"/>
            <p:cNvPicPr preferRelativeResize="0"/>
            <p:nvPr/>
          </p:nvPicPr>
          <p:blipFill rotWithShape="1">
            <a:blip r:embed="rId365">
              <a:alphaModFix/>
            </a:blip>
            <a:srcRect b="0" l="0" r="0" t="0"/>
            <a:stretch/>
          </p:blipFill>
          <p:spPr>
            <a:xfrm>
              <a:off x="2824459" y="10621603"/>
              <a:ext cx="174961" cy="333243"/>
            </a:xfrm>
            <a:prstGeom prst="rect">
              <a:avLst/>
            </a:prstGeom>
            <a:noFill/>
            <a:ln>
              <a:noFill/>
            </a:ln>
          </p:spPr>
        </p:pic>
        <p:pic>
          <p:nvPicPr>
            <p:cNvPr descr="preencoded.png" id="890" name="Google Shape;890;p13"/>
            <p:cNvPicPr preferRelativeResize="0"/>
            <p:nvPr/>
          </p:nvPicPr>
          <p:blipFill rotWithShape="1">
            <a:blip r:embed="rId366">
              <a:alphaModFix/>
            </a:blip>
            <a:srcRect b="0" l="0" r="0" t="0"/>
            <a:stretch/>
          </p:blipFill>
          <p:spPr>
            <a:xfrm>
              <a:off x="3586475" y="10780588"/>
              <a:ext cx="97939" cy="93000"/>
            </a:xfrm>
            <a:prstGeom prst="rect">
              <a:avLst/>
            </a:prstGeom>
            <a:noFill/>
            <a:ln>
              <a:noFill/>
            </a:ln>
          </p:spPr>
        </p:pic>
        <p:pic>
          <p:nvPicPr>
            <p:cNvPr descr="preencoded.png" id="891" name="Google Shape;891;p13"/>
            <p:cNvPicPr preferRelativeResize="0"/>
            <p:nvPr/>
          </p:nvPicPr>
          <p:blipFill rotWithShape="1">
            <a:blip r:embed="rId19">
              <a:alphaModFix/>
            </a:blip>
            <a:srcRect b="0" l="0" r="0" t="0"/>
            <a:stretch/>
          </p:blipFill>
          <p:spPr>
            <a:xfrm>
              <a:off x="3649171" y="10891317"/>
              <a:ext cx="15716" cy="2191"/>
            </a:xfrm>
            <a:prstGeom prst="rect">
              <a:avLst/>
            </a:prstGeom>
            <a:noFill/>
            <a:ln>
              <a:noFill/>
            </a:ln>
          </p:spPr>
        </p:pic>
        <p:pic>
          <p:nvPicPr>
            <p:cNvPr descr="preencoded.png" id="892" name="Google Shape;892;p13"/>
            <p:cNvPicPr preferRelativeResize="0"/>
            <p:nvPr/>
          </p:nvPicPr>
          <p:blipFill rotWithShape="1">
            <a:blip r:embed="rId367">
              <a:alphaModFix/>
            </a:blip>
            <a:srcRect b="0" l="0" r="0" t="0"/>
            <a:stretch/>
          </p:blipFill>
          <p:spPr>
            <a:xfrm>
              <a:off x="3457936" y="10666735"/>
              <a:ext cx="8736" cy="9374"/>
            </a:xfrm>
            <a:prstGeom prst="rect">
              <a:avLst/>
            </a:prstGeom>
            <a:noFill/>
            <a:ln>
              <a:noFill/>
            </a:ln>
          </p:spPr>
        </p:pic>
        <p:pic>
          <p:nvPicPr>
            <p:cNvPr descr="preencoded.png" id="893" name="Google Shape;893;p13"/>
            <p:cNvPicPr preferRelativeResize="0"/>
            <p:nvPr/>
          </p:nvPicPr>
          <p:blipFill rotWithShape="1">
            <a:blip r:embed="rId368">
              <a:alphaModFix/>
            </a:blip>
            <a:srcRect b="0" l="0" r="0" t="0"/>
            <a:stretch/>
          </p:blipFill>
          <p:spPr>
            <a:xfrm>
              <a:off x="2822529" y="10771212"/>
              <a:ext cx="95408" cy="69609"/>
            </a:xfrm>
            <a:prstGeom prst="rect">
              <a:avLst/>
            </a:prstGeom>
            <a:noFill/>
            <a:ln>
              <a:noFill/>
            </a:ln>
          </p:spPr>
        </p:pic>
        <p:pic>
          <p:nvPicPr>
            <p:cNvPr descr="preencoded.png" id="894" name="Google Shape;894;p13"/>
            <p:cNvPicPr preferRelativeResize="0"/>
            <p:nvPr/>
          </p:nvPicPr>
          <p:blipFill rotWithShape="1">
            <a:blip r:embed="rId369">
              <a:alphaModFix/>
            </a:blip>
            <a:srcRect b="0" l="0" r="0" t="0"/>
            <a:stretch/>
          </p:blipFill>
          <p:spPr>
            <a:xfrm>
              <a:off x="2896806" y="10834762"/>
              <a:ext cx="37295" cy="110966"/>
            </a:xfrm>
            <a:prstGeom prst="rect">
              <a:avLst/>
            </a:prstGeom>
            <a:noFill/>
            <a:ln>
              <a:noFill/>
            </a:ln>
          </p:spPr>
        </p:pic>
        <p:pic>
          <p:nvPicPr>
            <p:cNvPr descr="preencoded.png" id="895" name="Google Shape;895;p13"/>
            <p:cNvPicPr preferRelativeResize="0"/>
            <p:nvPr/>
          </p:nvPicPr>
          <p:blipFill rotWithShape="1">
            <a:blip r:embed="rId370">
              <a:alphaModFix/>
            </a:blip>
            <a:srcRect b="0" l="0" r="0" t="0"/>
            <a:stretch/>
          </p:blipFill>
          <p:spPr>
            <a:xfrm>
              <a:off x="3715500" y="10860546"/>
              <a:ext cx="30502" cy="42577"/>
            </a:xfrm>
            <a:prstGeom prst="rect">
              <a:avLst/>
            </a:prstGeom>
            <a:noFill/>
            <a:ln>
              <a:noFill/>
            </a:ln>
          </p:spPr>
        </p:pic>
        <p:pic>
          <p:nvPicPr>
            <p:cNvPr descr="preencoded.png" id="896" name="Google Shape;896;p13"/>
            <p:cNvPicPr preferRelativeResize="0"/>
            <p:nvPr/>
          </p:nvPicPr>
          <p:blipFill rotWithShape="1">
            <a:blip r:embed="rId371">
              <a:alphaModFix/>
            </a:blip>
            <a:srcRect b="0" l="0" r="0" t="0"/>
            <a:stretch/>
          </p:blipFill>
          <p:spPr>
            <a:xfrm>
              <a:off x="2791701" y="11464826"/>
              <a:ext cx="108044" cy="91150"/>
            </a:xfrm>
            <a:prstGeom prst="rect">
              <a:avLst/>
            </a:prstGeom>
            <a:noFill/>
            <a:ln>
              <a:noFill/>
            </a:ln>
          </p:spPr>
        </p:pic>
        <p:pic>
          <p:nvPicPr>
            <p:cNvPr descr="preencoded.png" id="897" name="Google Shape;897;p13"/>
            <p:cNvPicPr preferRelativeResize="0"/>
            <p:nvPr/>
          </p:nvPicPr>
          <p:blipFill rotWithShape="1">
            <a:blip r:embed="rId372">
              <a:alphaModFix/>
            </a:blip>
            <a:srcRect b="0" l="0" r="0" t="0"/>
            <a:stretch/>
          </p:blipFill>
          <p:spPr>
            <a:xfrm>
              <a:off x="2990803" y="11461440"/>
              <a:ext cx="22765" cy="11596"/>
            </a:xfrm>
            <a:prstGeom prst="rect">
              <a:avLst/>
            </a:prstGeom>
            <a:noFill/>
            <a:ln>
              <a:noFill/>
            </a:ln>
          </p:spPr>
        </p:pic>
        <p:pic>
          <p:nvPicPr>
            <p:cNvPr descr="preencoded.png" id="898" name="Google Shape;898;p13"/>
            <p:cNvPicPr preferRelativeResize="0"/>
            <p:nvPr/>
          </p:nvPicPr>
          <p:blipFill rotWithShape="1">
            <a:blip r:embed="rId373">
              <a:alphaModFix/>
            </a:blip>
            <a:srcRect b="0" l="0" r="0" t="0"/>
            <a:stretch/>
          </p:blipFill>
          <p:spPr>
            <a:xfrm>
              <a:off x="2786873" y="11548802"/>
              <a:ext cx="22765" cy="11623"/>
            </a:xfrm>
            <a:prstGeom prst="rect">
              <a:avLst/>
            </a:prstGeom>
            <a:noFill/>
            <a:ln>
              <a:noFill/>
            </a:ln>
          </p:spPr>
        </p:pic>
        <p:pic>
          <p:nvPicPr>
            <p:cNvPr descr="preencoded.png" id="899" name="Google Shape;899;p13"/>
            <p:cNvPicPr preferRelativeResize="0"/>
            <p:nvPr/>
          </p:nvPicPr>
          <p:blipFill rotWithShape="1">
            <a:blip r:embed="rId374">
              <a:alphaModFix/>
            </a:blip>
            <a:srcRect b="0" l="0" r="0" t="0"/>
            <a:stretch/>
          </p:blipFill>
          <p:spPr>
            <a:xfrm>
              <a:off x="3556303" y="10542984"/>
              <a:ext cx="5525" cy="6477"/>
            </a:xfrm>
            <a:prstGeom prst="rect">
              <a:avLst/>
            </a:prstGeom>
            <a:noFill/>
            <a:ln>
              <a:noFill/>
            </a:ln>
          </p:spPr>
        </p:pic>
        <p:pic>
          <p:nvPicPr>
            <p:cNvPr descr="preencoded.png" id="900" name="Google Shape;900;p13"/>
            <p:cNvPicPr preferRelativeResize="0"/>
            <p:nvPr/>
          </p:nvPicPr>
          <p:blipFill rotWithShape="1">
            <a:blip r:embed="rId375">
              <a:alphaModFix/>
            </a:blip>
            <a:srcRect b="0" l="0" r="0" t="0"/>
            <a:stretch/>
          </p:blipFill>
          <p:spPr>
            <a:xfrm>
              <a:off x="3329607" y="10340169"/>
              <a:ext cx="84487" cy="67459"/>
            </a:xfrm>
            <a:prstGeom prst="rect">
              <a:avLst/>
            </a:prstGeom>
            <a:noFill/>
            <a:ln>
              <a:noFill/>
            </a:ln>
          </p:spPr>
        </p:pic>
        <p:pic>
          <p:nvPicPr>
            <p:cNvPr descr="preencoded.png" id="901" name="Google Shape;901;p13"/>
            <p:cNvPicPr preferRelativeResize="0"/>
            <p:nvPr/>
          </p:nvPicPr>
          <p:blipFill rotWithShape="1">
            <a:blip r:embed="rId376">
              <a:alphaModFix/>
            </a:blip>
            <a:srcRect b="0" l="0" r="0" t="0"/>
            <a:stretch/>
          </p:blipFill>
          <p:spPr>
            <a:xfrm>
              <a:off x="2896248" y="9897480"/>
              <a:ext cx="13960" cy="9892"/>
            </a:xfrm>
            <a:prstGeom prst="rect">
              <a:avLst/>
            </a:prstGeom>
            <a:noFill/>
            <a:ln>
              <a:noFill/>
            </a:ln>
          </p:spPr>
        </p:pic>
        <p:pic>
          <p:nvPicPr>
            <p:cNvPr descr="preencoded.png" id="902" name="Google Shape;902;p13"/>
            <p:cNvPicPr preferRelativeResize="0"/>
            <p:nvPr/>
          </p:nvPicPr>
          <p:blipFill rotWithShape="1">
            <a:blip r:embed="rId377">
              <a:alphaModFix/>
            </a:blip>
            <a:srcRect b="0" l="0" r="0" t="0"/>
            <a:stretch/>
          </p:blipFill>
          <p:spPr>
            <a:xfrm>
              <a:off x="2741534" y="10323203"/>
              <a:ext cx="501205" cy="265211"/>
            </a:xfrm>
            <a:prstGeom prst="rect">
              <a:avLst/>
            </a:prstGeom>
            <a:noFill/>
            <a:ln>
              <a:noFill/>
            </a:ln>
          </p:spPr>
        </p:pic>
        <p:pic>
          <p:nvPicPr>
            <p:cNvPr descr="preencoded.png" id="903" name="Google Shape;903;p13"/>
            <p:cNvPicPr preferRelativeResize="0"/>
            <p:nvPr/>
          </p:nvPicPr>
          <p:blipFill rotWithShape="1">
            <a:blip r:embed="rId378">
              <a:alphaModFix/>
            </a:blip>
            <a:srcRect b="0" l="0" r="0" t="0"/>
            <a:stretch/>
          </p:blipFill>
          <p:spPr>
            <a:xfrm>
              <a:off x="2917651" y="10363423"/>
              <a:ext cx="127849" cy="136335"/>
            </a:xfrm>
            <a:prstGeom prst="rect">
              <a:avLst/>
            </a:prstGeom>
            <a:noFill/>
            <a:ln>
              <a:noFill/>
            </a:ln>
          </p:spPr>
        </p:pic>
        <p:pic>
          <p:nvPicPr>
            <p:cNvPr descr="preencoded.png" id="904" name="Google Shape;904;p13"/>
            <p:cNvPicPr preferRelativeResize="0"/>
            <p:nvPr/>
          </p:nvPicPr>
          <p:blipFill rotWithShape="1">
            <a:blip r:embed="rId379">
              <a:alphaModFix/>
            </a:blip>
            <a:srcRect b="0" l="0" r="0" t="0"/>
            <a:stretch/>
          </p:blipFill>
          <p:spPr>
            <a:xfrm>
              <a:off x="3015664" y="10482969"/>
              <a:ext cx="84904" cy="41920"/>
            </a:xfrm>
            <a:prstGeom prst="rect">
              <a:avLst/>
            </a:prstGeom>
            <a:noFill/>
            <a:ln>
              <a:noFill/>
            </a:ln>
          </p:spPr>
        </p:pic>
        <p:pic>
          <p:nvPicPr>
            <p:cNvPr descr="preencoded.png" id="905" name="Google Shape;905;p13"/>
            <p:cNvPicPr preferRelativeResize="0"/>
            <p:nvPr/>
          </p:nvPicPr>
          <p:blipFill rotWithShape="1">
            <a:blip r:embed="rId380">
              <a:alphaModFix/>
            </a:blip>
            <a:srcRect b="0" l="0" r="0" t="0"/>
            <a:stretch/>
          </p:blipFill>
          <p:spPr>
            <a:xfrm>
              <a:off x="3261504" y="10558909"/>
              <a:ext cx="54162" cy="49538"/>
            </a:xfrm>
            <a:prstGeom prst="rect">
              <a:avLst/>
            </a:prstGeom>
            <a:noFill/>
            <a:ln>
              <a:noFill/>
            </a:ln>
          </p:spPr>
        </p:pic>
        <p:pic>
          <p:nvPicPr>
            <p:cNvPr descr="preencoded.png" id="906" name="Google Shape;906;p13"/>
            <p:cNvPicPr preferRelativeResize="0"/>
            <p:nvPr/>
          </p:nvPicPr>
          <p:blipFill rotWithShape="1">
            <a:blip r:embed="rId19">
              <a:alphaModFix/>
            </a:blip>
            <a:srcRect b="0" l="0" r="0" t="0"/>
            <a:stretch/>
          </p:blipFill>
          <p:spPr>
            <a:xfrm>
              <a:off x="3049001" y="10197629"/>
              <a:ext cx="2953" cy="5334"/>
            </a:xfrm>
            <a:prstGeom prst="rect">
              <a:avLst/>
            </a:prstGeom>
            <a:noFill/>
            <a:ln>
              <a:noFill/>
            </a:ln>
          </p:spPr>
        </p:pic>
        <p:pic>
          <p:nvPicPr>
            <p:cNvPr descr="preencoded.png" id="907" name="Google Shape;907;p13"/>
            <p:cNvPicPr preferRelativeResize="0"/>
            <p:nvPr/>
          </p:nvPicPr>
          <p:blipFill rotWithShape="1">
            <a:blip r:embed="rId19">
              <a:alphaModFix/>
            </a:blip>
            <a:srcRect b="0" l="0" r="0" t="0"/>
            <a:stretch/>
          </p:blipFill>
          <p:spPr>
            <a:xfrm>
              <a:off x="2685813" y="10724071"/>
              <a:ext cx="3048" cy="5334"/>
            </a:xfrm>
            <a:prstGeom prst="rect">
              <a:avLst/>
            </a:prstGeom>
            <a:noFill/>
            <a:ln>
              <a:noFill/>
            </a:ln>
          </p:spPr>
        </p:pic>
        <p:pic>
          <p:nvPicPr>
            <p:cNvPr descr="preencoded.png" id="908" name="Google Shape;908;p13"/>
            <p:cNvPicPr preferRelativeResize="0"/>
            <p:nvPr/>
          </p:nvPicPr>
          <p:blipFill rotWithShape="1">
            <a:blip r:embed="rId381">
              <a:alphaModFix/>
            </a:blip>
            <a:srcRect b="0" l="0" r="0" t="0"/>
            <a:stretch/>
          </p:blipFill>
          <p:spPr>
            <a:xfrm>
              <a:off x="2612307" y="11525994"/>
              <a:ext cx="39501" cy="22552"/>
            </a:xfrm>
            <a:prstGeom prst="rect">
              <a:avLst/>
            </a:prstGeom>
            <a:noFill/>
            <a:ln>
              <a:noFill/>
            </a:ln>
          </p:spPr>
        </p:pic>
        <p:pic>
          <p:nvPicPr>
            <p:cNvPr descr="preencoded.png" id="909" name="Google Shape;909;p13"/>
            <p:cNvPicPr preferRelativeResize="0"/>
            <p:nvPr/>
          </p:nvPicPr>
          <p:blipFill rotWithShape="1">
            <a:blip r:embed="rId382">
              <a:alphaModFix/>
            </a:blip>
            <a:srcRect b="0" l="0" r="0" t="0"/>
            <a:stretch/>
          </p:blipFill>
          <p:spPr>
            <a:xfrm>
              <a:off x="2765475" y="11272279"/>
              <a:ext cx="24466" cy="36429"/>
            </a:xfrm>
            <a:prstGeom prst="rect">
              <a:avLst/>
            </a:prstGeom>
            <a:noFill/>
            <a:ln>
              <a:noFill/>
            </a:ln>
          </p:spPr>
        </p:pic>
        <p:pic>
          <p:nvPicPr>
            <p:cNvPr descr="preencoded.png" id="910" name="Google Shape;910;p13"/>
            <p:cNvPicPr preferRelativeResize="0"/>
            <p:nvPr/>
          </p:nvPicPr>
          <p:blipFill rotWithShape="1">
            <a:blip r:embed="rId383">
              <a:alphaModFix/>
            </a:blip>
            <a:srcRect b="0" l="0" r="0" t="0"/>
            <a:stretch/>
          </p:blipFill>
          <p:spPr>
            <a:xfrm>
              <a:off x="2720038" y="10147362"/>
              <a:ext cx="24640" cy="25500"/>
            </a:xfrm>
            <a:prstGeom prst="rect">
              <a:avLst/>
            </a:prstGeom>
            <a:noFill/>
            <a:ln>
              <a:noFill/>
            </a:ln>
          </p:spPr>
        </p:pic>
        <p:pic>
          <p:nvPicPr>
            <p:cNvPr descr="preencoded.png" id="911" name="Google Shape;911;p13"/>
            <p:cNvPicPr preferRelativeResize="0"/>
            <p:nvPr/>
          </p:nvPicPr>
          <p:blipFill rotWithShape="1">
            <a:blip r:embed="rId384">
              <a:alphaModFix/>
            </a:blip>
            <a:srcRect b="0" l="0" r="0" t="0"/>
            <a:stretch/>
          </p:blipFill>
          <p:spPr>
            <a:xfrm>
              <a:off x="2745196" y="10201238"/>
              <a:ext cx="6391" cy="6477"/>
            </a:xfrm>
            <a:prstGeom prst="rect">
              <a:avLst/>
            </a:prstGeom>
            <a:noFill/>
            <a:ln>
              <a:noFill/>
            </a:ln>
          </p:spPr>
        </p:pic>
        <p:pic>
          <p:nvPicPr>
            <p:cNvPr descr="preencoded.png" id="912" name="Google Shape;912;p13"/>
            <p:cNvPicPr preferRelativeResize="0"/>
            <p:nvPr/>
          </p:nvPicPr>
          <p:blipFill rotWithShape="1">
            <a:blip r:embed="rId385">
              <a:alphaModFix/>
            </a:blip>
            <a:srcRect b="0" l="0" r="0" t="0"/>
            <a:stretch/>
          </p:blipFill>
          <p:spPr>
            <a:xfrm>
              <a:off x="2746073" y="10472403"/>
              <a:ext cx="18977" cy="20567"/>
            </a:xfrm>
            <a:prstGeom prst="rect">
              <a:avLst/>
            </a:prstGeom>
            <a:noFill/>
            <a:ln>
              <a:noFill/>
            </a:ln>
          </p:spPr>
        </p:pic>
        <p:pic>
          <p:nvPicPr>
            <p:cNvPr descr="preencoded.png" id="913" name="Google Shape;913;p13"/>
            <p:cNvPicPr preferRelativeResize="0"/>
            <p:nvPr/>
          </p:nvPicPr>
          <p:blipFill rotWithShape="1">
            <a:blip r:embed="rId386">
              <a:alphaModFix/>
            </a:blip>
            <a:srcRect b="0" l="0" r="0" t="0"/>
            <a:stretch/>
          </p:blipFill>
          <p:spPr>
            <a:xfrm>
              <a:off x="2771059" y="10663200"/>
              <a:ext cx="103423" cy="80527"/>
            </a:xfrm>
            <a:prstGeom prst="rect">
              <a:avLst/>
            </a:prstGeom>
            <a:noFill/>
            <a:ln>
              <a:noFill/>
            </a:ln>
          </p:spPr>
        </p:pic>
        <p:pic>
          <p:nvPicPr>
            <p:cNvPr descr="preencoded.png" id="914" name="Google Shape;914;p13"/>
            <p:cNvPicPr preferRelativeResize="0"/>
            <p:nvPr/>
          </p:nvPicPr>
          <p:blipFill rotWithShape="1">
            <a:blip r:embed="rId387">
              <a:alphaModFix/>
            </a:blip>
            <a:srcRect b="0" l="0" r="0" t="0"/>
            <a:stretch/>
          </p:blipFill>
          <p:spPr>
            <a:xfrm>
              <a:off x="1785510" y="9689083"/>
              <a:ext cx="25826" cy="39333"/>
            </a:xfrm>
            <a:prstGeom prst="rect">
              <a:avLst/>
            </a:prstGeom>
            <a:noFill/>
            <a:ln>
              <a:noFill/>
            </a:ln>
          </p:spPr>
        </p:pic>
        <p:pic>
          <p:nvPicPr>
            <p:cNvPr descr="preencoded.png" id="915" name="Google Shape;915;p13"/>
            <p:cNvPicPr preferRelativeResize="0"/>
            <p:nvPr/>
          </p:nvPicPr>
          <p:blipFill rotWithShape="1">
            <a:blip r:embed="rId388">
              <a:alphaModFix/>
            </a:blip>
            <a:srcRect b="0" l="0" r="0" t="0"/>
            <a:stretch/>
          </p:blipFill>
          <p:spPr>
            <a:xfrm>
              <a:off x="2140793" y="9756056"/>
              <a:ext cx="5524" cy="6477"/>
            </a:xfrm>
            <a:prstGeom prst="rect">
              <a:avLst/>
            </a:prstGeom>
            <a:noFill/>
            <a:ln>
              <a:noFill/>
            </a:ln>
          </p:spPr>
        </p:pic>
        <p:pic>
          <p:nvPicPr>
            <p:cNvPr descr="preencoded.png" id="916" name="Google Shape;916;p13"/>
            <p:cNvPicPr preferRelativeResize="0"/>
            <p:nvPr/>
          </p:nvPicPr>
          <p:blipFill rotWithShape="1">
            <a:blip r:embed="rId389">
              <a:alphaModFix/>
            </a:blip>
            <a:srcRect b="0" l="0" r="0" t="0"/>
            <a:stretch/>
          </p:blipFill>
          <p:spPr>
            <a:xfrm>
              <a:off x="3195437" y="10601325"/>
              <a:ext cx="61797" cy="67314"/>
            </a:xfrm>
            <a:prstGeom prst="rect">
              <a:avLst/>
            </a:prstGeom>
            <a:noFill/>
            <a:ln>
              <a:noFill/>
            </a:ln>
          </p:spPr>
        </p:pic>
        <p:pic>
          <p:nvPicPr>
            <p:cNvPr descr="preencoded.png" id="917" name="Google Shape;917;p13"/>
            <p:cNvPicPr preferRelativeResize="0"/>
            <p:nvPr/>
          </p:nvPicPr>
          <p:blipFill rotWithShape="1">
            <a:blip r:embed="rId390">
              <a:alphaModFix/>
            </a:blip>
            <a:srcRect b="0" l="0" r="0" t="0"/>
            <a:stretch/>
          </p:blipFill>
          <p:spPr>
            <a:xfrm>
              <a:off x="3261504" y="10576285"/>
              <a:ext cx="56508" cy="62626"/>
            </a:xfrm>
            <a:prstGeom prst="rect">
              <a:avLst/>
            </a:prstGeom>
            <a:noFill/>
            <a:ln>
              <a:noFill/>
            </a:ln>
          </p:spPr>
        </p:pic>
        <p:pic>
          <p:nvPicPr>
            <p:cNvPr descr="preencoded.png" id="918" name="Google Shape;918;p13"/>
            <p:cNvPicPr preferRelativeResize="0"/>
            <p:nvPr/>
          </p:nvPicPr>
          <p:blipFill rotWithShape="1">
            <a:blip r:embed="rId391">
              <a:alphaModFix/>
            </a:blip>
            <a:srcRect b="0" l="0" r="0" t="0"/>
            <a:stretch/>
          </p:blipFill>
          <p:spPr>
            <a:xfrm>
              <a:off x="3250741" y="10715476"/>
              <a:ext cx="17120" cy="14975"/>
            </a:xfrm>
            <a:prstGeom prst="rect">
              <a:avLst/>
            </a:prstGeom>
            <a:noFill/>
            <a:ln>
              <a:noFill/>
            </a:ln>
          </p:spPr>
        </p:pic>
        <p:pic>
          <p:nvPicPr>
            <p:cNvPr descr="preencoded.png" id="919" name="Google Shape;919;p13"/>
            <p:cNvPicPr preferRelativeResize="0"/>
            <p:nvPr/>
          </p:nvPicPr>
          <p:blipFill rotWithShape="1">
            <a:blip r:embed="rId392">
              <a:alphaModFix/>
            </a:blip>
            <a:srcRect b="0" l="0" r="0" t="0"/>
            <a:stretch/>
          </p:blipFill>
          <p:spPr>
            <a:xfrm>
              <a:off x="3061003" y="10642513"/>
              <a:ext cx="5810" cy="6580"/>
            </a:xfrm>
            <a:prstGeom prst="rect">
              <a:avLst/>
            </a:prstGeom>
            <a:noFill/>
            <a:ln>
              <a:noFill/>
            </a:ln>
          </p:spPr>
        </p:pic>
        <p:pic>
          <p:nvPicPr>
            <p:cNvPr descr="preencoded.png" id="920" name="Google Shape;920;p13"/>
            <p:cNvPicPr preferRelativeResize="0"/>
            <p:nvPr/>
          </p:nvPicPr>
          <p:blipFill rotWithShape="1">
            <a:blip r:embed="rId19">
              <a:alphaModFix/>
            </a:blip>
            <a:srcRect b="0" l="0" r="0" t="0"/>
            <a:stretch/>
          </p:blipFill>
          <p:spPr>
            <a:xfrm>
              <a:off x="3245407" y="10727196"/>
              <a:ext cx="5334" cy="2953"/>
            </a:xfrm>
            <a:prstGeom prst="rect">
              <a:avLst/>
            </a:prstGeom>
            <a:noFill/>
            <a:ln>
              <a:noFill/>
            </a:ln>
          </p:spPr>
        </p:pic>
        <p:pic>
          <p:nvPicPr>
            <p:cNvPr descr="preencoded.png" id="921" name="Google Shape;921;p13"/>
            <p:cNvPicPr preferRelativeResize="0"/>
            <p:nvPr/>
          </p:nvPicPr>
          <p:blipFill rotWithShape="1">
            <a:blip r:embed="rId393">
              <a:alphaModFix/>
            </a:blip>
            <a:srcRect b="0" l="0" r="0" t="0"/>
            <a:stretch/>
          </p:blipFill>
          <p:spPr>
            <a:xfrm>
              <a:off x="2843111" y="10389468"/>
              <a:ext cx="24208" cy="41720"/>
            </a:xfrm>
            <a:prstGeom prst="rect">
              <a:avLst/>
            </a:prstGeom>
            <a:noFill/>
            <a:ln>
              <a:noFill/>
            </a:ln>
          </p:spPr>
        </p:pic>
        <p:pic>
          <p:nvPicPr>
            <p:cNvPr descr="preencoded.png" id="922" name="Google Shape;922;p13"/>
            <p:cNvPicPr preferRelativeResize="0"/>
            <p:nvPr/>
          </p:nvPicPr>
          <p:blipFill rotWithShape="1">
            <a:blip r:embed="rId394">
              <a:alphaModFix/>
            </a:blip>
            <a:srcRect b="0" l="0" r="0" t="0"/>
            <a:stretch/>
          </p:blipFill>
          <p:spPr>
            <a:xfrm>
              <a:off x="2891067" y="10404872"/>
              <a:ext cx="26585" cy="26075"/>
            </a:xfrm>
            <a:prstGeom prst="rect">
              <a:avLst/>
            </a:prstGeom>
            <a:noFill/>
            <a:ln>
              <a:noFill/>
            </a:ln>
          </p:spPr>
        </p:pic>
        <p:pic>
          <p:nvPicPr>
            <p:cNvPr descr="preencoded.png" id="923" name="Google Shape;923;p13"/>
            <p:cNvPicPr preferRelativeResize="0"/>
            <p:nvPr/>
          </p:nvPicPr>
          <p:blipFill rotWithShape="1">
            <a:blip r:embed="rId395">
              <a:alphaModFix/>
            </a:blip>
            <a:srcRect b="0" l="0" r="0" t="0"/>
            <a:stretch/>
          </p:blipFill>
          <p:spPr>
            <a:xfrm>
              <a:off x="2914837" y="10455473"/>
              <a:ext cx="6391" cy="6477"/>
            </a:xfrm>
            <a:prstGeom prst="rect">
              <a:avLst/>
            </a:prstGeom>
            <a:noFill/>
            <a:ln>
              <a:noFill/>
            </a:ln>
          </p:spPr>
        </p:pic>
        <p:pic>
          <p:nvPicPr>
            <p:cNvPr descr="preencoded.png" id="924" name="Google Shape;924;p13"/>
            <p:cNvPicPr preferRelativeResize="0"/>
            <p:nvPr/>
          </p:nvPicPr>
          <p:blipFill rotWithShape="1">
            <a:blip r:embed="rId41">
              <a:alphaModFix/>
            </a:blip>
            <a:srcRect b="0" l="0" r="0" t="0"/>
            <a:stretch/>
          </p:blipFill>
          <p:spPr>
            <a:xfrm>
              <a:off x="2962133" y="10380018"/>
              <a:ext cx="2000" cy="15812"/>
            </a:xfrm>
            <a:prstGeom prst="rect">
              <a:avLst/>
            </a:prstGeom>
            <a:noFill/>
            <a:ln>
              <a:noFill/>
            </a:ln>
          </p:spPr>
        </p:pic>
        <p:pic>
          <p:nvPicPr>
            <p:cNvPr descr="preencoded.png" id="925" name="Google Shape;925;p13"/>
            <p:cNvPicPr preferRelativeResize="0"/>
            <p:nvPr/>
          </p:nvPicPr>
          <p:blipFill rotWithShape="1">
            <a:blip r:embed="rId41">
              <a:alphaModFix/>
            </a:blip>
            <a:srcRect b="0" l="0" r="0" t="0"/>
            <a:stretch/>
          </p:blipFill>
          <p:spPr>
            <a:xfrm>
              <a:off x="2960133" y="10395831"/>
              <a:ext cx="2000" cy="15812"/>
            </a:xfrm>
            <a:prstGeom prst="rect">
              <a:avLst/>
            </a:prstGeom>
            <a:noFill/>
            <a:ln>
              <a:noFill/>
            </a:ln>
          </p:spPr>
        </p:pic>
      </p:grpSp>
      <p:pic>
        <p:nvPicPr>
          <p:cNvPr descr="preencoded.png" id="926" name="Google Shape;926;p13"/>
          <p:cNvPicPr preferRelativeResize="0"/>
          <p:nvPr/>
        </p:nvPicPr>
        <p:blipFill rotWithShape="1">
          <a:blip r:embed="rId396">
            <a:alphaModFix/>
          </a:blip>
          <a:srcRect b="0" l="0" r="0" t="0"/>
          <a:stretch/>
        </p:blipFill>
        <p:spPr>
          <a:xfrm>
            <a:off x="13963650" y="3343275"/>
            <a:ext cx="5067300" cy="7934325"/>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AEFEB"/>
        </a:solidFill>
      </p:bgPr>
    </p:bg>
    <p:spTree>
      <p:nvGrpSpPr>
        <p:cNvPr id="931" name="Shape 931"/>
        <p:cNvGrpSpPr/>
        <p:nvPr/>
      </p:nvGrpSpPr>
      <p:grpSpPr>
        <a:xfrm>
          <a:off x="0" y="0"/>
          <a:ext cx="0" cy="0"/>
          <a:chOff x="0" y="0"/>
          <a:chExt cx="0" cy="0"/>
        </a:xfrm>
      </p:grpSpPr>
      <p:pic>
        <p:nvPicPr>
          <p:cNvPr descr="preencoded.png" id="932" name="Google Shape;932;p12"/>
          <p:cNvPicPr preferRelativeResize="0"/>
          <p:nvPr/>
        </p:nvPicPr>
        <p:blipFill rotWithShape="1">
          <a:blip r:embed="rId3">
            <a:alphaModFix/>
          </a:blip>
          <a:srcRect b="0" l="0" r="0" t="0"/>
          <a:stretch/>
        </p:blipFill>
        <p:spPr>
          <a:xfrm>
            <a:off x="-95250" y="0"/>
            <a:ext cx="3705225" cy="4543425"/>
          </a:xfrm>
          <a:prstGeom prst="rect">
            <a:avLst/>
          </a:prstGeom>
          <a:noFill/>
          <a:ln>
            <a:noFill/>
          </a:ln>
        </p:spPr>
      </p:pic>
      <p:pic>
        <p:nvPicPr>
          <p:cNvPr descr="preencoded.png" id="933" name="Google Shape;933;p12"/>
          <p:cNvPicPr preferRelativeResize="0"/>
          <p:nvPr/>
        </p:nvPicPr>
        <p:blipFill rotWithShape="1">
          <a:blip r:embed="rId3">
            <a:alphaModFix/>
          </a:blip>
          <a:srcRect b="0" l="0" r="0" t="0"/>
          <a:stretch/>
        </p:blipFill>
        <p:spPr>
          <a:xfrm rot="10800000">
            <a:off x="15449550" y="6343650"/>
            <a:ext cx="3705225" cy="4543425"/>
          </a:xfrm>
          <a:prstGeom prst="rect">
            <a:avLst/>
          </a:prstGeom>
          <a:noFill/>
          <a:ln>
            <a:noFill/>
          </a:ln>
        </p:spPr>
      </p:pic>
      <p:pic>
        <p:nvPicPr>
          <p:cNvPr descr="preencoded.png" id="934" name="Google Shape;934;p12"/>
          <p:cNvPicPr preferRelativeResize="0"/>
          <p:nvPr/>
        </p:nvPicPr>
        <p:blipFill rotWithShape="1">
          <a:blip r:embed="rId4">
            <a:alphaModFix/>
          </a:blip>
          <a:srcRect b="0" l="0" r="0" t="0"/>
          <a:stretch/>
        </p:blipFill>
        <p:spPr>
          <a:xfrm>
            <a:off x="-619125" y="-695325"/>
            <a:ext cx="13211175" cy="11791950"/>
          </a:xfrm>
          <a:prstGeom prst="rect">
            <a:avLst/>
          </a:prstGeom>
          <a:noFill/>
          <a:ln>
            <a:noFill/>
          </a:ln>
        </p:spPr>
      </p:pic>
      <p:pic>
        <p:nvPicPr>
          <p:cNvPr descr="preencoded.png" id="935" name="Google Shape;935;p12"/>
          <p:cNvPicPr preferRelativeResize="0"/>
          <p:nvPr/>
        </p:nvPicPr>
        <p:blipFill rotWithShape="1">
          <a:blip r:embed="rId5">
            <a:alphaModFix/>
          </a:blip>
          <a:srcRect b="0" l="0" r="0" t="0"/>
          <a:stretch/>
        </p:blipFill>
        <p:spPr>
          <a:xfrm>
            <a:off x="3133725" y="1352550"/>
            <a:ext cx="5686425" cy="7677150"/>
          </a:xfrm>
          <a:prstGeom prst="rect">
            <a:avLst/>
          </a:prstGeom>
          <a:noFill/>
          <a:ln>
            <a:noFill/>
          </a:ln>
        </p:spPr>
      </p:pic>
      <p:grpSp>
        <p:nvGrpSpPr>
          <p:cNvPr id="936" name="Google Shape;936;p12"/>
          <p:cNvGrpSpPr/>
          <p:nvPr/>
        </p:nvGrpSpPr>
        <p:grpSpPr>
          <a:xfrm>
            <a:off x="10077450" y="4257675"/>
            <a:ext cx="6252210" cy="2078355"/>
            <a:chOff x="10077450" y="4257675"/>
            <a:chExt cx="6252210" cy="2078355"/>
          </a:xfrm>
        </p:grpSpPr>
        <p:sp>
          <p:nvSpPr>
            <p:cNvPr id="937" name="Google Shape;937;p12"/>
            <p:cNvSpPr/>
            <p:nvPr/>
          </p:nvSpPr>
          <p:spPr>
            <a:xfrm>
              <a:off x="10077450" y="5391150"/>
              <a:ext cx="6252210" cy="94488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000000"/>
                </a:buClr>
                <a:buSzPts val="2400"/>
                <a:buFont typeface="Avenir"/>
                <a:buNone/>
              </a:pPr>
              <a:r>
                <a:rPr b="0" i="0" lang="en-US" sz="2400" u="none" cap="none" strike="noStrike">
                  <a:solidFill>
                    <a:srgbClr val="000000"/>
                  </a:solidFill>
                  <a:latin typeface="Avenir"/>
                  <a:ea typeface="Avenir"/>
                  <a:cs typeface="Avenir"/>
                  <a:sym typeface="Avenir"/>
                </a:rPr>
                <a:t>A web application designed for discovering the world of fantasy</a:t>
              </a:r>
              <a:endParaRPr b="0" i="0" sz="2400" u="none" cap="none" strike="noStrike">
                <a:solidFill>
                  <a:schemeClr val="dk1"/>
                </a:solidFill>
                <a:latin typeface="Calibri"/>
                <a:ea typeface="Calibri"/>
                <a:cs typeface="Calibri"/>
                <a:sym typeface="Calibri"/>
              </a:endParaRPr>
            </a:p>
          </p:txBody>
        </p:sp>
        <p:sp>
          <p:nvSpPr>
            <p:cNvPr id="938" name="Google Shape;938;p12"/>
            <p:cNvSpPr/>
            <p:nvPr/>
          </p:nvSpPr>
          <p:spPr>
            <a:xfrm>
              <a:off x="10077450" y="4257675"/>
              <a:ext cx="5690235" cy="97536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000000"/>
                </a:buClr>
                <a:buSzPts val="4800"/>
                <a:buFont typeface="Marcellus"/>
                <a:buNone/>
              </a:pPr>
              <a:r>
                <a:rPr b="0" i="0" lang="en-US" sz="4800" u="none" cap="none" strike="noStrike">
                  <a:solidFill>
                    <a:srgbClr val="000000"/>
                  </a:solidFill>
                  <a:latin typeface="Marcellus"/>
                  <a:ea typeface="Marcellus"/>
                  <a:cs typeface="Marcellus"/>
                  <a:sym typeface="Marcellus"/>
                </a:rPr>
                <a:t>Portal to Adventure</a:t>
              </a:r>
              <a:endParaRPr b="0" i="0" sz="4800" u="none" cap="none" strike="noStrike">
                <a:solidFill>
                  <a:schemeClr val="dk1"/>
                </a:solidFill>
                <a:latin typeface="Calibri"/>
                <a:ea typeface="Calibri"/>
                <a:cs typeface="Calibri"/>
                <a:sym typeface="Calibri"/>
              </a:endParaRPr>
            </a:p>
          </p:txBody>
        </p:sp>
      </p:grpSp>
      <p:pic>
        <p:nvPicPr>
          <p:cNvPr descr="preencoded.png" id="939" name="Google Shape;939;p12"/>
          <p:cNvPicPr preferRelativeResize="0"/>
          <p:nvPr/>
        </p:nvPicPr>
        <p:blipFill rotWithShape="1">
          <a:blip r:embed="rId6">
            <a:alphaModFix/>
          </a:blip>
          <a:srcRect b="0" l="0" r="0" t="0"/>
          <a:stretch/>
        </p:blipFill>
        <p:spPr>
          <a:xfrm rot="-3518128">
            <a:off x="12249837" y="-516776"/>
            <a:ext cx="7458075" cy="5305425"/>
          </a:xfrm>
          <a:prstGeom prst="rect">
            <a:avLst/>
          </a:prstGeom>
          <a:noFill/>
          <a:ln>
            <a:noFill/>
          </a:ln>
        </p:spPr>
      </p:pic>
      <p:pic>
        <p:nvPicPr>
          <p:cNvPr descr="preencoded.png" id="940" name="Google Shape;940;p12"/>
          <p:cNvPicPr preferRelativeResize="0"/>
          <p:nvPr/>
        </p:nvPicPr>
        <p:blipFill rotWithShape="1">
          <a:blip r:embed="rId7">
            <a:alphaModFix/>
          </a:blip>
          <a:srcRect b="0" l="0" r="0" t="0"/>
          <a:stretch/>
        </p:blipFill>
        <p:spPr>
          <a:xfrm>
            <a:off x="-619125" y="6115050"/>
            <a:ext cx="4029075" cy="4629150"/>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945" name="Shape 945"/>
        <p:cNvGrpSpPr/>
        <p:nvPr/>
      </p:nvGrpSpPr>
      <p:grpSpPr>
        <a:xfrm>
          <a:off x="0" y="0"/>
          <a:ext cx="0" cy="0"/>
          <a:chOff x="0" y="0"/>
          <a:chExt cx="0" cy="0"/>
        </a:xfrm>
      </p:grpSpPr>
      <p:pic>
        <p:nvPicPr>
          <p:cNvPr descr="preencoded.png" id="946" name="Google Shape;946;p11"/>
          <p:cNvPicPr preferRelativeResize="0"/>
          <p:nvPr/>
        </p:nvPicPr>
        <p:blipFill rotWithShape="1">
          <a:blip r:embed="rId3">
            <a:alphaModFix/>
          </a:blip>
          <a:srcRect b="0" l="0" r="0" t="0"/>
          <a:stretch/>
        </p:blipFill>
        <p:spPr>
          <a:xfrm>
            <a:off x="0" y="0"/>
            <a:ext cx="18288000" cy="10287000"/>
          </a:xfrm>
          <a:prstGeom prst="rect">
            <a:avLst/>
          </a:prstGeom>
          <a:noFill/>
          <a:ln>
            <a:noFill/>
          </a:ln>
        </p:spPr>
      </p:pic>
      <p:grpSp>
        <p:nvGrpSpPr>
          <p:cNvPr id="947" name="Google Shape;947;p11"/>
          <p:cNvGrpSpPr/>
          <p:nvPr/>
        </p:nvGrpSpPr>
        <p:grpSpPr>
          <a:xfrm>
            <a:off x="3190875" y="3105150"/>
            <a:ext cx="11896725" cy="4324350"/>
            <a:chOff x="3190875" y="3105150"/>
            <a:chExt cx="11896725" cy="4324350"/>
          </a:xfrm>
        </p:grpSpPr>
        <p:sp>
          <p:nvSpPr>
            <p:cNvPr id="948" name="Google Shape;948;p11"/>
            <p:cNvSpPr/>
            <p:nvPr/>
          </p:nvSpPr>
          <p:spPr>
            <a:xfrm>
              <a:off x="5238750" y="3105150"/>
              <a:ext cx="7791450" cy="2447925"/>
            </a:xfrm>
            <a:prstGeom prst="rect">
              <a:avLst/>
            </a:prstGeom>
            <a:noFill/>
            <a:ln>
              <a:noFill/>
            </a:ln>
          </p:spPr>
          <p:txBody>
            <a:bodyPr anchorCtr="0" anchor="t" bIns="0" lIns="0" spcFirstLastPara="1" rIns="0" wrap="square" tIns="0">
              <a:noAutofit/>
            </a:bodyPr>
            <a:lstStyle/>
            <a:p>
              <a:pPr indent="0" lvl="0" marL="0" marR="0" rtl="0" algn="ctr">
                <a:lnSpc>
                  <a:spcPct val="120000"/>
                </a:lnSpc>
                <a:spcBef>
                  <a:spcPts val="0"/>
                </a:spcBef>
                <a:spcAft>
                  <a:spcPts val="0"/>
                </a:spcAft>
                <a:buClr>
                  <a:srgbClr val="000000"/>
                </a:buClr>
                <a:buSzPts val="12000"/>
                <a:buFont typeface="Marcellus"/>
                <a:buNone/>
              </a:pPr>
              <a:r>
                <a:rPr b="0" i="0" lang="en-US" sz="12000" u="none" cap="none" strike="noStrike">
                  <a:solidFill>
                    <a:srgbClr val="000000"/>
                  </a:solidFill>
                  <a:latin typeface="Marcellus"/>
                  <a:ea typeface="Marcellus"/>
                  <a:cs typeface="Marcellus"/>
                  <a:sym typeface="Marcellus"/>
                </a:rPr>
                <a:t>Adventure</a:t>
              </a:r>
              <a:endParaRPr b="0" i="0" sz="12000" u="none" cap="none" strike="noStrike">
                <a:solidFill>
                  <a:schemeClr val="dk1"/>
                </a:solidFill>
                <a:latin typeface="Calibri"/>
                <a:ea typeface="Calibri"/>
                <a:cs typeface="Calibri"/>
                <a:sym typeface="Calibri"/>
              </a:endParaRPr>
            </a:p>
          </p:txBody>
        </p:sp>
        <p:pic>
          <p:nvPicPr>
            <p:cNvPr descr="preencoded.png" id="949" name="Google Shape;949;p11"/>
            <p:cNvPicPr preferRelativeResize="0"/>
            <p:nvPr/>
          </p:nvPicPr>
          <p:blipFill rotWithShape="1">
            <a:blip r:embed="rId4">
              <a:alphaModFix/>
            </a:blip>
            <a:srcRect b="0" l="0" r="0" t="0"/>
            <a:stretch/>
          </p:blipFill>
          <p:spPr>
            <a:xfrm>
              <a:off x="7629525" y="5276850"/>
              <a:ext cx="3028950" cy="714375"/>
            </a:xfrm>
            <a:prstGeom prst="rect">
              <a:avLst/>
            </a:prstGeom>
            <a:noFill/>
            <a:ln>
              <a:noFill/>
            </a:ln>
          </p:spPr>
        </p:pic>
        <p:sp>
          <p:nvSpPr>
            <p:cNvPr id="950" name="Google Shape;950;p11"/>
            <p:cNvSpPr/>
            <p:nvPr/>
          </p:nvSpPr>
          <p:spPr>
            <a:xfrm>
              <a:off x="3190875" y="6248400"/>
              <a:ext cx="11896725" cy="1181100"/>
            </a:xfrm>
            <a:prstGeom prst="rect">
              <a:avLst/>
            </a:prstGeom>
            <a:noFill/>
            <a:ln>
              <a:noFill/>
            </a:ln>
          </p:spPr>
          <p:txBody>
            <a:bodyPr anchorCtr="0" anchor="t" bIns="0" lIns="0" spcFirstLastPara="1" rIns="0" wrap="square" tIns="0">
              <a:noAutofit/>
            </a:bodyPr>
            <a:lstStyle/>
            <a:p>
              <a:pPr indent="0" lvl="0" marL="0" marR="0" rtl="0" algn="ctr">
                <a:lnSpc>
                  <a:spcPct val="120000"/>
                </a:lnSpc>
                <a:spcBef>
                  <a:spcPts val="0"/>
                </a:spcBef>
                <a:spcAft>
                  <a:spcPts val="0"/>
                </a:spcAft>
                <a:buClr>
                  <a:srgbClr val="000000"/>
                </a:buClr>
                <a:buSzPts val="3000"/>
                <a:buFont typeface="Avenir"/>
                <a:buNone/>
              </a:pPr>
              <a:r>
                <a:rPr b="0" i="0" lang="en-US" sz="3000" u="none" cap="none" strike="noStrike">
                  <a:solidFill>
                    <a:srgbClr val="000000"/>
                  </a:solidFill>
                  <a:latin typeface="Avenir"/>
                  <a:ea typeface="Avenir"/>
                  <a:cs typeface="Avenir"/>
                  <a:sym typeface="Avenir"/>
                </a:rPr>
                <a:t>Embark on daring adventures, face challenging obstacles and discover hidden secrets in a realm full of limitless possibilities.</a:t>
              </a:r>
              <a:endParaRPr b="0" i="0" sz="3000" u="none" cap="none" strike="noStrike">
                <a:solidFill>
                  <a:schemeClr val="dk1"/>
                </a:solidFill>
                <a:latin typeface="Calibri"/>
                <a:ea typeface="Calibri"/>
                <a:cs typeface="Calibri"/>
                <a:sym typeface="Calibri"/>
              </a:endParaRPr>
            </a:p>
          </p:txBody>
        </p:sp>
      </p:grpSp>
      <p:pic>
        <p:nvPicPr>
          <p:cNvPr descr="preencoded.png" id="951" name="Google Shape;951;p11"/>
          <p:cNvPicPr preferRelativeResize="0"/>
          <p:nvPr/>
        </p:nvPicPr>
        <p:blipFill rotWithShape="1">
          <a:blip r:embed="rId5">
            <a:alphaModFix/>
          </a:blip>
          <a:srcRect b="0" l="0" r="0" t="0"/>
          <a:stretch/>
        </p:blipFill>
        <p:spPr>
          <a:xfrm rot="10800000">
            <a:off x="14630400" y="-4181475"/>
            <a:ext cx="9629775" cy="8248650"/>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AEFEB"/>
        </a:solidFill>
      </p:bgPr>
    </p:bg>
    <p:spTree>
      <p:nvGrpSpPr>
        <p:cNvPr id="26" name="Shape 26"/>
        <p:cNvGrpSpPr/>
        <p:nvPr/>
      </p:nvGrpSpPr>
      <p:grpSpPr>
        <a:xfrm>
          <a:off x="0" y="0"/>
          <a:ext cx="0" cy="0"/>
          <a:chOff x="0" y="0"/>
          <a:chExt cx="0" cy="0"/>
        </a:xfrm>
      </p:grpSpPr>
      <p:sp>
        <p:nvSpPr>
          <p:cNvPr id="27" name="Google Shape;27;p28"/>
          <p:cNvSpPr/>
          <p:nvPr/>
        </p:nvSpPr>
        <p:spPr>
          <a:xfrm>
            <a:off x="1171575" y="990600"/>
            <a:ext cx="10180320" cy="1960245"/>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000000"/>
              </a:buClr>
              <a:buSzPts val="9600"/>
              <a:buFont typeface="Marcellus"/>
              <a:buNone/>
            </a:pPr>
            <a:r>
              <a:rPr b="0" i="0" lang="en-US" sz="9600" u="none" cap="none" strike="noStrike">
                <a:solidFill>
                  <a:srgbClr val="000000"/>
                </a:solidFill>
                <a:latin typeface="Marcellus"/>
                <a:ea typeface="Marcellus"/>
                <a:cs typeface="Marcellus"/>
                <a:sym typeface="Marcellus"/>
              </a:rPr>
              <a:t>Table of Contents</a:t>
            </a:r>
            <a:endParaRPr b="0" i="0" sz="9600" u="none" cap="none" strike="noStrike">
              <a:solidFill>
                <a:schemeClr val="dk1"/>
              </a:solidFill>
              <a:latin typeface="Calibri"/>
              <a:ea typeface="Calibri"/>
              <a:cs typeface="Calibri"/>
              <a:sym typeface="Calibri"/>
            </a:endParaRPr>
          </a:p>
        </p:txBody>
      </p:sp>
      <p:grpSp>
        <p:nvGrpSpPr>
          <p:cNvPr id="28" name="Google Shape;28;p28"/>
          <p:cNvGrpSpPr/>
          <p:nvPr/>
        </p:nvGrpSpPr>
        <p:grpSpPr>
          <a:xfrm>
            <a:off x="1171575" y="3067050"/>
            <a:ext cx="4840605" cy="1960245"/>
            <a:chOff x="1171575" y="3067050"/>
            <a:chExt cx="4840605" cy="1960245"/>
          </a:xfrm>
        </p:grpSpPr>
        <p:sp>
          <p:nvSpPr>
            <p:cNvPr id="29" name="Google Shape;29;p28"/>
            <p:cNvSpPr/>
            <p:nvPr/>
          </p:nvSpPr>
          <p:spPr>
            <a:xfrm>
              <a:off x="1171575" y="3067050"/>
              <a:ext cx="788670" cy="1960245"/>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000000"/>
                </a:buClr>
                <a:buSzPts val="9600"/>
                <a:buFont typeface="Marcellus"/>
                <a:buNone/>
              </a:pPr>
              <a:r>
                <a:rPr b="0" i="0" lang="en-US" sz="9600" u="none" cap="none" strike="noStrike">
                  <a:solidFill>
                    <a:srgbClr val="000000"/>
                  </a:solidFill>
                  <a:latin typeface="Marcellus"/>
                  <a:ea typeface="Marcellus"/>
                  <a:cs typeface="Marcellus"/>
                  <a:sym typeface="Marcellus"/>
                </a:rPr>
                <a:t>1</a:t>
              </a:r>
              <a:endParaRPr b="0" i="0" sz="9600" u="none" cap="none" strike="noStrike">
                <a:solidFill>
                  <a:schemeClr val="dk1"/>
                </a:solidFill>
                <a:latin typeface="Calibri"/>
                <a:ea typeface="Calibri"/>
                <a:cs typeface="Calibri"/>
                <a:sym typeface="Calibri"/>
              </a:endParaRPr>
            </a:p>
          </p:txBody>
        </p:sp>
        <p:grpSp>
          <p:nvGrpSpPr>
            <p:cNvPr id="30" name="Google Shape;30;p28"/>
            <p:cNvGrpSpPr/>
            <p:nvPr/>
          </p:nvGrpSpPr>
          <p:grpSpPr>
            <a:xfrm>
              <a:off x="1685925" y="3300413"/>
              <a:ext cx="4326255" cy="1173479"/>
              <a:chOff x="1685925" y="3300413"/>
              <a:chExt cx="4326255" cy="1173479"/>
            </a:xfrm>
          </p:grpSpPr>
          <p:sp>
            <p:nvSpPr>
              <p:cNvPr id="31" name="Google Shape;31;p28"/>
              <p:cNvSpPr/>
              <p:nvPr/>
            </p:nvSpPr>
            <p:spPr>
              <a:xfrm>
                <a:off x="1685925" y="3300413"/>
                <a:ext cx="2760345" cy="73152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000000"/>
                  </a:buClr>
                  <a:buSzPts val="3600"/>
                  <a:buFont typeface="Marcellus"/>
                  <a:buNone/>
                </a:pPr>
                <a:r>
                  <a:rPr b="0" i="0" lang="en-US" sz="3600" u="none" cap="none" strike="noStrike">
                    <a:solidFill>
                      <a:srgbClr val="000000"/>
                    </a:solidFill>
                    <a:latin typeface="Marcellus"/>
                    <a:ea typeface="Marcellus"/>
                    <a:cs typeface="Marcellus"/>
                    <a:sym typeface="Marcellus"/>
                  </a:rPr>
                  <a:t>Introduction</a:t>
                </a:r>
                <a:endParaRPr b="0" i="0" sz="3600" u="none" cap="none" strike="noStrike">
                  <a:solidFill>
                    <a:schemeClr val="dk1"/>
                  </a:solidFill>
                  <a:latin typeface="Calibri"/>
                  <a:ea typeface="Calibri"/>
                  <a:cs typeface="Calibri"/>
                  <a:sym typeface="Calibri"/>
                </a:endParaRPr>
              </a:p>
            </p:txBody>
          </p:sp>
          <p:sp>
            <p:nvSpPr>
              <p:cNvPr id="32" name="Google Shape;32;p28"/>
              <p:cNvSpPr/>
              <p:nvPr/>
            </p:nvSpPr>
            <p:spPr>
              <a:xfrm>
                <a:off x="1695450" y="3948112"/>
                <a:ext cx="4316730" cy="52578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000000"/>
                  </a:buClr>
                  <a:buSzPts val="2400"/>
                  <a:buFont typeface="Avenir"/>
                  <a:buNone/>
                </a:pPr>
                <a:r>
                  <a:rPr b="0" i="0" lang="en-US" sz="2400" u="none" cap="none" strike="noStrike">
                    <a:solidFill>
                      <a:srgbClr val="000000"/>
                    </a:solidFill>
                    <a:latin typeface="Avenir"/>
                    <a:ea typeface="Avenir"/>
                    <a:cs typeface="Avenir"/>
                    <a:sym typeface="Avenir"/>
                  </a:rPr>
                  <a:t>The Realm of the Extraordinary</a:t>
                </a:r>
                <a:endParaRPr b="0" i="0" sz="2400" u="none" cap="none" strike="noStrike">
                  <a:solidFill>
                    <a:schemeClr val="dk1"/>
                  </a:solidFill>
                  <a:latin typeface="Calibri"/>
                  <a:ea typeface="Calibri"/>
                  <a:cs typeface="Calibri"/>
                  <a:sym typeface="Calibri"/>
                </a:endParaRPr>
              </a:p>
            </p:txBody>
          </p:sp>
        </p:grpSp>
      </p:grpSp>
      <p:grpSp>
        <p:nvGrpSpPr>
          <p:cNvPr id="33" name="Google Shape;33;p28"/>
          <p:cNvGrpSpPr/>
          <p:nvPr/>
        </p:nvGrpSpPr>
        <p:grpSpPr>
          <a:xfrm>
            <a:off x="1171575" y="5353050"/>
            <a:ext cx="3326130" cy="1960245"/>
            <a:chOff x="1171575" y="5353050"/>
            <a:chExt cx="3326130" cy="1960245"/>
          </a:xfrm>
        </p:grpSpPr>
        <p:sp>
          <p:nvSpPr>
            <p:cNvPr id="34" name="Google Shape;34;p28"/>
            <p:cNvSpPr/>
            <p:nvPr/>
          </p:nvSpPr>
          <p:spPr>
            <a:xfrm>
              <a:off x="1171575" y="5353050"/>
              <a:ext cx="1083945" cy="1960245"/>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000000"/>
                </a:buClr>
                <a:buSzPts val="9600"/>
                <a:buFont typeface="Marcellus"/>
                <a:buNone/>
              </a:pPr>
              <a:r>
                <a:rPr b="0" i="0" lang="en-US" sz="9600" u="none" cap="none" strike="noStrike">
                  <a:solidFill>
                    <a:srgbClr val="000000"/>
                  </a:solidFill>
                  <a:latin typeface="Marcellus"/>
                  <a:ea typeface="Marcellus"/>
                  <a:cs typeface="Marcellus"/>
                  <a:sym typeface="Marcellus"/>
                </a:rPr>
                <a:t>2</a:t>
              </a:r>
              <a:endParaRPr b="0" i="0" sz="9600" u="none" cap="none" strike="noStrike">
                <a:solidFill>
                  <a:schemeClr val="dk1"/>
                </a:solidFill>
                <a:latin typeface="Calibri"/>
                <a:ea typeface="Calibri"/>
                <a:cs typeface="Calibri"/>
                <a:sym typeface="Calibri"/>
              </a:endParaRPr>
            </a:p>
          </p:txBody>
        </p:sp>
        <p:grpSp>
          <p:nvGrpSpPr>
            <p:cNvPr id="35" name="Google Shape;35;p28"/>
            <p:cNvGrpSpPr/>
            <p:nvPr/>
          </p:nvGrpSpPr>
          <p:grpSpPr>
            <a:xfrm>
              <a:off x="1981200" y="5586413"/>
              <a:ext cx="2516505" cy="1173480"/>
              <a:chOff x="1981200" y="5586413"/>
              <a:chExt cx="2516505" cy="1173480"/>
            </a:xfrm>
          </p:grpSpPr>
          <p:sp>
            <p:nvSpPr>
              <p:cNvPr id="36" name="Google Shape;36;p28"/>
              <p:cNvSpPr/>
              <p:nvPr/>
            </p:nvSpPr>
            <p:spPr>
              <a:xfrm>
                <a:off x="1981200" y="5586413"/>
                <a:ext cx="2436495" cy="73152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000000"/>
                  </a:buClr>
                  <a:buSzPts val="3600"/>
                  <a:buFont typeface="Marcellus"/>
                  <a:buNone/>
                </a:pPr>
                <a:r>
                  <a:rPr b="0" i="0" lang="en-US" sz="3600" u="none" cap="none" strike="noStrike">
                    <a:solidFill>
                      <a:srgbClr val="000000"/>
                    </a:solidFill>
                    <a:latin typeface="Marcellus"/>
                    <a:ea typeface="Marcellus"/>
                    <a:cs typeface="Marcellus"/>
                    <a:sym typeface="Marcellus"/>
                  </a:rPr>
                  <a:t>Encounters</a:t>
                </a:r>
                <a:endParaRPr b="0" i="0" sz="3600" u="none" cap="none" strike="noStrike">
                  <a:solidFill>
                    <a:schemeClr val="dk1"/>
                  </a:solidFill>
                  <a:latin typeface="Calibri"/>
                  <a:ea typeface="Calibri"/>
                  <a:cs typeface="Calibri"/>
                  <a:sym typeface="Calibri"/>
                </a:endParaRPr>
              </a:p>
            </p:txBody>
          </p:sp>
          <p:sp>
            <p:nvSpPr>
              <p:cNvPr id="37" name="Google Shape;37;p28"/>
              <p:cNvSpPr/>
              <p:nvPr/>
            </p:nvSpPr>
            <p:spPr>
              <a:xfrm>
                <a:off x="1990725" y="6234113"/>
                <a:ext cx="2506980" cy="52578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000000"/>
                  </a:buClr>
                  <a:buSzPts val="2400"/>
                  <a:buFont typeface="Avenir"/>
                  <a:buNone/>
                </a:pPr>
                <a:r>
                  <a:rPr b="0" i="0" lang="en-US" sz="2400" u="none" cap="none" strike="noStrike">
                    <a:solidFill>
                      <a:srgbClr val="000000"/>
                    </a:solidFill>
                    <a:latin typeface="Avenir"/>
                    <a:ea typeface="Avenir"/>
                    <a:cs typeface="Avenir"/>
                    <a:sym typeface="Avenir"/>
                  </a:rPr>
                  <a:t>Unicorn Sightings</a:t>
                </a:r>
                <a:endParaRPr b="0" i="0" sz="2400" u="none" cap="none" strike="noStrike">
                  <a:solidFill>
                    <a:schemeClr val="dk1"/>
                  </a:solidFill>
                  <a:latin typeface="Calibri"/>
                  <a:ea typeface="Calibri"/>
                  <a:cs typeface="Calibri"/>
                  <a:sym typeface="Calibri"/>
                </a:endParaRPr>
              </a:p>
            </p:txBody>
          </p:sp>
        </p:grpSp>
      </p:grpSp>
      <p:grpSp>
        <p:nvGrpSpPr>
          <p:cNvPr id="38" name="Google Shape;38;p28"/>
          <p:cNvGrpSpPr/>
          <p:nvPr/>
        </p:nvGrpSpPr>
        <p:grpSpPr>
          <a:xfrm>
            <a:off x="1171575" y="7639050"/>
            <a:ext cx="3059430" cy="1960245"/>
            <a:chOff x="1171575" y="7639050"/>
            <a:chExt cx="3059430" cy="1960245"/>
          </a:xfrm>
        </p:grpSpPr>
        <p:sp>
          <p:nvSpPr>
            <p:cNvPr id="39" name="Google Shape;39;p28"/>
            <p:cNvSpPr/>
            <p:nvPr/>
          </p:nvSpPr>
          <p:spPr>
            <a:xfrm>
              <a:off x="1171575" y="7639050"/>
              <a:ext cx="1045845" cy="1960245"/>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000000"/>
                </a:buClr>
                <a:buSzPts val="9600"/>
                <a:buFont typeface="Marcellus"/>
                <a:buNone/>
              </a:pPr>
              <a:r>
                <a:rPr b="0" i="0" lang="en-US" sz="9600" u="none" cap="none" strike="noStrike">
                  <a:solidFill>
                    <a:srgbClr val="000000"/>
                  </a:solidFill>
                  <a:latin typeface="Marcellus"/>
                  <a:ea typeface="Marcellus"/>
                  <a:cs typeface="Marcellus"/>
                  <a:sym typeface="Marcellus"/>
                </a:rPr>
                <a:t>3</a:t>
              </a:r>
              <a:endParaRPr b="0" i="0" sz="9600" u="none" cap="none" strike="noStrike">
                <a:solidFill>
                  <a:schemeClr val="dk1"/>
                </a:solidFill>
                <a:latin typeface="Calibri"/>
                <a:ea typeface="Calibri"/>
                <a:cs typeface="Calibri"/>
                <a:sym typeface="Calibri"/>
              </a:endParaRPr>
            </a:p>
          </p:txBody>
        </p:sp>
        <p:grpSp>
          <p:nvGrpSpPr>
            <p:cNvPr id="40" name="Google Shape;40;p28"/>
            <p:cNvGrpSpPr/>
            <p:nvPr/>
          </p:nvGrpSpPr>
          <p:grpSpPr>
            <a:xfrm>
              <a:off x="1943100" y="7871222"/>
              <a:ext cx="2287905" cy="1175861"/>
              <a:chOff x="1943100" y="7871222"/>
              <a:chExt cx="2287905" cy="1175861"/>
            </a:xfrm>
          </p:grpSpPr>
          <p:sp>
            <p:nvSpPr>
              <p:cNvPr id="41" name="Google Shape;41;p28"/>
              <p:cNvSpPr/>
              <p:nvPr/>
            </p:nvSpPr>
            <p:spPr>
              <a:xfrm>
                <a:off x="1943100" y="7871222"/>
                <a:ext cx="2007870" cy="73152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000000"/>
                  </a:buClr>
                  <a:buSzPts val="3600"/>
                  <a:buFont typeface="Marcellus"/>
                  <a:buNone/>
                </a:pPr>
                <a:r>
                  <a:rPr b="0" i="0" lang="en-US" sz="3600" u="none" cap="none" strike="noStrike">
                    <a:solidFill>
                      <a:srgbClr val="000000"/>
                    </a:solidFill>
                    <a:latin typeface="Marcellus"/>
                    <a:ea typeface="Marcellus"/>
                    <a:cs typeface="Marcellus"/>
                    <a:sym typeface="Marcellus"/>
                  </a:rPr>
                  <a:t>Wonders</a:t>
                </a:r>
                <a:endParaRPr b="0" i="0" sz="3600" u="none" cap="none" strike="noStrike">
                  <a:solidFill>
                    <a:schemeClr val="dk1"/>
                  </a:solidFill>
                  <a:latin typeface="Calibri"/>
                  <a:ea typeface="Calibri"/>
                  <a:cs typeface="Calibri"/>
                  <a:sym typeface="Calibri"/>
                </a:endParaRPr>
              </a:p>
            </p:txBody>
          </p:sp>
          <p:sp>
            <p:nvSpPr>
              <p:cNvPr id="42" name="Google Shape;42;p28"/>
              <p:cNvSpPr/>
              <p:nvPr/>
            </p:nvSpPr>
            <p:spPr>
              <a:xfrm>
                <a:off x="1943100" y="8521303"/>
                <a:ext cx="2287905" cy="52578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000000"/>
                  </a:buClr>
                  <a:buSzPts val="2400"/>
                  <a:buFont typeface="Avenir"/>
                  <a:buNone/>
                </a:pPr>
                <a:r>
                  <a:rPr b="0" i="0" lang="en-US" sz="2400" u="none" cap="none" strike="noStrike">
                    <a:solidFill>
                      <a:srgbClr val="000000"/>
                    </a:solidFill>
                    <a:latin typeface="Avenir"/>
                    <a:ea typeface="Avenir"/>
                    <a:cs typeface="Avenir"/>
                    <a:sym typeface="Avenir"/>
                  </a:rPr>
                  <a:t>Wishes Granted</a:t>
                </a:r>
                <a:endParaRPr b="0" i="0" sz="2400" u="none" cap="none" strike="noStrike">
                  <a:solidFill>
                    <a:schemeClr val="dk1"/>
                  </a:solidFill>
                  <a:latin typeface="Calibri"/>
                  <a:ea typeface="Calibri"/>
                  <a:cs typeface="Calibri"/>
                  <a:sym typeface="Calibri"/>
                </a:endParaRPr>
              </a:p>
            </p:txBody>
          </p:sp>
        </p:grpSp>
      </p:grpSp>
      <p:grpSp>
        <p:nvGrpSpPr>
          <p:cNvPr id="43" name="Google Shape;43;p28"/>
          <p:cNvGrpSpPr/>
          <p:nvPr/>
        </p:nvGrpSpPr>
        <p:grpSpPr>
          <a:xfrm>
            <a:off x="8382000" y="3067050"/>
            <a:ext cx="2611755" cy="1960245"/>
            <a:chOff x="8382000" y="3067050"/>
            <a:chExt cx="2611755" cy="1960245"/>
          </a:xfrm>
        </p:grpSpPr>
        <p:sp>
          <p:nvSpPr>
            <p:cNvPr id="44" name="Google Shape;44;p28"/>
            <p:cNvSpPr/>
            <p:nvPr/>
          </p:nvSpPr>
          <p:spPr>
            <a:xfrm>
              <a:off x="8382000" y="3067050"/>
              <a:ext cx="1131570" cy="1960245"/>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000000"/>
                </a:buClr>
                <a:buSzPts val="9600"/>
                <a:buFont typeface="Marcellus"/>
                <a:buNone/>
              </a:pPr>
              <a:r>
                <a:rPr b="0" i="0" lang="en-US" sz="9600" u="none" cap="none" strike="noStrike">
                  <a:solidFill>
                    <a:srgbClr val="000000"/>
                  </a:solidFill>
                  <a:latin typeface="Marcellus"/>
                  <a:ea typeface="Marcellus"/>
                  <a:cs typeface="Marcellus"/>
                  <a:sym typeface="Marcellus"/>
                </a:rPr>
                <a:t>4</a:t>
              </a:r>
              <a:endParaRPr b="0" i="0" sz="9600" u="none" cap="none" strike="noStrike">
                <a:solidFill>
                  <a:schemeClr val="dk1"/>
                </a:solidFill>
                <a:latin typeface="Calibri"/>
                <a:ea typeface="Calibri"/>
                <a:cs typeface="Calibri"/>
                <a:sym typeface="Calibri"/>
              </a:endParaRPr>
            </a:p>
          </p:txBody>
        </p:sp>
        <p:grpSp>
          <p:nvGrpSpPr>
            <p:cNvPr id="45" name="Google Shape;45;p28"/>
            <p:cNvGrpSpPr/>
            <p:nvPr/>
          </p:nvGrpSpPr>
          <p:grpSpPr>
            <a:xfrm>
              <a:off x="9239250" y="3300413"/>
              <a:ext cx="1754505" cy="1173479"/>
              <a:chOff x="9239250" y="3300413"/>
              <a:chExt cx="1754505" cy="1173479"/>
            </a:xfrm>
          </p:grpSpPr>
          <p:sp>
            <p:nvSpPr>
              <p:cNvPr id="46" name="Google Shape;46;p28"/>
              <p:cNvSpPr/>
              <p:nvPr/>
            </p:nvSpPr>
            <p:spPr>
              <a:xfrm>
                <a:off x="9239250" y="3300413"/>
                <a:ext cx="1474470" cy="73152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000000"/>
                  </a:buClr>
                  <a:buSzPts val="3600"/>
                  <a:buFont typeface="Marcellus"/>
                  <a:buNone/>
                </a:pPr>
                <a:r>
                  <a:rPr b="0" i="0" lang="en-US" sz="3600" u="none" cap="none" strike="noStrike">
                    <a:solidFill>
                      <a:srgbClr val="000000"/>
                    </a:solidFill>
                    <a:latin typeface="Marcellus"/>
                    <a:ea typeface="Marcellus"/>
                    <a:cs typeface="Marcellus"/>
                    <a:sym typeface="Marcellus"/>
                  </a:rPr>
                  <a:t>Magic</a:t>
                </a:r>
                <a:endParaRPr b="0" i="0" sz="3600" u="none" cap="none" strike="noStrike">
                  <a:solidFill>
                    <a:schemeClr val="dk1"/>
                  </a:solidFill>
                  <a:latin typeface="Calibri"/>
                  <a:ea typeface="Calibri"/>
                  <a:cs typeface="Calibri"/>
                  <a:sym typeface="Calibri"/>
                </a:endParaRPr>
              </a:p>
            </p:txBody>
          </p:sp>
          <p:sp>
            <p:nvSpPr>
              <p:cNvPr id="47" name="Google Shape;47;p28"/>
              <p:cNvSpPr/>
              <p:nvPr/>
            </p:nvSpPr>
            <p:spPr>
              <a:xfrm>
                <a:off x="9248775" y="3948112"/>
                <a:ext cx="1744980" cy="52578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000000"/>
                  </a:buClr>
                  <a:buSzPts val="2400"/>
                  <a:buFont typeface="Avenir"/>
                  <a:buNone/>
                </a:pPr>
                <a:r>
                  <a:rPr b="0" i="0" lang="en-US" sz="2400" u="none" cap="none" strike="noStrike">
                    <a:solidFill>
                      <a:srgbClr val="000000"/>
                    </a:solidFill>
                    <a:latin typeface="Avenir"/>
                    <a:ea typeface="Avenir"/>
                    <a:cs typeface="Avenir"/>
                    <a:sym typeface="Avenir"/>
                  </a:rPr>
                  <a:t>Spellcasting</a:t>
                </a:r>
                <a:endParaRPr b="0" i="0" sz="2400" u="none" cap="none" strike="noStrike">
                  <a:solidFill>
                    <a:schemeClr val="dk1"/>
                  </a:solidFill>
                  <a:latin typeface="Calibri"/>
                  <a:ea typeface="Calibri"/>
                  <a:cs typeface="Calibri"/>
                  <a:sym typeface="Calibri"/>
                </a:endParaRPr>
              </a:p>
            </p:txBody>
          </p:sp>
        </p:grpSp>
      </p:grpSp>
      <p:grpSp>
        <p:nvGrpSpPr>
          <p:cNvPr id="48" name="Google Shape;48;p28"/>
          <p:cNvGrpSpPr/>
          <p:nvPr/>
        </p:nvGrpSpPr>
        <p:grpSpPr>
          <a:xfrm>
            <a:off x="8382000" y="5353050"/>
            <a:ext cx="3326130" cy="1960245"/>
            <a:chOff x="8382000" y="5353050"/>
            <a:chExt cx="3326130" cy="1960245"/>
          </a:xfrm>
        </p:grpSpPr>
        <p:sp>
          <p:nvSpPr>
            <p:cNvPr id="49" name="Google Shape;49;p28"/>
            <p:cNvSpPr/>
            <p:nvPr/>
          </p:nvSpPr>
          <p:spPr>
            <a:xfrm>
              <a:off x="8382000" y="5353050"/>
              <a:ext cx="998220" cy="1960245"/>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000000"/>
                </a:buClr>
                <a:buSzPts val="9600"/>
                <a:buFont typeface="Marcellus"/>
                <a:buNone/>
              </a:pPr>
              <a:r>
                <a:rPr b="0" i="0" lang="en-US" sz="9600" u="none" cap="none" strike="noStrike">
                  <a:solidFill>
                    <a:srgbClr val="000000"/>
                  </a:solidFill>
                  <a:latin typeface="Marcellus"/>
                  <a:ea typeface="Marcellus"/>
                  <a:cs typeface="Marcellus"/>
                  <a:sym typeface="Marcellus"/>
                </a:rPr>
                <a:t>5</a:t>
              </a:r>
              <a:endParaRPr b="0" i="0" sz="9600" u="none" cap="none" strike="noStrike">
                <a:solidFill>
                  <a:schemeClr val="dk1"/>
                </a:solidFill>
                <a:latin typeface="Calibri"/>
                <a:ea typeface="Calibri"/>
                <a:cs typeface="Calibri"/>
                <a:sym typeface="Calibri"/>
              </a:endParaRPr>
            </a:p>
          </p:txBody>
        </p:sp>
        <p:grpSp>
          <p:nvGrpSpPr>
            <p:cNvPr id="50" name="Google Shape;50;p28"/>
            <p:cNvGrpSpPr/>
            <p:nvPr/>
          </p:nvGrpSpPr>
          <p:grpSpPr>
            <a:xfrm>
              <a:off x="9105900" y="5586413"/>
              <a:ext cx="2602230" cy="1173480"/>
              <a:chOff x="9105900" y="5586413"/>
              <a:chExt cx="2602230" cy="1173480"/>
            </a:xfrm>
          </p:grpSpPr>
          <p:sp>
            <p:nvSpPr>
              <p:cNvPr id="51" name="Google Shape;51;p28"/>
              <p:cNvSpPr/>
              <p:nvPr/>
            </p:nvSpPr>
            <p:spPr>
              <a:xfrm>
                <a:off x="9105900" y="5586413"/>
                <a:ext cx="2341245" cy="73152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000000"/>
                  </a:buClr>
                  <a:buSzPts val="3600"/>
                  <a:buFont typeface="Marcellus"/>
                  <a:buNone/>
                </a:pPr>
                <a:r>
                  <a:rPr b="0" i="0" lang="en-US" sz="3600" u="none" cap="none" strike="noStrike">
                    <a:solidFill>
                      <a:srgbClr val="000000"/>
                    </a:solidFill>
                    <a:latin typeface="Marcellus"/>
                    <a:ea typeface="Marcellus"/>
                    <a:cs typeface="Marcellus"/>
                    <a:sym typeface="Marcellus"/>
                  </a:rPr>
                  <a:t>Adventure</a:t>
                </a:r>
                <a:endParaRPr b="0" i="0" sz="3600" u="none" cap="none" strike="noStrike">
                  <a:solidFill>
                    <a:schemeClr val="dk1"/>
                  </a:solidFill>
                  <a:latin typeface="Calibri"/>
                  <a:ea typeface="Calibri"/>
                  <a:cs typeface="Calibri"/>
                  <a:sym typeface="Calibri"/>
                </a:endParaRPr>
              </a:p>
            </p:txBody>
          </p:sp>
          <p:sp>
            <p:nvSpPr>
              <p:cNvPr id="52" name="Google Shape;52;p28"/>
              <p:cNvSpPr/>
              <p:nvPr/>
            </p:nvSpPr>
            <p:spPr>
              <a:xfrm>
                <a:off x="9115425" y="6234113"/>
                <a:ext cx="2592705" cy="52578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000000"/>
                  </a:buClr>
                  <a:buSzPts val="2400"/>
                  <a:buFont typeface="Avenir"/>
                  <a:buNone/>
                </a:pPr>
                <a:r>
                  <a:rPr b="0" i="0" lang="en-US" sz="2400" u="none" cap="none" strike="noStrike">
                    <a:solidFill>
                      <a:srgbClr val="000000"/>
                    </a:solidFill>
                    <a:latin typeface="Avenir"/>
                    <a:ea typeface="Avenir"/>
                    <a:cs typeface="Avenir"/>
                    <a:sym typeface="Avenir"/>
                  </a:rPr>
                  <a:t>Happily Ever After</a:t>
                </a:r>
                <a:endParaRPr b="0" i="0" sz="2400" u="none" cap="none" strike="noStrike">
                  <a:solidFill>
                    <a:schemeClr val="dk1"/>
                  </a:solidFill>
                  <a:latin typeface="Calibri"/>
                  <a:ea typeface="Calibri"/>
                  <a:cs typeface="Calibri"/>
                  <a:sym typeface="Calibri"/>
                </a:endParaRPr>
              </a:p>
            </p:txBody>
          </p:sp>
        </p:grpSp>
      </p:grpSp>
      <p:grpSp>
        <p:nvGrpSpPr>
          <p:cNvPr id="53" name="Google Shape;53;p28"/>
          <p:cNvGrpSpPr/>
          <p:nvPr/>
        </p:nvGrpSpPr>
        <p:grpSpPr>
          <a:xfrm>
            <a:off x="8382000" y="7639050"/>
            <a:ext cx="3802380" cy="1960245"/>
            <a:chOff x="8382000" y="7639050"/>
            <a:chExt cx="3802380" cy="1960245"/>
          </a:xfrm>
        </p:grpSpPr>
        <p:sp>
          <p:nvSpPr>
            <p:cNvPr id="54" name="Google Shape;54;p28"/>
            <p:cNvSpPr/>
            <p:nvPr/>
          </p:nvSpPr>
          <p:spPr>
            <a:xfrm>
              <a:off x="8382000" y="7639050"/>
              <a:ext cx="1112520" cy="1960245"/>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000000"/>
                </a:buClr>
                <a:buSzPts val="9600"/>
                <a:buFont typeface="Marcellus"/>
                <a:buNone/>
              </a:pPr>
              <a:r>
                <a:rPr b="0" i="0" lang="en-US" sz="9600" u="none" cap="none" strike="noStrike">
                  <a:solidFill>
                    <a:srgbClr val="000000"/>
                  </a:solidFill>
                  <a:latin typeface="Marcellus"/>
                  <a:ea typeface="Marcellus"/>
                  <a:cs typeface="Marcellus"/>
                  <a:sym typeface="Marcellus"/>
                </a:rPr>
                <a:t>6</a:t>
              </a:r>
              <a:endParaRPr b="0" i="0" sz="9600" u="none" cap="none" strike="noStrike">
                <a:solidFill>
                  <a:schemeClr val="dk1"/>
                </a:solidFill>
                <a:latin typeface="Calibri"/>
                <a:ea typeface="Calibri"/>
                <a:cs typeface="Calibri"/>
                <a:sym typeface="Calibri"/>
              </a:endParaRPr>
            </a:p>
          </p:txBody>
        </p:sp>
        <p:grpSp>
          <p:nvGrpSpPr>
            <p:cNvPr id="55" name="Google Shape;55;p28"/>
            <p:cNvGrpSpPr/>
            <p:nvPr/>
          </p:nvGrpSpPr>
          <p:grpSpPr>
            <a:xfrm>
              <a:off x="9220200" y="7872413"/>
              <a:ext cx="2964180" cy="1173480"/>
              <a:chOff x="9220200" y="7872413"/>
              <a:chExt cx="2964180" cy="1173480"/>
            </a:xfrm>
          </p:grpSpPr>
          <p:sp>
            <p:nvSpPr>
              <p:cNvPr id="56" name="Google Shape;56;p28"/>
              <p:cNvSpPr/>
              <p:nvPr/>
            </p:nvSpPr>
            <p:spPr>
              <a:xfrm>
                <a:off x="9220200" y="7872413"/>
                <a:ext cx="2417445" cy="73152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000000"/>
                  </a:buClr>
                  <a:buSzPts val="3600"/>
                  <a:buFont typeface="Marcellus"/>
                  <a:buNone/>
                </a:pPr>
                <a:r>
                  <a:rPr b="0" i="0" lang="en-US" sz="3600" u="none" cap="none" strike="noStrike">
                    <a:solidFill>
                      <a:srgbClr val="000000"/>
                    </a:solidFill>
                    <a:latin typeface="Marcellus"/>
                    <a:ea typeface="Marcellus"/>
                    <a:cs typeface="Marcellus"/>
                    <a:sym typeface="Marcellus"/>
                  </a:rPr>
                  <a:t>Conclusion</a:t>
                </a:r>
                <a:endParaRPr b="0" i="0" sz="3600" u="none" cap="none" strike="noStrike">
                  <a:solidFill>
                    <a:schemeClr val="dk1"/>
                  </a:solidFill>
                  <a:latin typeface="Calibri"/>
                  <a:ea typeface="Calibri"/>
                  <a:cs typeface="Calibri"/>
                  <a:sym typeface="Calibri"/>
                </a:endParaRPr>
              </a:p>
            </p:txBody>
          </p:sp>
          <p:sp>
            <p:nvSpPr>
              <p:cNvPr id="57" name="Google Shape;57;p28"/>
              <p:cNvSpPr/>
              <p:nvPr/>
            </p:nvSpPr>
            <p:spPr>
              <a:xfrm>
                <a:off x="9229725" y="8520113"/>
                <a:ext cx="2954655" cy="52578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000000"/>
                  </a:buClr>
                  <a:buSzPts val="2400"/>
                  <a:buFont typeface="Avenir"/>
                  <a:buNone/>
                </a:pPr>
                <a:r>
                  <a:rPr b="0" i="0" lang="en-US" sz="2400" u="none" cap="none" strike="noStrike">
                    <a:solidFill>
                      <a:srgbClr val="000000"/>
                    </a:solidFill>
                    <a:latin typeface="Avenir"/>
                    <a:ea typeface="Avenir"/>
                    <a:cs typeface="Avenir"/>
                    <a:sym typeface="Avenir"/>
                  </a:rPr>
                  <a:t>Embrace the Fantasy</a:t>
                </a:r>
                <a:endParaRPr b="0" i="0" sz="2400" u="none" cap="none" strike="noStrike">
                  <a:solidFill>
                    <a:schemeClr val="dk1"/>
                  </a:solidFill>
                  <a:latin typeface="Calibri"/>
                  <a:ea typeface="Calibri"/>
                  <a:cs typeface="Calibri"/>
                  <a:sym typeface="Calibri"/>
                </a:endParaRPr>
              </a:p>
            </p:txBody>
          </p:sp>
        </p:grpSp>
      </p:grpSp>
      <p:pic>
        <p:nvPicPr>
          <p:cNvPr descr="preencoded.png" id="58" name="Google Shape;58;p28"/>
          <p:cNvPicPr preferRelativeResize="0"/>
          <p:nvPr/>
        </p:nvPicPr>
        <p:blipFill rotWithShape="1">
          <a:blip r:embed="rId3">
            <a:alphaModFix/>
          </a:blip>
          <a:srcRect b="0" l="0" r="0" t="0"/>
          <a:stretch/>
        </p:blipFill>
        <p:spPr>
          <a:xfrm>
            <a:off x="-361950" y="-476250"/>
            <a:ext cx="7458075" cy="5305425"/>
          </a:xfrm>
          <a:prstGeom prst="rect">
            <a:avLst/>
          </a:prstGeom>
          <a:noFill/>
          <a:ln>
            <a:noFill/>
          </a:ln>
        </p:spPr>
      </p:pic>
      <p:pic>
        <p:nvPicPr>
          <p:cNvPr descr="preencoded.png" id="59" name="Google Shape;59;p28"/>
          <p:cNvPicPr preferRelativeResize="0"/>
          <p:nvPr/>
        </p:nvPicPr>
        <p:blipFill rotWithShape="1">
          <a:blip r:embed="rId4">
            <a:alphaModFix/>
          </a:blip>
          <a:srcRect b="0" l="0" r="0" t="0"/>
          <a:stretch/>
        </p:blipFill>
        <p:spPr>
          <a:xfrm flipH="1">
            <a:off x="12582525" y="790575"/>
            <a:ext cx="8372475" cy="9124950"/>
          </a:xfrm>
          <a:prstGeom prst="rect">
            <a:avLst/>
          </a:prstGeom>
          <a:noFill/>
          <a:ln>
            <a:noFill/>
          </a:ln>
        </p:spPr>
      </p:pic>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AEFEB"/>
        </a:solidFill>
      </p:bgPr>
    </p:bg>
    <p:spTree>
      <p:nvGrpSpPr>
        <p:cNvPr id="956" name="Shape 956"/>
        <p:cNvGrpSpPr/>
        <p:nvPr/>
      </p:nvGrpSpPr>
      <p:grpSpPr>
        <a:xfrm>
          <a:off x="0" y="0"/>
          <a:ext cx="0" cy="0"/>
          <a:chOff x="0" y="0"/>
          <a:chExt cx="0" cy="0"/>
        </a:xfrm>
      </p:grpSpPr>
      <p:pic>
        <p:nvPicPr>
          <p:cNvPr descr="preencoded.png" id="957" name="Google Shape;957;p10"/>
          <p:cNvPicPr preferRelativeResize="0"/>
          <p:nvPr/>
        </p:nvPicPr>
        <p:blipFill rotWithShape="1">
          <a:blip r:embed="rId3">
            <a:alphaModFix/>
          </a:blip>
          <a:srcRect b="0" l="0" r="0" t="0"/>
          <a:stretch/>
        </p:blipFill>
        <p:spPr>
          <a:xfrm rot="2332152">
            <a:off x="-1838325" y="4800618"/>
            <a:ext cx="5429250" cy="6276974"/>
          </a:xfrm>
          <a:prstGeom prst="rect">
            <a:avLst/>
          </a:prstGeom>
          <a:noFill/>
          <a:ln>
            <a:noFill/>
          </a:ln>
        </p:spPr>
      </p:pic>
      <p:sp>
        <p:nvSpPr>
          <p:cNvPr id="958" name="Google Shape;958;p10"/>
          <p:cNvSpPr/>
          <p:nvPr/>
        </p:nvSpPr>
        <p:spPr>
          <a:xfrm>
            <a:off x="3430905" y="981075"/>
            <a:ext cx="11102340" cy="1463040"/>
          </a:xfrm>
          <a:prstGeom prst="rect">
            <a:avLst/>
          </a:prstGeom>
          <a:noFill/>
          <a:ln>
            <a:noFill/>
          </a:ln>
        </p:spPr>
        <p:txBody>
          <a:bodyPr anchorCtr="0" anchor="t" bIns="0" lIns="0" spcFirstLastPara="1" rIns="0" wrap="square" tIns="0">
            <a:noAutofit/>
          </a:bodyPr>
          <a:lstStyle/>
          <a:p>
            <a:pPr indent="0" lvl="0" marL="0" marR="0" rtl="0" algn="ctr">
              <a:lnSpc>
                <a:spcPct val="120000"/>
              </a:lnSpc>
              <a:spcBef>
                <a:spcPts val="0"/>
              </a:spcBef>
              <a:spcAft>
                <a:spcPts val="0"/>
              </a:spcAft>
              <a:buClr>
                <a:srgbClr val="000000"/>
              </a:buClr>
              <a:buSzPts val="7200"/>
              <a:buFont typeface="Marcellus"/>
              <a:buNone/>
            </a:pPr>
            <a:r>
              <a:rPr b="0" i="0" lang="en-US" sz="7200" u="none" cap="none" strike="noStrike">
                <a:solidFill>
                  <a:srgbClr val="000000"/>
                </a:solidFill>
                <a:latin typeface="Marcellus"/>
                <a:ea typeface="Marcellus"/>
                <a:cs typeface="Marcellus"/>
                <a:sym typeface="Marcellus"/>
              </a:rPr>
              <a:t>Fantasy Realm at a Glance</a:t>
            </a:r>
            <a:endParaRPr b="0" i="0" sz="7200" u="none" cap="none" strike="noStrike">
              <a:solidFill>
                <a:schemeClr val="dk1"/>
              </a:solidFill>
              <a:latin typeface="Calibri"/>
              <a:ea typeface="Calibri"/>
              <a:cs typeface="Calibri"/>
              <a:sym typeface="Calibri"/>
            </a:endParaRPr>
          </a:p>
        </p:txBody>
      </p:sp>
      <p:grpSp>
        <p:nvGrpSpPr>
          <p:cNvPr id="959" name="Google Shape;959;p10"/>
          <p:cNvGrpSpPr/>
          <p:nvPr/>
        </p:nvGrpSpPr>
        <p:grpSpPr>
          <a:xfrm>
            <a:off x="10458450" y="3333750"/>
            <a:ext cx="6252210" cy="1668780"/>
            <a:chOff x="10458450" y="3333750"/>
            <a:chExt cx="6252210" cy="1668780"/>
          </a:xfrm>
        </p:grpSpPr>
        <p:sp>
          <p:nvSpPr>
            <p:cNvPr id="960" name="Google Shape;960;p10"/>
            <p:cNvSpPr/>
            <p:nvPr/>
          </p:nvSpPr>
          <p:spPr>
            <a:xfrm>
              <a:off x="10458450" y="3333750"/>
              <a:ext cx="4627245" cy="73152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000000"/>
                </a:buClr>
                <a:buSzPts val="3600"/>
                <a:buFont typeface="Marcellus"/>
                <a:buNone/>
              </a:pPr>
              <a:r>
                <a:rPr b="0" i="0" lang="en-US" sz="3600" u="none" cap="none" strike="noStrike">
                  <a:solidFill>
                    <a:srgbClr val="000000"/>
                  </a:solidFill>
                  <a:latin typeface="Marcellus"/>
                  <a:ea typeface="Marcellus"/>
                  <a:cs typeface="Marcellus"/>
                  <a:sym typeface="Marcellus"/>
                </a:rPr>
                <a:t>The Enchanted Forest</a:t>
              </a:r>
              <a:endParaRPr b="0" i="0" sz="3600" u="none" cap="none" strike="noStrike">
                <a:solidFill>
                  <a:schemeClr val="dk1"/>
                </a:solidFill>
                <a:latin typeface="Calibri"/>
                <a:ea typeface="Calibri"/>
                <a:cs typeface="Calibri"/>
                <a:sym typeface="Calibri"/>
              </a:endParaRPr>
            </a:p>
          </p:txBody>
        </p:sp>
        <p:sp>
          <p:nvSpPr>
            <p:cNvPr id="961" name="Google Shape;961;p10"/>
            <p:cNvSpPr/>
            <p:nvPr/>
          </p:nvSpPr>
          <p:spPr>
            <a:xfrm>
              <a:off x="10458450" y="4057650"/>
              <a:ext cx="6252210" cy="94488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000000"/>
                </a:buClr>
                <a:buSzPts val="2400"/>
                <a:buFont typeface="Avenir"/>
                <a:buNone/>
              </a:pPr>
              <a:r>
                <a:rPr b="0" i="0" lang="en-US" sz="2400" u="none" cap="none" strike="noStrike">
                  <a:solidFill>
                    <a:srgbClr val="000000"/>
                  </a:solidFill>
                  <a:latin typeface="Avenir"/>
                  <a:ea typeface="Avenir"/>
                  <a:cs typeface="Avenir"/>
                  <a:sym typeface="Avenir"/>
                </a:rPr>
                <a:t>A magical forest filled with talking animals and enchanted creatures.</a:t>
              </a:r>
              <a:endParaRPr b="0" i="0" sz="2400" u="none" cap="none" strike="noStrike">
                <a:solidFill>
                  <a:schemeClr val="dk1"/>
                </a:solidFill>
                <a:latin typeface="Calibri"/>
                <a:ea typeface="Calibri"/>
                <a:cs typeface="Calibri"/>
                <a:sym typeface="Calibri"/>
              </a:endParaRPr>
            </a:p>
          </p:txBody>
        </p:sp>
      </p:grpSp>
      <p:grpSp>
        <p:nvGrpSpPr>
          <p:cNvPr id="962" name="Google Shape;962;p10"/>
          <p:cNvGrpSpPr/>
          <p:nvPr/>
        </p:nvGrpSpPr>
        <p:grpSpPr>
          <a:xfrm>
            <a:off x="10458450" y="5353050"/>
            <a:ext cx="6252210" cy="1668780"/>
            <a:chOff x="10458450" y="5353050"/>
            <a:chExt cx="6252210" cy="1668780"/>
          </a:xfrm>
        </p:grpSpPr>
        <p:sp>
          <p:nvSpPr>
            <p:cNvPr id="963" name="Google Shape;963;p10"/>
            <p:cNvSpPr/>
            <p:nvPr/>
          </p:nvSpPr>
          <p:spPr>
            <a:xfrm>
              <a:off x="10458450" y="5353050"/>
              <a:ext cx="3798570" cy="73152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000000"/>
                </a:buClr>
                <a:buSzPts val="3600"/>
                <a:buFont typeface="Marcellus"/>
                <a:buNone/>
              </a:pPr>
              <a:r>
                <a:rPr b="0" i="0" lang="en-US" sz="3600" u="none" cap="none" strike="noStrike">
                  <a:solidFill>
                    <a:srgbClr val="000000"/>
                  </a:solidFill>
                  <a:latin typeface="Marcellus"/>
                  <a:ea typeface="Marcellus"/>
                  <a:cs typeface="Marcellus"/>
                  <a:sym typeface="Marcellus"/>
                </a:rPr>
                <a:t>The Crystal Caves</a:t>
              </a:r>
              <a:endParaRPr b="0" i="0" sz="3600" u="none" cap="none" strike="noStrike">
                <a:solidFill>
                  <a:schemeClr val="dk1"/>
                </a:solidFill>
                <a:latin typeface="Calibri"/>
                <a:ea typeface="Calibri"/>
                <a:cs typeface="Calibri"/>
                <a:sym typeface="Calibri"/>
              </a:endParaRPr>
            </a:p>
          </p:txBody>
        </p:sp>
        <p:sp>
          <p:nvSpPr>
            <p:cNvPr id="964" name="Google Shape;964;p10"/>
            <p:cNvSpPr/>
            <p:nvPr/>
          </p:nvSpPr>
          <p:spPr>
            <a:xfrm>
              <a:off x="10458450" y="6076950"/>
              <a:ext cx="6252210" cy="94488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000000"/>
                </a:buClr>
                <a:buSzPts val="2400"/>
                <a:buFont typeface="Avenir"/>
                <a:buNone/>
              </a:pPr>
              <a:r>
                <a:rPr b="0" i="0" lang="en-US" sz="2400" u="none" cap="none" strike="noStrike">
                  <a:solidFill>
                    <a:srgbClr val="000000"/>
                  </a:solidFill>
                  <a:latin typeface="Avenir"/>
                  <a:ea typeface="Avenir"/>
                  <a:cs typeface="Avenir"/>
                  <a:sym typeface="Avenir"/>
                </a:rPr>
                <a:t>A network of underground caves filled with precious gems and crystals.</a:t>
              </a:r>
              <a:endParaRPr b="0" i="0" sz="2400" u="none" cap="none" strike="noStrike">
                <a:solidFill>
                  <a:schemeClr val="dk1"/>
                </a:solidFill>
                <a:latin typeface="Calibri"/>
                <a:ea typeface="Calibri"/>
                <a:cs typeface="Calibri"/>
                <a:sym typeface="Calibri"/>
              </a:endParaRPr>
            </a:p>
          </p:txBody>
        </p:sp>
      </p:grpSp>
      <p:grpSp>
        <p:nvGrpSpPr>
          <p:cNvPr id="965" name="Google Shape;965;p10"/>
          <p:cNvGrpSpPr/>
          <p:nvPr/>
        </p:nvGrpSpPr>
        <p:grpSpPr>
          <a:xfrm>
            <a:off x="10458450" y="7372350"/>
            <a:ext cx="6252210" cy="1668780"/>
            <a:chOff x="10458450" y="7372350"/>
            <a:chExt cx="6252210" cy="1668780"/>
          </a:xfrm>
        </p:grpSpPr>
        <p:sp>
          <p:nvSpPr>
            <p:cNvPr id="966" name="Google Shape;966;p10"/>
            <p:cNvSpPr/>
            <p:nvPr/>
          </p:nvSpPr>
          <p:spPr>
            <a:xfrm>
              <a:off x="10458450" y="7372350"/>
              <a:ext cx="3731895" cy="73152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000000"/>
                </a:buClr>
                <a:buSzPts val="3600"/>
                <a:buFont typeface="Marcellus"/>
                <a:buNone/>
              </a:pPr>
              <a:r>
                <a:rPr b="0" i="0" lang="en-US" sz="3600" u="none" cap="none" strike="noStrike">
                  <a:solidFill>
                    <a:srgbClr val="000000"/>
                  </a:solidFill>
                  <a:latin typeface="Marcellus"/>
                  <a:ea typeface="Marcellus"/>
                  <a:cs typeface="Marcellus"/>
                  <a:sym typeface="Marcellus"/>
                </a:rPr>
                <a:t>The Dragon's Lair</a:t>
              </a:r>
              <a:endParaRPr b="0" i="0" sz="3600" u="none" cap="none" strike="noStrike">
                <a:solidFill>
                  <a:schemeClr val="dk1"/>
                </a:solidFill>
                <a:latin typeface="Calibri"/>
                <a:ea typeface="Calibri"/>
                <a:cs typeface="Calibri"/>
                <a:sym typeface="Calibri"/>
              </a:endParaRPr>
            </a:p>
          </p:txBody>
        </p:sp>
        <p:sp>
          <p:nvSpPr>
            <p:cNvPr id="967" name="Google Shape;967;p10"/>
            <p:cNvSpPr/>
            <p:nvPr/>
          </p:nvSpPr>
          <p:spPr>
            <a:xfrm>
              <a:off x="10458450" y="8096250"/>
              <a:ext cx="6252210" cy="94488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000000"/>
                </a:buClr>
                <a:buSzPts val="2400"/>
                <a:buFont typeface="Avenir"/>
                <a:buNone/>
              </a:pPr>
              <a:r>
                <a:rPr b="0" i="0" lang="en-US" sz="2400" u="none" cap="none" strike="noStrike">
                  <a:solidFill>
                    <a:srgbClr val="000000"/>
                  </a:solidFill>
                  <a:latin typeface="Avenir"/>
                  <a:ea typeface="Avenir"/>
                  <a:cs typeface="Avenir"/>
                  <a:sym typeface="Avenir"/>
                </a:rPr>
                <a:t>A dangerous and mysterious place where dragons reside.</a:t>
              </a:r>
              <a:endParaRPr b="0" i="0" sz="2400" u="none" cap="none" strike="noStrike">
                <a:solidFill>
                  <a:schemeClr val="dk1"/>
                </a:solidFill>
                <a:latin typeface="Calibri"/>
                <a:ea typeface="Calibri"/>
                <a:cs typeface="Calibri"/>
                <a:sym typeface="Calibri"/>
              </a:endParaRPr>
            </a:p>
          </p:txBody>
        </p:sp>
      </p:grpSp>
      <p:pic>
        <p:nvPicPr>
          <p:cNvPr descr="preencoded.png" id="968" name="Google Shape;968;p10"/>
          <p:cNvPicPr preferRelativeResize="0"/>
          <p:nvPr/>
        </p:nvPicPr>
        <p:blipFill rotWithShape="1">
          <a:blip r:embed="rId4">
            <a:alphaModFix/>
          </a:blip>
          <a:srcRect b="0" l="0" r="0" t="0"/>
          <a:stretch/>
        </p:blipFill>
        <p:spPr>
          <a:xfrm>
            <a:off x="2566987" y="2546300"/>
            <a:ext cx="6829426" cy="7356575"/>
          </a:xfrm>
          <a:prstGeom prst="rect">
            <a:avLst/>
          </a:prstGeom>
          <a:noFill/>
          <a:ln>
            <a:noFill/>
          </a:ln>
        </p:spPr>
      </p:pic>
      <p:pic>
        <p:nvPicPr>
          <p:cNvPr descr="preencoded.png" id="969" name="Google Shape;969;p10"/>
          <p:cNvPicPr preferRelativeResize="0"/>
          <p:nvPr/>
        </p:nvPicPr>
        <p:blipFill rotWithShape="1">
          <a:blip r:embed="rId5">
            <a:alphaModFix/>
          </a:blip>
          <a:srcRect b="0" l="0" r="0" t="0"/>
          <a:stretch/>
        </p:blipFill>
        <p:spPr>
          <a:xfrm rot="-3262839">
            <a:off x="14925675" y="-2686034"/>
            <a:ext cx="6543675" cy="8324850"/>
          </a:xfrm>
          <a:prstGeom prst="rect">
            <a:avLst/>
          </a:prstGeom>
          <a:noFill/>
          <a:ln>
            <a:noFill/>
          </a:ln>
        </p:spPr>
      </p:pic>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AEFEB"/>
        </a:solidFill>
      </p:bgPr>
    </p:bg>
    <p:spTree>
      <p:nvGrpSpPr>
        <p:cNvPr id="974" name="Shape 974"/>
        <p:cNvGrpSpPr/>
        <p:nvPr/>
      </p:nvGrpSpPr>
      <p:grpSpPr>
        <a:xfrm>
          <a:off x="0" y="0"/>
          <a:ext cx="0" cy="0"/>
          <a:chOff x="0" y="0"/>
          <a:chExt cx="0" cy="0"/>
        </a:xfrm>
      </p:grpSpPr>
      <p:pic>
        <p:nvPicPr>
          <p:cNvPr descr="preencoded.png" id="975" name="Google Shape;975;p9"/>
          <p:cNvPicPr preferRelativeResize="0"/>
          <p:nvPr/>
        </p:nvPicPr>
        <p:blipFill rotWithShape="1">
          <a:blip r:embed="rId3">
            <a:alphaModFix/>
          </a:blip>
          <a:srcRect b="0" l="0" r="0" t="0"/>
          <a:stretch/>
        </p:blipFill>
        <p:spPr>
          <a:xfrm>
            <a:off x="14106525" y="-2857500"/>
            <a:ext cx="10115550" cy="12887325"/>
          </a:xfrm>
          <a:prstGeom prst="rect">
            <a:avLst/>
          </a:prstGeom>
          <a:noFill/>
          <a:ln>
            <a:noFill/>
          </a:ln>
        </p:spPr>
      </p:pic>
      <p:pic>
        <p:nvPicPr>
          <p:cNvPr descr="preencoded.png" id="976" name="Google Shape;976;p9"/>
          <p:cNvPicPr preferRelativeResize="0"/>
          <p:nvPr/>
        </p:nvPicPr>
        <p:blipFill rotWithShape="1">
          <a:blip r:embed="rId3">
            <a:alphaModFix/>
          </a:blip>
          <a:srcRect b="0" l="0" r="0" t="0"/>
          <a:stretch/>
        </p:blipFill>
        <p:spPr>
          <a:xfrm>
            <a:off x="-6067425" y="4733925"/>
            <a:ext cx="10115550" cy="12887325"/>
          </a:xfrm>
          <a:prstGeom prst="rect">
            <a:avLst/>
          </a:prstGeom>
          <a:noFill/>
          <a:ln>
            <a:noFill/>
          </a:ln>
        </p:spPr>
      </p:pic>
      <p:grpSp>
        <p:nvGrpSpPr>
          <p:cNvPr id="977" name="Google Shape;977;p9"/>
          <p:cNvGrpSpPr/>
          <p:nvPr/>
        </p:nvGrpSpPr>
        <p:grpSpPr>
          <a:xfrm>
            <a:off x="2438400" y="5448300"/>
            <a:ext cx="13411200" cy="1219200"/>
            <a:chOff x="2438400" y="5448300"/>
            <a:chExt cx="13411200" cy="1219200"/>
          </a:xfrm>
        </p:grpSpPr>
        <p:grpSp>
          <p:nvGrpSpPr>
            <p:cNvPr id="978" name="Google Shape;978;p9"/>
            <p:cNvGrpSpPr/>
            <p:nvPr/>
          </p:nvGrpSpPr>
          <p:grpSpPr>
            <a:xfrm>
              <a:off x="2438400" y="5448300"/>
              <a:ext cx="1219200" cy="1219200"/>
              <a:chOff x="2438400" y="5448300"/>
              <a:chExt cx="1219200" cy="1219200"/>
            </a:xfrm>
          </p:grpSpPr>
          <p:sp>
            <p:nvSpPr>
              <p:cNvPr id="979" name="Google Shape;979;p9"/>
              <p:cNvSpPr/>
              <p:nvPr/>
            </p:nvSpPr>
            <p:spPr>
              <a:xfrm>
                <a:off x="2438400" y="5448300"/>
                <a:ext cx="1219200" cy="1219200"/>
              </a:xfrm>
              <a:prstGeom prst="ellipse">
                <a:avLst/>
              </a:prstGeom>
              <a:solidFill>
                <a:srgbClr val="D9B9A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980" name="Google Shape;980;p9"/>
              <p:cNvPicPr preferRelativeResize="0"/>
              <p:nvPr/>
            </p:nvPicPr>
            <p:blipFill rotWithShape="1">
              <a:blip r:embed="rId4">
                <a:alphaModFix/>
              </a:blip>
              <a:srcRect b="0" l="0" r="0" t="0"/>
              <a:stretch/>
            </p:blipFill>
            <p:spPr>
              <a:xfrm>
                <a:off x="2752725" y="5676900"/>
                <a:ext cx="619125" cy="762000"/>
              </a:xfrm>
              <a:prstGeom prst="rect">
                <a:avLst/>
              </a:prstGeom>
              <a:noFill/>
              <a:ln>
                <a:noFill/>
              </a:ln>
            </p:spPr>
          </p:pic>
        </p:grpSp>
        <p:grpSp>
          <p:nvGrpSpPr>
            <p:cNvPr id="981" name="Google Shape;981;p9"/>
            <p:cNvGrpSpPr/>
            <p:nvPr/>
          </p:nvGrpSpPr>
          <p:grpSpPr>
            <a:xfrm>
              <a:off x="10563226" y="5448300"/>
              <a:ext cx="1219200" cy="1219200"/>
              <a:chOff x="10563226" y="5448300"/>
              <a:chExt cx="1219200" cy="1219200"/>
            </a:xfrm>
          </p:grpSpPr>
          <p:sp>
            <p:nvSpPr>
              <p:cNvPr id="982" name="Google Shape;982;p9"/>
              <p:cNvSpPr/>
              <p:nvPr/>
            </p:nvSpPr>
            <p:spPr>
              <a:xfrm>
                <a:off x="10563226" y="5448300"/>
                <a:ext cx="1219200" cy="1219200"/>
              </a:xfrm>
              <a:prstGeom prst="ellipse">
                <a:avLst/>
              </a:prstGeom>
              <a:solidFill>
                <a:srgbClr val="D9B9A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983" name="Google Shape;983;p9"/>
              <p:cNvGrpSpPr/>
              <p:nvPr/>
            </p:nvGrpSpPr>
            <p:grpSpPr>
              <a:xfrm>
                <a:off x="10839461" y="5746068"/>
                <a:ext cx="666791" cy="614693"/>
                <a:chOff x="10839461" y="5746068"/>
                <a:chExt cx="666791" cy="614693"/>
              </a:xfrm>
            </p:grpSpPr>
            <p:pic>
              <p:nvPicPr>
                <p:cNvPr descr="preencoded.png" id="984" name="Google Shape;984;p9"/>
                <p:cNvPicPr preferRelativeResize="0"/>
                <p:nvPr/>
              </p:nvPicPr>
              <p:blipFill rotWithShape="1">
                <a:blip r:embed="rId5">
                  <a:alphaModFix/>
                </a:blip>
                <a:srcRect b="0" l="0" r="0" t="0"/>
                <a:stretch/>
              </p:blipFill>
              <p:spPr>
                <a:xfrm>
                  <a:off x="10979349" y="5990183"/>
                  <a:ext cx="267891" cy="59531"/>
                </a:xfrm>
                <a:prstGeom prst="rect">
                  <a:avLst/>
                </a:prstGeom>
                <a:noFill/>
                <a:ln>
                  <a:noFill/>
                </a:ln>
              </p:spPr>
            </p:pic>
            <p:pic>
              <p:nvPicPr>
                <p:cNvPr descr="preencoded.png" id="985" name="Google Shape;985;p9"/>
                <p:cNvPicPr preferRelativeResize="0"/>
                <p:nvPr/>
              </p:nvPicPr>
              <p:blipFill rotWithShape="1">
                <a:blip r:embed="rId6">
                  <a:alphaModFix/>
                </a:blip>
                <a:srcRect b="0" l="0" r="0" t="0"/>
                <a:stretch/>
              </p:blipFill>
              <p:spPr>
                <a:xfrm>
                  <a:off x="10839461" y="5746068"/>
                  <a:ext cx="666791" cy="614693"/>
                </a:xfrm>
                <a:prstGeom prst="rect">
                  <a:avLst/>
                </a:prstGeom>
                <a:noFill/>
                <a:ln>
                  <a:noFill/>
                </a:ln>
              </p:spPr>
            </p:pic>
            <p:pic>
              <p:nvPicPr>
                <p:cNvPr descr="preencoded.png" id="986" name="Google Shape;986;p9"/>
                <p:cNvPicPr preferRelativeResize="0"/>
                <p:nvPr/>
              </p:nvPicPr>
              <p:blipFill rotWithShape="1">
                <a:blip r:embed="rId7">
                  <a:alphaModFix/>
                </a:blip>
                <a:srcRect b="0" l="0" r="0" t="0"/>
                <a:stretch/>
              </p:blipFill>
              <p:spPr>
                <a:xfrm>
                  <a:off x="11083529" y="5990183"/>
                  <a:ext cx="59531" cy="59531"/>
                </a:xfrm>
                <a:prstGeom prst="rect">
                  <a:avLst/>
                </a:prstGeom>
                <a:noFill/>
                <a:ln>
                  <a:noFill/>
                </a:ln>
              </p:spPr>
            </p:pic>
          </p:grpSp>
        </p:grpSp>
        <p:grpSp>
          <p:nvGrpSpPr>
            <p:cNvPr id="987" name="Google Shape;987;p9"/>
            <p:cNvGrpSpPr/>
            <p:nvPr/>
          </p:nvGrpSpPr>
          <p:grpSpPr>
            <a:xfrm>
              <a:off x="6496050" y="5448300"/>
              <a:ext cx="1219200" cy="1219200"/>
              <a:chOff x="6496050" y="5448300"/>
              <a:chExt cx="1219200" cy="1219200"/>
            </a:xfrm>
          </p:grpSpPr>
          <p:sp>
            <p:nvSpPr>
              <p:cNvPr id="988" name="Google Shape;988;p9"/>
              <p:cNvSpPr/>
              <p:nvPr/>
            </p:nvSpPr>
            <p:spPr>
              <a:xfrm>
                <a:off x="6496050" y="5448300"/>
                <a:ext cx="1219200" cy="1219200"/>
              </a:xfrm>
              <a:prstGeom prst="ellipse">
                <a:avLst/>
              </a:prstGeom>
              <a:solidFill>
                <a:srgbClr val="D9B9A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989" name="Google Shape;989;p9"/>
              <p:cNvPicPr preferRelativeResize="0"/>
              <p:nvPr/>
            </p:nvPicPr>
            <p:blipFill rotWithShape="1">
              <a:blip r:embed="rId8">
                <a:alphaModFix/>
              </a:blip>
              <a:srcRect b="0" l="0" r="0" t="0"/>
              <a:stretch/>
            </p:blipFill>
            <p:spPr>
              <a:xfrm>
                <a:off x="6772275" y="5834658"/>
                <a:ext cx="666750" cy="446484"/>
              </a:xfrm>
              <a:prstGeom prst="rect">
                <a:avLst/>
              </a:prstGeom>
              <a:noFill/>
              <a:ln>
                <a:noFill/>
              </a:ln>
            </p:spPr>
          </p:pic>
        </p:grpSp>
        <p:grpSp>
          <p:nvGrpSpPr>
            <p:cNvPr id="990" name="Google Shape;990;p9"/>
            <p:cNvGrpSpPr/>
            <p:nvPr/>
          </p:nvGrpSpPr>
          <p:grpSpPr>
            <a:xfrm>
              <a:off x="14630400" y="5448300"/>
              <a:ext cx="1219200" cy="1219200"/>
              <a:chOff x="14630400" y="5448300"/>
              <a:chExt cx="1219200" cy="1219200"/>
            </a:xfrm>
          </p:grpSpPr>
          <p:sp>
            <p:nvSpPr>
              <p:cNvPr id="991" name="Google Shape;991;p9"/>
              <p:cNvSpPr/>
              <p:nvPr/>
            </p:nvSpPr>
            <p:spPr>
              <a:xfrm>
                <a:off x="14630400" y="5448300"/>
                <a:ext cx="1219200" cy="1219200"/>
              </a:xfrm>
              <a:prstGeom prst="ellipse">
                <a:avLst/>
              </a:prstGeom>
              <a:solidFill>
                <a:srgbClr val="D9B9A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992" name="Google Shape;992;p9"/>
              <p:cNvPicPr preferRelativeResize="0"/>
              <p:nvPr/>
            </p:nvPicPr>
            <p:blipFill rotWithShape="1">
              <a:blip r:embed="rId9">
                <a:alphaModFix/>
              </a:blip>
              <a:srcRect b="0" l="0" r="0" t="0"/>
              <a:stretch/>
            </p:blipFill>
            <p:spPr>
              <a:xfrm>
                <a:off x="14942344" y="5760244"/>
                <a:ext cx="595313" cy="595313"/>
              </a:xfrm>
              <a:prstGeom prst="rect">
                <a:avLst/>
              </a:prstGeom>
              <a:noFill/>
              <a:ln>
                <a:noFill/>
              </a:ln>
            </p:spPr>
          </p:pic>
        </p:grpSp>
        <p:cxnSp>
          <p:nvCxnSpPr>
            <p:cNvPr id="993" name="Google Shape;993;p9"/>
            <p:cNvCxnSpPr/>
            <p:nvPr/>
          </p:nvCxnSpPr>
          <p:spPr>
            <a:xfrm>
              <a:off x="3648043" y="6048375"/>
              <a:ext cx="2848039" cy="0"/>
            </a:xfrm>
            <a:prstGeom prst="straightConnector1">
              <a:avLst/>
            </a:prstGeom>
            <a:noFill/>
            <a:ln cap="flat" cmpd="sng" w="19050">
              <a:solidFill>
                <a:srgbClr val="D9B9AA"/>
              </a:solidFill>
              <a:prstDash val="solid"/>
              <a:round/>
              <a:headEnd len="sm" w="sm" type="none"/>
              <a:tailEnd len="sm" w="sm" type="none"/>
            </a:ln>
          </p:spPr>
        </p:cxnSp>
        <p:cxnSp>
          <p:nvCxnSpPr>
            <p:cNvPr id="994" name="Google Shape;994;p9"/>
            <p:cNvCxnSpPr/>
            <p:nvPr/>
          </p:nvCxnSpPr>
          <p:spPr>
            <a:xfrm>
              <a:off x="7715218" y="6048375"/>
              <a:ext cx="2848039" cy="0"/>
            </a:xfrm>
            <a:prstGeom prst="straightConnector1">
              <a:avLst/>
            </a:prstGeom>
            <a:noFill/>
            <a:ln cap="flat" cmpd="sng" w="19050">
              <a:solidFill>
                <a:srgbClr val="D9B9AA"/>
              </a:solidFill>
              <a:prstDash val="solid"/>
              <a:round/>
              <a:headEnd len="sm" w="sm" type="none"/>
              <a:tailEnd len="sm" w="sm" type="none"/>
            </a:ln>
          </p:spPr>
        </p:cxnSp>
        <p:cxnSp>
          <p:nvCxnSpPr>
            <p:cNvPr id="995" name="Google Shape;995;p9"/>
            <p:cNvCxnSpPr/>
            <p:nvPr/>
          </p:nvCxnSpPr>
          <p:spPr>
            <a:xfrm>
              <a:off x="11782393" y="6048375"/>
              <a:ext cx="2848039" cy="0"/>
            </a:xfrm>
            <a:prstGeom prst="straightConnector1">
              <a:avLst/>
            </a:prstGeom>
            <a:noFill/>
            <a:ln cap="flat" cmpd="sng" w="19050">
              <a:solidFill>
                <a:srgbClr val="D9B9AA"/>
              </a:solidFill>
              <a:prstDash val="solid"/>
              <a:round/>
              <a:headEnd len="sm" w="sm" type="none"/>
              <a:tailEnd len="sm" w="sm" type="none"/>
            </a:ln>
          </p:spPr>
        </p:cxnSp>
      </p:grpSp>
      <p:grpSp>
        <p:nvGrpSpPr>
          <p:cNvPr id="996" name="Google Shape;996;p9"/>
          <p:cNvGrpSpPr/>
          <p:nvPr/>
        </p:nvGrpSpPr>
        <p:grpSpPr>
          <a:xfrm>
            <a:off x="893445" y="3590925"/>
            <a:ext cx="4318635" cy="1668780"/>
            <a:chOff x="893445" y="3590925"/>
            <a:chExt cx="4318635" cy="1668780"/>
          </a:xfrm>
        </p:grpSpPr>
        <p:sp>
          <p:nvSpPr>
            <p:cNvPr id="997" name="Google Shape;997;p9"/>
            <p:cNvSpPr/>
            <p:nvPr/>
          </p:nvSpPr>
          <p:spPr>
            <a:xfrm>
              <a:off x="1377315" y="3590925"/>
              <a:ext cx="3350895" cy="731520"/>
            </a:xfrm>
            <a:prstGeom prst="rect">
              <a:avLst/>
            </a:prstGeom>
            <a:noFill/>
            <a:ln>
              <a:noFill/>
            </a:ln>
          </p:spPr>
          <p:txBody>
            <a:bodyPr anchorCtr="0" anchor="t" bIns="0" lIns="0" spcFirstLastPara="1" rIns="0" wrap="square" tIns="0">
              <a:noAutofit/>
            </a:bodyPr>
            <a:lstStyle/>
            <a:p>
              <a:pPr indent="0" lvl="0" marL="0" marR="0" rtl="0" algn="ctr">
                <a:lnSpc>
                  <a:spcPct val="120000"/>
                </a:lnSpc>
                <a:spcBef>
                  <a:spcPts val="0"/>
                </a:spcBef>
                <a:spcAft>
                  <a:spcPts val="0"/>
                </a:spcAft>
                <a:buClr>
                  <a:srgbClr val="000000"/>
                </a:buClr>
                <a:buSzPts val="3600"/>
                <a:buFont typeface="Marcellus"/>
                <a:buNone/>
              </a:pPr>
              <a:r>
                <a:rPr b="0" i="0" lang="en-US" sz="3600" u="none" cap="none" strike="noStrike">
                  <a:solidFill>
                    <a:srgbClr val="000000"/>
                  </a:solidFill>
                  <a:latin typeface="Marcellus"/>
                  <a:ea typeface="Marcellus"/>
                  <a:cs typeface="Marcellus"/>
                  <a:sym typeface="Marcellus"/>
                </a:rPr>
                <a:t>Dragon Taming</a:t>
              </a:r>
              <a:endParaRPr b="0" i="0" sz="3600" u="none" cap="none" strike="noStrike">
                <a:solidFill>
                  <a:schemeClr val="dk1"/>
                </a:solidFill>
                <a:latin typeface="Calibri"/>
                <a:ea typeface="Calibri"/>
                <a:cs typeface="Calibri"/>
                <a:sym typeface="Calibri"/>
              </a:endParaRPr>
            </a:p>
          </p:txBody>
        </p:sp>
        <p:sp>
          <p:nvSpPr>
            <p:cNvPr id="998" name="Google Shape;998;p9"/>
            <p:cNvSpPr/>
            <p:nvPr/>
          </p:nvSpPr>
          <p:spPr>
            <a:xfrm>
              <a:off x="893445" y="4314825"/>
              <a:ext cx="4318635" cy="944880"/>
            </a:xfrm>
            <a:prstGeom prst="rect">
              <a:avLst/>
            </a:prstGeom>
            <a:noFill/>
            <a:ln>
              <a:noFill/>
            </a:ln>
          </p:spPr>
          <p:txBody>
            <a:bodyPr anchorCtr="0" anchor="t" bIns="0" lIns="0" spcFirstLastPara="1" rIns="0" wrap="square" tIns="0">
              <a:noAutofit/>
            </a:bodyPr>
            <a:lstStyle/>
            <a:p>
              <a:pPr indent="0" lvl="0" marL="0" marR="0" rtl="0" algn="ctr">
                <a:lnSpc>
                  <a:spcPct val="120000"/>
                </a:lnSpc>
                <a:spcBef>
                  <a:spcPts val="0"/>
                </a:spcBef>
                <a:spcAft>
                  <a:spcPts val="0"/>
                </a:spcAft>
                <a:buClr>
                  <a:srgbClr val="000000"/>
                </a:buClr>
                <a:buSzPts val="2400"/>
                <a:buFont typeface="Avenir"/>
                <a:buNone/>
              </a:pPr>
              <a:r>
                <a:rPr b="0" i="0" lang="en-US" sz="2400" u="none" cap="none" strike="noStrike">
                  <a:solidFill>
                    <a:srgbClr val="000000"/>
                  </a:solidFill>
                  <a:latin typeface="Avenir"/>
                  <a:ea typeface="Avenir"/>
                  <a:cs typeface="Avenir"/>
                  <a:sym typeface="Avenir"/>
                </a:rPr>
                <a:t>First dragon was successfully tamed</a:t>
              </a:r>
              <a:endParaRPr b="0" i="0" sz="2400" u="none" cap="none" strike="noStrike">
                <a:solidFill>
                  <a:schemeClr val="dk1"/>
                </a:solidFill>
                <a:latin typeface="Calibri"/>
                <a:ea typeface="Calibri"/>
                <a:cs typeface="Calibri"/>
                <a:sym typeface="Calibri"/>
              </a:endParaRPr>
            </a:p>
          </p:txBody>
        </p:sp>
      </p:grpSp>
      <p:grpSp>
        <p:nvGrpSpPr>
          <p:cNvPr id="999" name="Google Shape;999;p9"/>
          <p:cNvGrpSpPr/>
          <p:nvPr/>
        </p:nvGrpSpPr>
        <p:grpSpPr>
          <a:xfrm>
            <a:off x="9008745" y="3590925"/>
            <a:ext cx="4318635" cy="1668780"/>
            <a:chOff x="9008745" y="3590925"/>
            <a:chExt cx="4318635" cy="1668780"/>
          </a:xfrm>
        </p:grpSpPr>
        <p:sp>
          <p:nvSpPr>
            <p:cNvPr id="1000" name="Google Shape;1000;p9"/>
            <p:cNvSpPr/>
            <p:nvPr/>
          </p:nvSpPr>
          <p:spPr>
            <a:xfrm>
              <a:off x="9164003" y="3590925"/>
              <a:ext cx="4008120" cy="731520"/>
            </a:xfrm>
            <a:prstGeom prst="rect">
              <a:avLst/>
            </a:prstGeom>
            <a:noFill/>
            <a:ln>
              <a:noFill/>
            </a:ln>
          </p:spPr>
          <p:txBody>
            <a:bodyPr anchorCtr="0" anchor="t" bIns="0" lIns="0" spcFirstLastPara="1" rIns="0" wrap="square" tIns="0">
              <a:noAutofit/>
            </a:bodyPr>
            <a:lstStyle/>
            <a:p>
              <a:pPr indent="0" lvl="0" marL="0" marR="0" rtl="0" algn="ctr">
                <a:lnSpc>
                  <a:spcPct val="120000"/>
                </a:lnSpc>
                <a:spcBef>
                  <a:spcPts val="0"/>
                </a:spcBef>
                <a:spcAft>
                  <a:spcPts val="0"/>
                </a:spcAft>
                <a:buClr>
                  <a:srgbClr val="000000"/>
                </a:buClr>
                <a:buSzPts val="3600"/>
                <a:buFont typeface="Marcellus"/>
                <a:buNone/>
              </a:pPr>
              <a:r>
                <a:rPr b="0" i="0" lang="en-US" sz="3600" u="none" cap="none" strike="noStrike">
                  <a:solidFill>
                    <a:srgbClr val="000000"/>
                  </a:solidFill>
                  <a:latin typeface="Marcellus"/>
                  <a:ea typeface="Marcellus"/>
                  <a:cs typeface="Marcellus"/>
                  <a:sym typeface="Marcellus"/>
                </a:rPr>
                <a:t>Unicorn Migration</a:t>
              </a:r>
              <a:endParaRPr b="0" i="0" sz="3600" u="none" cap="none" strike="noStrike">
                <a:solidFill>
                  <a:schemeClr val="dk1"/>
                </a:solidFill>
                <a:latin typeface="Calibri"/>
                <a:ea typeface="Calibri"/>
                <a:cs typeface="Calibri"/>
                <a:sym typeface="Calibri"/>
              </a:endParaRPr>
            </a:p>
          </p:txBody>
        </p:sp>
        <p:sp>
          <p:nvSpPr>
            <p:cNvPr id="1001" name="Google Shape;1001;p9"/>
            <p:cNvSpPr/>
            <p:nvPr/>
          </p:nvSpPr>
          <p:spPr>
            <a:xfrm>
              <a:off x="9008745" y="4314825"/>
              <a:ext cx="4318635" cy="944880"/>
            </a:xfrm>
            <a:prstGeom prst="rect">
              <a:avLst/>
            </a:prstGeom>
            <a:noFill/>
            <a:ln>
              <a:noFill/>
            </a:ln>
          </p:spPr>
          <p:txBody>
            <a:bodyPr anchorCtr="0" anchor="t" bIns="0" lIns="0" spcFirstLastPara="1" rIns="0" wrap="square" tIns="0">
              <a:noAutofit/>
            </a:bodyPr>
            <a:lstStyle/>
            <a:p>
              <a:pPr indent="0" lvl="0" marL="0" marR="0" rtl="0" algn="ctr">
                <a:lnSpc>
                  <a:spcPct val="120000"/>
                </a:lnSpc>
                <a:spcBef>
                  <a:spcPts val="0"/>
                </a:spcBef>
                <a:spcAft>
                  <a:spcPts val="0"/>
                </a:spcAft>
                <a:buClr>
                  <a:srgbClr val="000000"/>
                </a:buClr>
                <a:buSzPts val="2400"/>
                <a:buFont typeface="Avenir"/>
                <a:buNone/>
              </a:pPr>
              <a:r>
                <a:rPr b="0" i="0" lang="en-US" sz="2400" u="none" cap="none" strike="noStrike">
                  <a:solidFill>
                    <a:srgbClr val="000000"/>
                  </a:solidFill>
                  <a:latin typeface="Avenir"/>
                  <a:ea typeface="Avenir"/>
                  <a:cs typeface="Avenir"/>
                  <a:sym typeface="Avenir"/>
                </a:rPr>
                <a:t>Large herd of unicorns migrated to the realm</a:t>
              </a:r>
              <a:endParaRPr b="0" i="0" sz="2400" u="none" cap="none" strike="noStrike">
                <a:solidFill>
                  <a:schemeClr val="dk1"/>
                </a:solidFill>
                <a:latin typeface="Calibri"/>
                <a:ea typeface="Calibri"/>
                <a:cs typeface="Calibri"/>
                <a:sym typeface="Calibri"/>
              </a:endParaRPr>
            </a:p>
          </p:txBody>
        </p:sp>
      </p:grpSp>
      <p:grpSp>
        <p:nvGrpSpPr>
          <p:cNvPr id="1002" name="Google Shape;1002;p9"/>
          <p:cNvGrpSpPr/>
          <p:nvPr/>
        </p:nvGrpSpPr>
        <p:grpSpPr>
          <a:xfrm>
            <a:off x="4951095" y="6962775"/>
            <a:ext cx="4318635" cy="1668780"/>
            <a:chOff x="4951095" y="6962775"/>
            <a:chExt cx="4318635" cy="1668780"/>
          </a:xfrm>
        </p:grpSpPr>
        <p:sp>
          <p:nvSpPr>
            <p:cNvPr id="1003" name="Google Shape;1003;p9"/>
            <p:cNvSpPr/>
            <p:nvPr/>
          </p:nvSpPr>
          <p:spPr>
            <a:xfrm>
              <a:off x="5430203" y="6962775"/>
              <a:ext cx="3360420" cy="731520"/>
            </a:xfrm>
            <a:prstGeom prst="rect">
              <a:avLst/>
            </a:prstGeom>
            <a:noFill/>
            <a:ln>
              <a:noFill/>
            </a:ln>
          </p:spPr>
          <p:txBody>
            <a:bodyPr anchorCtr="0" anchor="t" bIns="0" lIns="0" spcFirstLastPara="1" rIns="0" wrap="square" tIns="0">
              <a:noAutofit/>
            </a:bodyPr>
            <a:lstStyle/>
            <a:p>
              <a:pPr indent="0" lvl="0" marL="0" marR="0" rtl="0" algn="ctr">
                <a:lnSpc>
                  <a:spcPct val="120000"/>
                </a:lnSpc>
                <a:spcBef>
                  <a:spcPts val="0"/>
                </a:spcBef>
                <a:spcAft>
                  <a:spcPts val="0"/>
                </a:spcAft>
                <a:buClr>
                  <a:srgbClr val="000000"/>
                </a:buClr>
                <a:buSzPts val="3600"/>
                <a:buFont typeface="Marcellus"/>
                <a:buNone/>
              </a:pPr>
              <a:r>
                <a:rPr b="0" i="0" lang="en-US" sz="3600" u="none" cap="none" strike="noStrike">
                  <a:solidFill>
                    <a:srgbClr val="000000"/>
                  </a:solidFill>
                  <a:latin typeface="Marcellus"/>
                  <a:ea typeface="Marcellus"/>
                  <a:cs typeface="Marcellus"/>
                  <a:sym typeface="Marcellus"/>
                </a:rPr>
                <a:t>Enchanted Pool</a:t>
              </a:r>
              <a:endParaRPr b="0" i="0" sz="3600" u="none" cap="none" strike="noStrike">
                <a:solidFill>
                  <a:schemeClr val="dk1"/>
                </a:solidFill>
                <a:latin typeface="Calibri"/>
                <a:ea typeface="Calibri"/>
                <a:cs typeface="Calibri"/>
                <a:sym typeface="Calibri"/>
              </a:endParaRPr>
            </a:p>
          </p:txBody>
        </p:sp>
        <p:sp>
          <p:nvSpPr>
            <p:cNvPr id="1004" name="Google Shape;1004;p9"/>
            <p:cNvSpPr/>
            <p:nvPr/>
          </p:nvSpPr>
          <p:spPr>
            <a:xfrm>
              <a:off x="4951095" y="7686675"/>
              <a:ext cx="4318635" cy="944880"/>
            </a:xfrm>
            <a:prstGeom prst="rect">
              <a:avLst/>
            </a:prstGeom>
            <a:noFill/>
            <a:ln>
              <a:noFill/>
            </a:ln>
          </p:spPr>
          <p:txBody>
            <a:bodyPr anchorCtr="0" anchor="t" bIns="0" lIns="0" spcFirstLastPara="1" rIns="0" wrap="square" tIns="0">
              <a:noAutofit/>
            </a:bodyPr>
            <a:lstStyle/>
            <a:p>
              <a:pPr indent="0" lvl="0" marL="0" marR="0" rtl="0" algn="ctr">
                <a:lnSpc>
                  <a:spcPct val="120000"/>
                </a:lnSpc>
                <a:spcBef>
                  <a:spcPts val="0"/>
                </a:spcBef>
                <a:spcAft>
                  <a:spcPts val="0"/>
                </a:spcAft>
                <a:buClr>
                  <a:srgbClr val="000000"/>
                </a:buClr>
                <a:buSzPts val="2400"/>
                <a:buFont typeface="Avenir"/>
                <a:buNone/>
              </a:pPr>
              <a:r>
                <a:rPr b="0" i="0" lang="en-US" sz="2400" u="none" cap="none" strike="noStrike">
                  <a:solidFill>
                    <a:srgbClr val="000000"/>
                  </a:solidFill>
                  <a:latin typeface="Avenir"/>
                  <a:ea typeface="Avenir"/>
                  <a:cs typeface="Avenir"/>
                  <a:sym typeface="Avenir"/>
                </a:rPr>
                <a:t>A magical pool with power to grant wishes</a:t>
              </a:r>
              <a:endParaRPr b="0" i="0" sz="2400" u="none" cap="none" strike="noStrike">
                <a:solidFill>
                  <a:schemeClr val="dk1"/>
                </a:solidFill>
                <a:latin typeface="Calibri"/>
                <a:ea typeface="Calibri"/>
                <a:cs typeface="Calibri"/>
                <a:sym typeface="Calibri"/>
              </a:endParaRPr>
            </a:p>
          </p:txBody>
        </p:sp>
      </p:grpSp>
      <p:grpSp>
        <p:nvGrpSpPr>
          <p:cNvPr id="1005" name="Google Shape;1005;p9"/>
          <p:cNvGrpSpPr/>
          <p:nvPr/>
        </p:nvGrpSpPr>
        <p:grpSpPr>
          <a:xfrm>
            <a:off x="13075920" y="6962775"/>
            <a:ext cx="4318635" cy="1668780"/>
            <a:chOff x="13075920" y="6962775"/>
            <a:chExt cx="4318635" cy="1668780"/>
          </a:xfrm>
        </p:grpSpPr>
        <p:sp>
          <p:nvSpPr>
            <p:cNvPr id="1006" name="Google Shape;1006;p9"/>
            <p:cNvSpPr/>
            <p:nvPr/>
          </p:nvSpPr>
          <p:spPr>
            <a:xfrm>
              <a:off x="13293090" y="6962775"/>
              <a:ext cx="3884295" cy="731520"/>
            </a:xfrm>
            <a:prstGeom prst="rect">
              <a:avLst/>
            </a:prstGeom>
            <a:noFill/>
            <a:ln>
              <a:noFill/>
            </a:ln>
          </p:spPr>
          <p:txBody>
            <a:bodyPr anchorCtr="0" anchor="t" bIns="0" lIns="0" spcFirstLastPara="1" rIns="0" wrap="square" tIns="0">
              <a:noAutofit/>
            </a:bodyPr>
            <a:lstStyle/>
            <a:p>
              <a:pPr indent="0" lvl="0" marL="0" marR="0" rtl="0" algn="ctr">
                <a:lnSpc>
                  <a:spcPct val="120000"/>
                </a:lnSpc>
                <a:spcBef>
                  <a:spcPts val="0"/>
                </a:spcBef>
                <a:spcAft>
                  <a:spcPts val="0"/>
                </a:spcAft>
                <a:buClr>
                  <a:srgbClr val="000000"/>
                </a:buClr>
                <a:buSzPts val="3600"/>
                <a:buFont typeface="Marcellus"/>
                <a:buNone/>
              </a:pPr>
              <a:r>
                <a:rPr b="0" i="0" lang="en-US" sz="3600" u="none" cap="none" strike="noStrike">
                  <a:solidFill>
                    <a:srgbClr val="000000"/>
                  </a:solidFill>
                  <a:latin typeface="Marcellus"/>
                  <a:ea typeface="Marcellus"/>
                  <a:cs typeface="Marcellus"/>
                  <a:sym typeface="Marcellus"/>
                </a:rPr>
                <a:t>Rainbow Sightings</a:t>
              </a:r>
              <a:endParaRPr b="0" i="0" sz="3600" u="none" cap="none" strike="noStrike">
                <a:solidFill>
                  <a:schemeClr val="dk1"/>
                </a:solidFill>
                <a:latin typeface="Calibri"/>
                <a:ea typeface="Calibri"/>
                <a:cs typeface="Calibri"/>
                <a:sym typeface="Calibri"/>
              </a:endParaRPr>
            </a:p>
          </p:txBody>
        </p:sp>
        <p:sp>
          <p:nvSpPr>
            <p:cNvPr id="1007" name="Google Shape;1007;p9"/>
            <p:cNvSpPr/>
            <p:nvPr/>
          </p:nvSpPr>
          <p:spPr>
            <a:xfrm>
              <a:off x="13075920" y="7686675"/>
              <a:ext cx="4318635" cy="944880"/>
            </a:xfrm>
            <a:prstGeom prst="rect">
              <a:avLst/>
            </a:prstGeom>
            <a:noFill/>
            <a:ln>
              <a:noFill/>
            </a:ln>
          </p:spPr>
          <p:txBody>
            <a:bodyPr anchorCtr="0" anchor="t" bIns="0" lIns="0" spcFirstLastPara="1" rIns="0" wrap="square" tIns="0">
              <a:noAutofit/>
            </a:bodyPr>
            <a:lstStyle/>
            <a:p>
              <a:pPr indent="0" lvl="0" marL="0" marR="0" rtl="0" algn="ctr">
                <a:lnSpc>
                  <a:spcPct val="120000"/>
                </a:lnSpc>
                <a:spcBef>
                  <a:spcPts val="0"/>
                </a:spcBef>
                <a:spcAft>
                  <a:spcPts val="0"/>
                </a:spcAft>
                <a:buClr>
                  <a:srgbClr val="000000"/>
                </a:buClr>
                <a:buSzPts val="2400"/>
                <a:buFont typeface="Avenir"/>
                <a:buNone/>
              </a:pPr>
              <a:r>
                <a:rPr b="0" i="0" lang="en-US" sz="2400" u="none" cap="none" strike="noStrike">
                  <a:solidFill>
                    <a:srgbClr val="000000"/>
                  </a:solidFill>
                  <a:latin typeface="Avenir"/>
                  <a:ea typeface="Avenir"/>
                  <a:cs typeface="Avenir"/>
                  <a:sym typeface="Avenir"/>
                </a:rPr>
                <a:t>Unusually large number of rainbows were sighted</a:t>
              </a:r>
              <a:endParaRPr b="0" i="0" sz="2400" u="none" cap="none" strike="noStrike">
                <a:solidFill>
                  <a:schemeClr val="dk1"/>
                </a:solidFill>
                <a:latin typeface="Calibri"/>
                <a:ea typeface="Calibri"/>
                <a:cs typeface="Calibri"/>
                <a:sym typeface="Calibri"/>
              </a:endParaRPr>
            </a:p>
          </p:txBody>
        </p:sp>
      </p:grpSp>
      <p:sp>
        <p:nvSpPr>
          <p:cNvPr id="1008" name="Google Shape;1008;p9"/>
          <p:cNvSpPr/>
          <p:nvPr/>
        </p:nvSpPr>
        <p:spPr>
          <a:xfrm>
            <a:off x="4678680" y="981075"/>
            <a:ext cx="8930640" cy="1463040"/>
          </a:xfrm>
          <a:prstGeom prst="rect">
            <a:avLst/>
          </a:prstGeom>
          <a:noFill/>
          <a:ln>
            <a:noFill/>
          </a:ln>
        </p:spPr>
        <p:txBody>
          <a:bodyPr anchorCtr="0" anchor="t" bIns="0" lIns="0" spcFirstLastPara="1" rIns="0" wrap="square" tIns="0">
            <a:noAutofit/>
          </a:bodyPr>
          <a:lstStyle/>
          <a:p>
            <a:pPr indent="0" lvl="0" marL="0" marR="0" rtl="0" algn="ctr">
              <a:lnSpc>
                <a:spcPct val="120000"/>
              </a:lnSpc>
              <a:spcBef>
                <a:spcPts val="0"/>
              </a:spcBef>
              <a:spcAft>
                <a:spcPts val="0"/>
              </a:spcAft>
              <a:buClr>
                <a:srgbClr val="000000"/>
              </a:buClr>
              <a:buSzPts val="7200"/>
              <a:buFont typeface="Marcellus"/>
              <a:buNone/>
            </a:pPr>
            <a:r>
              <a:rPr b="0" i="0" lang="en-US" sz="7200" u="none" cap="none" strike="noStrike">
                <a:solidFill>
                  <a:srgbClr val="000000"/>
                </a:solidFill>
                <a:latin typeface="Marcellus"/>
                <a:ea typeface="Marcellus"/>
                <a:cs typeface="Marcellus"/>
                <a:sym typeface="Marcellus"/>
              </a:rPr>
              <a:t>The Fantasy Timeline</a:t>
            </a:r>
            <a:endParaRPr b="0" i="0" sz="7200" u="none" cap="none" strike="noStrike">
              <a:solidFill>
                <a:schemeClr val="dk1"/>
              </a:solidFill>
              <a:latin typeface="Calibri"/>
              <a:ea typeface="Calibri"/>
              <a:cs typeface="Calibri"/>
              <a:sym typeface="Calibri"/>
            </a:endParaRP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AEFEB"/>
        </a:solidFill>
      </p:bgPr>
    </p:bg>
    <p:spTree>
      <p:nvGrpSpPr>
        <p:cNvPr id="1013" name="Shape 1013"/>
        <p:cNvGrpSpPr/>
        <p:nvPr/>
      </p:nvGrpSpPr>
      <p:grpSpPr>
        <a:xfrm>
          <a:off x="0" y="0"/>
          <a:ext cx="0" cy="0"/>
          <a:chOff x="0" y="0"/>
          <a:chExt cx="0" cy="0"/>
        </a:xfrm>
      </p:grpSpPr>
      <p:pic>
        <p:nvPicPr>
          <p:cNvPr descr="preencoded.png" id="1014" name="Google Shape;1014;p8"/>
          <p:cNvPicPr preferRelativeResize="0"/>
          <p:nvPr/>
        </p:nvPicPr>
        <p:blipFill rotWithShape="1">
          <a:blip r:embed="rId3">
            <a:alphaModFix/>
          </a:blip>
          <a:srcRect b="0" l="0" r="0" t="0"/>
          <a:stretch/>
        </p:blipFill>
        <p:spPr>
          <a:xfrm>
            <a:off x="-23" y="-55041"/>
            <a:ext cx="18341625" cy="10408729"/>
          </a:xfrm>
          <a:prstGeom prst="rect">
            <a:avLst/>
          </a:prstGeom>
          <a:noFill/>
          <a:ln>
            <a:noFill/>
          </a:ln>
        </p:spPr>
      </p:pic>
      <p:sp>
        <p:nvSpPr>
          <p:cNvPr id="1015" name="Google Shape;1015;p8"/>
          <p:cNvSpPr/>
          <p:nvPr/>
        </p:nvSpPr>
        <p:spPr>
          <a:xfrm>
            <a:off x="5012055" y="695325"/>
            <a:ext cx="8273415" cy="1463040"/>
          </a:xfrm>
          <a:prstGeom prst="rect">
            <a:avLst/>
          </a:prstGeom>
          <a:noFill/>
          <a:ln>
            <a:noFill/>
          </a:ln>
        </p:spPr>
        <p:txBody>
          <a:bodyPr anchorCtr="0" anchor="t" bIns="0" lIns="0" spcFirstLastPara="1" rIns="0" wrap="square" tIns="0">
            <a:noAutofit/>
          </a:bodyPr>
          <a:lstStyle/>
          <a:p>
            <a:pPr indent="0" lvl="0" marL="0" marR="0" rtl="0" algn="ctr">
              <a:lnSpc>
                <a:spcPct val="120000"/>
              </a:lnSpc>
              <a:spcBef>
                <a:spcPts val="0"/>
              </a:spcBef>
              <a:spcAft>
                <a:spcPts val="0"/>
              </a:spcAft>
              <a:buClr>
                <a:srgbClr val="000000"/>
              </a:buClr>
              <a:buSzPts val="7200"/>
              <a:buFont typeface="Marcellus"/>
              <a:buNone/>
            </a:pPr>
            <a:r>
              <a:rPr b="0" i="0" lang="en-US" sz="7200" u="none" cap="none" strike="noStrike">
                <a:solidFill>
                  <a:srgbClr val="000000"/>
                </a:solidFill>
                <a:latin typeface="Marcellus"/>
                <a:ea typeface="Marcellus"/>
                <a:cs typeface="Marcellus"/>
                <a:sym typeface="Marcellus"/>
              </a:rPr>
              <a:t>Fantasy Infographic </a:t>
            </a:r>
            <a:endParaRPr b="0" i="0" sz="7200" u="none" cap="none" strike="noStrike">
              <a:solidFill>
                <a:schemeClr val="dk1"/>
              </a:solidFill>
              <a:latin typeface="Calibri"/>
              <a:ea typeface="Calibri"/>
              <a:cs typeface="Calibri"/>
              <a:sym typeface="Calibri"/>
            </a:endParaRPr>
          </a:p>
        </p:txBody>
      </p:sp>
      <p:grpSp>
        <p:nvGrpSpPr>
          <p:cNvPr id="1016" name="Google Shape;1016;p8"/>
          <p:cNvGrpSpPr/>
          <p:nvPr/>
        </p:nvGrpSpPr>
        <p:grpSpPr>
          <a:xfrm>
            <a:off x="2087880" y="3190875"/>
            <a:ext cx="3710940" cy="5288280"/>
            <a:chOff x="2087880" y="3190875"/>
            <a:chExt cx="3710940" cy="5288280"/>
          </a:xfrm>
        </p:grpSpPr>
        <p:sp>
          <p:nvSpPr>
            <p:cNvPr id="1017" name="Google Shape;1017;p8"/>
            <p:cNvSpPr/>
            <p:nvPr/>
          </p:nvSpPr>
          <p:spPr>
            <a:xfrm>
              <a:off x="3278505" y="3190875"/>
              <a:ext cx="1329690" cy="1463040"/>
            </a:xfrm>
            <a:prstGeom prst="rect">
              <a:avLst/>
            </a:prstGeom>
            <a:noFill/>
            <a:ln>
              <a:noFill/>
            </a:ln>
          </p:spPr>
          <p:txBody>
            <a:bodyPr anchorCtr="0" anchor="t" bIns="0" lIns="0" spcFirstLastPara="1" rIns="0" wrap="square" tIns="0">
              <a:noAutofit/>
            </a:bodyPr>
            <a:lstStyle/>
            <a:p>
              <a:pPr indent="0" lvl="0" marL="0" marR="0" rtl="0" algn="ctr">
                <a:lnSpc>
                  <a:spcPct val="120000"/>
                </a:lnSpc>
                <a:spcBef>
                  <a:spcPts val="0"/>
                </a:spcBef>
                <a:spcAft>
                  <a:spcPts val="0"/>
                </a:spcAft>
                <a:buClr>
                  <a:srgbClr val="000000"/>
                </a:buClr>
                <a:buSzPts val="7200"/>
                <a:buFont typeface="Marcellus"/>
                <a:buNone/>
              </a:pPr>
              <a:r>
                <a:rPr b="0" i="0" lang="en-US" sz="7200" u="none" cap="none" strike="noStrike">
                  <a:solidFill>
                    <a:srgbClr val="000000"/>
                  </a:solidFill>
                  <a:latin typeface="Marcellus"/>
                  <a:ea typeface="Marcellus"/>
                  <a:cs typeface="Marcellus"/>
                  <a:sym typeface="Marcellus"/>
                </a:rPr>
                <a:t>01</a:t>
              </a:r>
              <a:endParaRPr b="0" i="0" sz="7200" u="none" cap="none" strike="noStrike">
                <a:solidFill>
                  <a:schemeClr val="dk1"/>
                </a:solidFill>
                <a:latin typeface="Calibri"/>
                <a:ea typeface="Calibri"/>
                <a:cs typeface="Calibri"/>
                <a:sym typeface="Calibri"/>
              </a:endParaRPr>
            </a:p>
          </p:txBody>
        </p:sp>
        <p:grpSp>
          <p:nvGrpSpPr>
            <p:cNvPr id="1018" name="Google Shape;1018;p8"/>
            <p:cNvGrpSpPr/>
            <p:nvPr/>
          </p:nvGrpSpPr>
          <p:grpSpPr>
            <a:xfrm>
              <a:off x="2087880" y="4562475"/>
              <a:ext cx="3710940" cy="3916680"/>
              <a:chOff x="2087880" y="4562475"/>
              <a:chExt cx="3710940" cy="3916680"/>
            </a:xfrm>
          </p:grpSpPr>
          <p:sp>
            <p:nvSpPr>
              <p:cNvPr id="1019" name="Google Shape;1019;p8"/>
              <p:cNvSpPr/>
              <p:nvPr/>
            </p:nvSpPr>
            <p:spPr>
              <a:xfrm>
                <a:off x="2087880" y="4562475"/>
                <a:ext cx="3710940" cy="1303020"/>
              </a:xfrm>
              <a:prstGeom prst="rect">
                <a:avLst/>
              </a:prstGeom>
              <a:noFill/>
              <a:ln>
                <a:noFill/>
              </a:ln>
            </p:spPr>
            <p:txBody>
              <a:bodyPr anchorCtr="0" anchor="t" bIns="0" lIns="0" spcFirstLastPara="1" rIns="0" wrap="square" tIns="0">
                <a:noAutofit/>
              </a:bodyPr>
              <a:lstStyle/>
              <a:p>
                <a:pPr indent="0" lvl="0" marL="0" marR="0" rtl="0" algn="ctr">
                  <a:lnSpc>
                    <a:spcPct val="120000"/>
                  </a:lnSpc>
                  <a:spcBef>
                    <a:spcPts val="0"/>
                  </a:spcBef>
                  <a:spcAft>
                    <a:spcPts val="0"/>
                  </a:spcAft>
                  <a:buClr>
                    <a:srgbClr val="000000"/>
                  </a:buClr>
                  <a:buSzPts val="3600"/>
                  <a:buFont typeface="Marcellus"/>
                  <a:buNone/>
                </a:pPr>
                <a:r>
                  <a:rPr b="0" i="0" lang="en-US" sz="3600" u="none" cap="none" strike="noStrike">
                    <a:solidFill>
                      <a:srgbClr val="000000"/>
                    </a:solidFill>
                    <a:latin typeface="Marcellus"/>
                    <a:ea typeface="Marcellus"/>
                    <a:cs typeface="Marcellus"/>
                    <a:sym typeface="Marcellus"/>
                  </a:rPr>
                  <a:t>Spellcasting Competition</a:t>
                </a:r>
                <a:endParaRPr b="0" i="0" sz="3600" u="none" cap="none" strike="noStrike">
                  <a:solidFill>
                    <a:schemeClr val="dk1"/>
                  </a:solidFill>
                  <a:latin typeface="Calibri"/>
                  <a:ea typeface="Calibri"/>
                  <a:cs typeface="Calibri"/>
                  <a:sym typeface="Calibri"/>
                </a:endParaRPr>
              </a:p>
            </p:txBody>
          </p:sp>
          <p:sp>
            <p:nvSpPr>
              <p:cNvPr id="1020" name="Google Shape;1020;p8"/>
              <p:cNvSpPr/>
              <p:nvPr/>
            </p:nvSpPr>
            <p:spPr>
              <a:xfrm>
                <a:off x="2103120" y="5857875"/>
                <a:ext cx="3680460" cy="2621280"/>
              </a:xfrm>
              <a:prstGeom prst="rect">
                <a:avLst/>
              </a:prstGeom>
              <a:noFill/>
              <a:ln>
                <a:noFill/>
              </a:ln>
            </p:spPr>
            <p:txBody>
              <a:bodyPr anchorCtr="0" anchor="t" bIns="0" lIns="0" spcFirstLastPara="1" rIns="0" wrap="square" tIns="0">
                <a:noAutofit/>
              </a:bodyPr>
              <a:lstStyle/>
              <a:p>
                <a:pPr indent="0" lvl="0" marL="0" marR="0" rtl="0" algn="ctr">
                  <a:lnSpc>
                    <a:spcPct val="120000"/>
                  </a:lnSpc>
                  <a:spcBef>
                    <a:spcPts val="0"/>
                  </a:spcBef>
                  <a:spcAft>
                    <a:spcPts val="0"/>
                  </a:spcAft>
                  <a:buClr>
                    <a:srgbClr val="000000"/>
                  </a:buClr>
                  <a:buSzPts val="2400"/>
                  <a:buFont typeface="Avenir"/>
                  <a:buNone/>
                </a:pPr>
                <a:r>
                  <a:rPr b="0" i="0" lang="en-US" sz="2400" u="none" cap="none" strike="noStrike">
                    <a:solidFill>
                      <a:srgbClr val="000000"/>
                    </a:solidFill>
                    <a:latin typeface="Avenir"/>
                    <a:ea typeface="Avenir"/>
                    <a:cs typeface="Avenir"/>
                    <a:sym typeface="Avenir"/>
                  </a:rPr>
                  <a:t>A significant event in the history of the fantasy realm, in which the greatest spellcasters of the realm competed in a tournament.</a:t>
                </a:r>
                <a:endParaRPr b="0" i="0" sz="2400" u="none" cap="none" strike="noStrike">
                  <a:solidFill>
                    <a:schemeClr val="dk1"/>
                  </a:solidFill>
                  <a:latin typeface="Calibri"/>
                  <a:ea typeface="Calibri"/>
                  <a:cs typeface="Calibri"/>
                  <a:sym typeface="Calibri"/>
                </a:endParaRPr>
              </a:p>
            </p:txBody>
          </p:sp>
        </p:grpSp>
      </p:grpSp>
      <p:sp>
        <p:nvSpPr>
          <p:cNvPr id="1021" name="Google Shape;1021;p8"/>
          <p:cNvSpPr/>
          <p:nvPr/>
        </p:nvSpPr>
        <p:spPr>
          <a:xfrm>
            <a:off x="1628775" y="2724150"/>
            <a:ext cx="4629150" cy="6191250"/>
          </a:xfrm>
          <a:prstGeom prst="roundRect">
            <a:avLst>
              <a:gd fmla="val 650" name="adj"/>
            </a:avLst>
          </a:prstGeom>
          <a:noFill/>
          <a:ln cap="flat" cmpd="sng" w="9525">
            <a:solidFill>
              <a:srgbClr val="61343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1022" name="Google Shape;1022;p8"/>
          <p:cNvGrpSpPr/>
          <p:nvPr/>
        </p:nvGrpSpPr>
        <p:grpSpPr>
          <a:xfrm>
            <a:off x="7288530" y="3190875"/>
            <a:ext cx="3710940" cy="5288280"/>
            <a:chOff x="7288530" y="3190875"/>
            <a:chExt cx="3710940" cy="5288280"/>
          </a:xfrm>
        </p:grpSpPr>
        <p:sp>
          <p:nvSpPr>
            <p:cNvPr id="1023" name="Google Shape;1023;p8"/>
            <p:cNvSpPr/>
            <p:nvPr/>
          </p:nvSpPr>
          <p:spPr>
            <a:xfrm>
              <a:off x="8369618" y="3190875"/>
              <a:ext cx="1548765" cy="1463040"/>
            </a:xfrm>
            <a:prstGeom prst="rect">
              <a:avLst/>
            </a:prstGeom>
            <a:noFill/>
            <a:ln>
              <a:noFill/>
            </a:ln>
          </p:spPr>
          <p:txBody>
            <a:bodyPr anchorCtr="0" anchor="t" bIns="0" lIns="0" spcFirstLastPara="1" rIns="0" wrap="square" tIns="0">
              <a:noAutofit/>
            </a:bodyPr>
            <a:lstStyle/>
            <a:p>
              <a:pPr indent="0" lvl="0" marL="0" marR="0" rtl="0" algn="ctr">
                <a:lnSpc>
                  <a:spcPct val="120000"/>
                </a:lnSpc>
                <a:spcBef>
                  <a:spcPts val="0"/>
                </a:spcBef>
                <a:spcAft>
                  <a:spcPts val="0"/>
                </a:spcAft>
                <a:buClr>
                  <a:srgbClr val="000000"/>
                </a:buClr>
                <a:buSzPts val="7200"/>
                <a:buFont typeface="Marcellus"/>
                <a:buNone/>
              </a:pPr>
              <a:r>
                <a:rPr b="0" i="0" lang="en-US" sz="7200" u="none" cap="none" strike="noStrike">
                  <a:solidFill>
                    <a:srgbClr val="000000"/>
                  </a:solidFill>
                  <a:latin typeface="Marcellus"/>
                  <a:ea typeface="Marcellus"/>
                  <a:cs typeface="Marcellus"/>
                  <a:sym typeface="Marcellus"/>
                </a:rPr>
                <a:t>02</a:t>
              </a:r>
              <a:endParaRPr b="0" i="0" sz="7200" u="none" cap="none" strike="noStrike">
                <a:solidFill>
                  <a:schemeClr val="dk1"/>
                </a:solidFill>
                <a:latin typeface="Calibri"/>
                <a:ea typeface="Calibri"/>
                <a:cs typeface="Calibri"/>
                <a:sym typeface="Calibri"/>
              </a:endParaRPr>
            </a:p>
          </p:txBody>
        </p:sp>
        <p:grpSp>
          <p:nvGrpSpPr>
            <p:cNvPr id="1024" name="Google Shape;1024;p8"/>
            <p:cNvGrpSpPr/>
            <p:nvPr/>
          </p:nvGrpSpPr>
          <p:grpSpPr>
            <a:xfrm>
              <a:off x="7288530" y="4562475"/>
              <a:ext cx="3710940" cy="3916680"/>
              <a:chOff x="7288530" y="4562475"/>
              <a:chExt cx="3710940" cy="3916680"/>
            </a:xfrm>
          </p:grpSpPr>
          <p:sp>
            <p:nvSpPr>
              <p:cNvPr id="1025" name="Google Shape;1025;p8"/>
              <p:cNvSpPr/>
              <p:nvPr/>
            </p:nvSpPr>
            <p:spPr>
              <a:xfrm>
                <a:off x="7288530" y="4562475"/>
                <a:ext cx="3710940" cy="1303020"/>
              </a:xfrm>
              <a:prstGeom prst="rect">
                <a:avLst/>
              </a:prstGeom>
              <a:noFill/>
              <a:ln>
                <a:noFill/>
              </a:ln>
            </p:spPr>
            <p:txBody>
              <a:bodyPr anchorCtr="0" anchor="t" bIns="0" lIns="0" spcFirstLastPara="1" rIns="0" wrap="square" tIns="0">
                <a:noAutofit/>
              </a:bodyPr>
              <a:lstStyle/>
              <a:p>
                <a:pPr indent="0" lvl="0" marL="0" marR="0" rtl="0" algn="ctr">
                  <a:lnSpc>
                    <a:spcPct val="120000"/>
                  </a:lnSpc>
                  <a:spcBef>
                    <a:spcPts val="0"/>
                  </a:spcBef>
                  <a:spcAft>
                    <a:spcPts val="0"/>
                  </a:spcAft>
                  <a:buClr>
                    <a:srgbClr val="000000"/>
                  </a:buClr>
                  <a:buSzPts val="3600"/>
                  <a:buFont typeface="Marcellus"/>
                  <a:buNone/>
                </a:pPr>
                <a:r>
                  <a:rPr b="0" i="0" lang="en-US" sz="3600" u="none" cap="none" strike="noStrike">
                    <a:solidFill>
                      <a:srgbClr val="000000"/>
                    </a:solidFill>
                    <a:latin typeface="Marcellus"/>
                    <a:ea typeface="Marcellus"/>
                    <a:cs typeface="Marcellus"/>
                    <a:sym typeface="Marcellus"/>
                  </a:rPr>
                  <a:t>Treasure</a:t>
                </a:r>
                <a:endParaRPr b="0" i="0" sz="3600" u="none" cap="none" strike="noStrike">
                  <a:solidFill>
                    <a:schemeClr val="dk1"/>
                  </a:solidFill>
                  <a:latin typeface="Calibri"/>
                  <a:ea typeface="Calibri"/>
                  <a:cs typeface="Calibri"/>
                  <a:sym typeface="Calibri"/>
                </a:endParaRPr>
              </a:p>
              <a:p>
                <a:pPr indent="0" lvl="0" marL="0" marR="0" rtl="0" algn="ctr">
                  <a:lnSpc>
                    <a:spcPct val="120000"/>
                  </a:lnSpc>
                  <a:spcBef>
                    <a:spcPts val="0"/>
                  </a:spcBef>
                  <a:spcAft>
                    <a:spcPts val="0"/>
                  </a:spcAft>
                  <a:buClr>
                    <a:srgbClr val="000000"/>
                  </a:buClr>
                  <a:buSzPts val="3600"/>
                  <a:buFont typeface="Marcellus"/>
                  <a:buNone/>
                </a:pPr>
                <a:r>
                  <a:rPr b="0" i="0" lang="en-US" sz="3600" u="none" cap="none" strike="noStrike">
                    <a:solidFill>
                      <a:srgbClr val="000000"/>
                    </a:solidFill>
                    <a:latin typeface="Marcellus"/>
                    <a:ea typeface="Marcellus"/>
                    <a:cs typeface="Marcellus"/>
                    <a:sym typeface="Marcellus"/>
                  </a:rPr>
                  <a:t>Hunt</a:t>
                </a:r>
                <a:endParaRPr b="0" i="0" sz="3600" u="none" cap="none" strike="noStrike">
                  <a:solidFill>
                    <a:schemeClr val="dk1"/>
                  </a:solidFill>
                  <a:latin typeface="Calibri"/>
                  <a:ea typeface="Calibri"/>
                  <a:cs typeface="Calibri"/>
                  <a:sym typeface="Calibri"/>
                </a:endParaRPr>
              </a:p>
            </p:txBody>
          </p:sp>
          <p:sp>
            <p:nvSpPr>
              <p:cNvPr id="1026" name="Google Shape;1026;p8"/>
              <p:cNvSpPr/>
              <p:nvPr/>
            </p:nvSpPr>
            <p:spPr>
              <a:xfrm>
                <a:off x="7303770" y="5857875"/>
                <a:ext cx="3680460" cy="2621280"/>
              </a:xfrm>
              <a:prstGeom prst="rect">
                <a:avLst/>
              </a:prstGeom>
              <a:noFill/>
              <a:ln>
                <a:noFill/>
              </a:ln>
            </p:spPr>
            <p:txBody>
              <a:bodyPr anchorCtr="0" anchor="t" bIns="0" lIns="0" spcFirstLastPara="1" rIns="0" wrap="square" tIns="0">
                <a:noAutofit/>
              </a:bodyPr>
              <a:lstStyle/>
              <a:p>
                <a:pPr indent="0" lvl="0" marL="0" marR="0" rtl="0" algn="ctr">
                  <a:lnSpc>
                    <a:spcPct val="120000"/>
                  </a:lnSpc>
                  <a:spcBef>
                    <a:spcPts val="0"/>
                  </a:spcBef>
                  <a:spcAft>
                    <a:spcPts val="0"/>
                  </a:spcAft>
                  <a:buClr>
                    <a:srgbClr val="000000"/>
                  </a:buClr>
                  <a:buSzPts val="2400"/>
                  <a:buFont typeface="Avenir"/>
                  <a:buNone/>
                </a:pPr>
                <a:r>
                  <a:rPr b="0" i="0" lang="en-US" sz="2400" u="none" cap="none" strike="noStrike">
                    <a:solidFill>
                      <a:srgbClr val="000000"/>
                    </a:solidFill>
                    <a:latin typeface="Avenir"/>
                    <a:ea typeface="Avenir"/>
                    <a:cs typeface="Avenir"/>
                    <a:sym typeface="Avenir"/>
                  </a:rPr>
                  <a:t>A significant event in the history of the fantasy realm, in which a massive treasure hunt was organized, leading to the discovery.</a:t>
                </a:r>
                <a:endParaRPr b="0" i="0" sz="2400" u="none" cap="none" strike="noStrike">
                  <a:solidFill>
                    <a:schemeClr val="dk1"/>
                  </a:solidFill>
                  <a:latin typeface="Calibri"/>
                  <a:ea typeface="Calibri"/>
                  <a:cs typeface="Calibri"/>
                  <a:sym typeface="Calibri"/>
                </a:endParaRPr>
              </a:p>
            </p:txBody>
          </p:sp>
        </p:grpSp>
      </p:grpSp>
      <p:sp>
        <p:nvSpPr>
          <p:cNvPr id="1027" name="Google Shape;1027;p8"/>
          <p:cNvSpPr/>
          <p:nvPr/>
        </p:nvSpPr>
        <p:spPr>
          <a:xfrm>
            <a:off x="6829425" y="2724150"/>
            <a:ext cx="4629150" cy="6191250"/>
          </a:xfrm>
          <a:prstGeom prst="roundRect">
            <a:avLst>
              <a:gd fmla="val 650" name="adj"/>
            </a:avLst>
          </a:prstGeom>
          <a:noFill/>
          <a:ln cap="flat" cmpd="sng" w="9525">
            <a:solidFill>
              <a:srgbClr val="61343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1028" name="Google Shape;1028;p8"/>
          <p:cNvGrpSpPr/>
          <p:nvPr/>
        </p:nvGrpSpPr>
        <p:grpSpPr>
          <a:xfrm>
            <a:off x="12489180" y="3190875"/>
            <a:ext cx="3710940" cy="5707380"/>
            <a:chOff x="12489180" y="3190875"/>
            <a:chExt cx="3710940" cy="5707380"/>
          </a:xfrm>
        </p:grpSpPr>
        <p:sp>
          <p:nvSpPr>
            <p:cNvPr id="1029" name="Google Shape;1029;p8"/>
            <p:cNvSpPr/>
            <p:nvPr/>
          </p:nvSpPr>
          <p:spPr>
            <a:xfrm>
              <a:off x="13584555" y="3190875"/>
              <a:ext cx="1520190" cy="1463040"/>
            </a:xfrm>
            <a:prstGeom prst="rect">
              <a:avLst/>
            </a:prstGeom>
            <a:noFill/>
            <a:ln>
              <a:noFill/>
            </a:ln>
          </p:spPr>
          <p:txBody>
            <a:bodyPr anchorCtr="0" anchor="t" bIns="0" lIns="0" spcFirstLastPara="1" rIns="0" wrap="square" tIns="0">
              <a:noAutofit/>
            </a:bodyPr>
            <a:lstStyle/>
            <a:p>
              <a:pPr indent="0" lvl="0" marL="0" marR="0" rtl="0" algn="ctr">
                <a:lnSpc>
                  <a:spcPct val="120000"/>
                </a:lnSpc>
                <a:spcBef>
                  <a:spcPts val="0"/>
                </a:spcBef>
                <a:spcAft>
                  <a:spcPts val="0"/>
                </a:spcAft>
                <a:buClr>
                  <a:srgbClr val="000000"/>
                </a:buClr>
                <a:buSzPts val="7200"/>
                <a:buFont typeface="Marcellus"/>
                <a:buNone/>
              </a:pPr>
              <a:r>
                <a:rPr b="0" i="0" lang="en-US" sz="7200" u="none" cap="none" strike="noStrike">
                  <a:solidFill>
                    <a:srgbClr val="000000"/>
                  </a:solidFill>
                  <a:latin typeface="Marcellus"/>
                  <a:ea typeface="Marcellus"/>
                  <a:cs typeface="Marcellus"/>
                  <a:sym typeface="Marcellus"/>
                </a:rPr>
                <a:t>03</a:t>
              </a:r>
              <a:endParaRPr b="0" i="0" sz="7200" u="none" cap="none" strike="noStrike">
                <a:solidFill>
                  <a:schemeClr val="dk1"/>
                </a:solidFill>
                <a:latin typeface="Calibri"/>
                <a:ea typeface="Calibri"/>
                <a:cs typeface="Calibri"/>
                <a:sym typeface="Calibri"/>
              </a:endParaRPr>
            </a:p>
          </p:txBody>
        </p:sp>
        <p:grpSp>
          <p:nvGrpSpPr>
            <p:cNvPr id="1030" name="Google Shape;1030;p8"/>
            <p:cNvGrpSpPr/>
            <p:nvPr/>
          </p:nvGrpSpPr>
          <p:grpSpPr>
            <a:xfrm>
              <a:off x="12489180" y="4562475"/>
              <a:ext cx="3710940" cy="4335780"/>
              <a:chOff x="12489180" y="4562475"/>
              <a:chExt cx="3710940" cy="4335780"/>
            </a:xfrm>
          </p:grpSpPr>
          <p:sp>
            <p:nvSpPr>
              <p:cNvPr id="1031" name="Google Shape;1031;p8"/>
              <p:cNvSpPr/>
              <p:nvPr/>
            </p:nvSpPr>
            <p:spPr>
              <a:xfrm>
                <a:off x="12489180" y="4562475"/>
                <a:ext cx="3710940" cy="1303020"/>
              </a:xfrm>
              <a:prstGeom prst="rect">
                <a:avLst/>
              </a:prstGeom>
              <a:noFill/>
              <a:ln>
                <a:noFill/>
              </a:ln>
            </p:spPr>
            <p:txBody>
              <a:bodyPr anchorCtr="0" anchor="t" bIns="0" lIns="0" spcFirstLastPara="1" rIns="0" wrap="square" tIns="0">
                <a:noAutofit/>
              </a:bodyPr>
              <a:lstStyle/>
              <a:p>
                <a:pPr indent="0" lvl="0" marL="0" marR="0" rtl="0" algn="ctr">
                  <a:lnSpc>
                    <a:spcPct val="120000"/>
                  </a:lnSpc>
                  <a:spcBef>
                    <a:spcPts val="0"/>
                  </a:spcBef>
                  <a:spcAft>
                    <a:spcPts val="0"/>
                  </a:spcAft>
                  <a:buClr>
                    <a:srgbClr val="000000"/>
                  </a:buClr>
                  <a:buSzPts val="3600"/>
                  <a:buFont typeface="Marcellus"/>
                  <a:buNone/>
                </a:pPr>
                <a:r>
                  <a:rPr b="0" i="0" lang="en-US" sz="3600" u="none" cap="none" strike="noStrike">
                    <a:solidFill>
                      <a:srgbClr val="000000"/>
                    </a:solidFill>
                    <a:latin typeface="Marcellus"/>
                    <a:ea typeface="Marcellus"/>
                    <a:cs typeface="Marcellus"/>
                    <a:sym typeface="Marcellus"/>
                  </a:rPr>
                  <a:t>Great</a:t>
                </a:r>
                <a:endParaRPr b="0" i="0" sz="3600" u="none" cap="none" strike="noStrike">
                  <a:solidFill>
                    <a:schemeClr val="dk1"/>
                  </a:solidFill>
                  <a:latin typeface="Calibri"/>
                  <a:ea typeface="Calibri"/>
                  <a:cs typeface="Calibri"/>
                  <a:sym typeface="Calibri"/>
                </a:endParaRPr>
              </a:p>
              <a:p>
                <a:pPr indent="0" lvl="0" marL="0" marR="0" rtl="0" algn="ctr">
                  <a:lnSpc>
                    <a:spcPct val="120000"/>
                  </a:lnSpc>
                  <a:spcBef>
                    <a:spcPts val="0"/>
                  </a:spcBef>
                  <a:spcAft>
                    <a:spcPts val="0"/>
                  </a:spcAft>
                  <a:buClr>
                    <a:srgbClr val="000000"/>
                  </a:buClr>
                  <a:buSzPts val="3600"/>
                  <a:buFont typeface="Marcellus"/>
                  <a:buNone/>
                </a:pPr>
                <a:r>
                  <a:rPr b="0" i="0" lang="en-US" sz="3600" u="none" cap="none" strike="noStrike">
                    <a:solidFill>
                      <a:srgbClr val="000000"/>
                    </a:solidFill>
                    <a:latin typeface="Marcellus"/>
                    <a:ea typeface="Marcellus"/>
                    <a:cs typeface="Marcellus"/>
                    <a:sym typeface="Marcellus"/>
                  </a:rPr>
                  <a:t>Adventure</a:t>
                </a:r>
                <a:endParaRPr b="0" i="0" sz="3600" u="none" cap="none" strike="noStrike">
                  <a:solidFill>
                    <a:schemeClr val="dk1"/>
                  </a:solidFill>
                  <a:latin typeface="Calibri"/>
                  <a:ea typeface="Calibri"/>
                  <a:cs typeface="Calibri"/>
                  <a:sym typeface="Calibri"/>
                </a:endParaRPr>
              </a:p>
            </p:txBody>
          </p:sp>
          <p:sp>
            <p:nvSpPr>
              <p:cNvPr id="1032" name="Google Shape;1032;p8"/>
              <p:cNvSpPr/>
              <p:nvPr/>
            </p:nvSpPr>
            <p:spPr>
              <a:xfrm>
                <a:off x="12504420" y="5857875"/>
                <a:ext cx="3680460" cy="3040380"/>
              </a:xfrm>
              <a:prstGeom prst="rect">
                <a:avLst/>
              </a:prstGeom>
              <a:noFill/>
              <a:ln>
                <a:noFill/>
              </a:ln>
            </p:spPr>
            <p:txBody>
              <a:bodyPr anchorCtr="0" anchor="t" bIns="0" lIns="0" spcFirstLastPara="1" rIns="0" wrap="square" tIns="0">
                <a:noAutofit/>
              </a:bodyPr>
              <a:lstStyle/>
              <a:p>
                <a:pPr indent="0" lvl="0" marL="0" marR="0" rtl="0" algn="ctr">
                  <a:lnSpc>
                    <a:spcPct val="120000"/>
                  </a:lnSpc>
                  <a:spcBef>
                    <a:spcPts val="0"/>
                  </a:spcBef>
                  <a:spcAft>
                    <a:spcPts val="0"/>
                  </a:spcAft>
                  <a:buClr>
                    <a:srgbClr val="000000"/>
                  </a:buClr>
                  <a:buSzPts val="2400"/>
                  <a:buFont typeface="Avenir"/>
                  <a:buNone/>
                </a:pPr>
                <a:r>
                  <a:rPr b="0" i="0" lang="en-US" sz="2400" u="none" cap="none" strike="noStrike">
                    <a:solidFill>
                      <a:srgbClr val="000000"/>
                    </a:solidFill>
                    <a:latin typeface="Avenir"/>
                    <a:ea typeface="Avenir"/>
                    <a:cs typeface="Avenir"/>
                    <a:sym typeface="Avenir"/>
                  </a:rPr>
                  <a:t>A notable year in the history of the fantasy realm, in which a large number of adventurers set out to explore and discover new parts of the fantasy realm.</a:t>
                </a:r>
                <a:endParaRPr b="0" i="0" sz="2400" u="none" cap="none" strike="noStrike">
                  <a:solidFill>
                    <a:schemeClr val="dk1"/>
                  </a:solidFill>
                  <a:latin typeface="Calibri"/>
                  <a:ea typeface="Calibri"/>
                  <a:cs typeface="Calibri"/>
                  <a:sym typeface="Calibri"/>
                </a:endParaRPr>
              </a:p>
            </p:txBody>
          </p:sp>
        </p:grpSp>
      </p:grpSp>
      <p:sp>
        <p:nvSpPr>
          <p:cNvPr id="1033" name="Google Shape;1033;p8"/>
          <p:cNvSpPr/>
          <p:nvPr/>
        </p:nvSpPr>
        <p:spPr>
          <a:xfrm>
            <a:off x="12030075" y="2724150"/>
            <a:ext cx="4629150" cy="6191250"/>
          </a:xfrm>
          <a:prstGeom prst="roundRect">
            <a:avLst>
              <a:gd fmla="val 650" name="adj"/>
            </a:avLst>
          </a:prstGeom>
          <a:noFill/>
          <a:ln cap="flat" cmpd="sng" w="9525">
            <a:solidFill>
              <a:srgbClr val="61343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AEFEB"/>
        </a:solidFill>
      </p:bgPr>
    </p:bg>
    <p:spTree>
      <p:nvGrpSpPr>
        <p:cNvPr id="1038" name="Shape 1038"/>
        <p:cNvGrpSpPr/>
        <p:nvPr/>
      </p:nvGrpSpPr>
      <p:grpSpPr>
        <a:xfrm>
          <a:off x="0" y="0"/>
          <a:ext cx="0" cy="0"/>
          <a:chOff x="0" y="0"/>
          <a:chExt cx="0" cy="0"/>
        </a:xfrm>
      </p:grpSpPr>
      <p:pic>
        <p:nvPicPr>
          <p:cNvPr descr="preencoded.png" id="1039" name="Google Shape;1039;p7"/>
          <p:cNvPicPr preferRelativeResize="0"/>
          <p:nvPr/>
        </p:nvPicPr>
        <p:blipFill rotWithShape="1">
          <a:blip r:embed="rId3">
            <a:alphaModFix/>
          </a:blip>
          <a:srcRect b="0" l="0" r="0" t="0"/>
          <a:stretch/>
        </p:blipFill>
        <p:spPr>
          <a:xfrm>
            <a:off x="28575" y="9525"/>
            <a:ext cx="18288000" cy="10287000"/>
          </a:xfrm>
          <a:prstGeom prst="rect">
            <a:avLst/>
          </a:prstGeom>
          <a:noFill/>
          <a:ln>
            <a:noFill/>
          </a:ln>
        </p:spPr>
      </p:pic>
      <p:sp>
        <p:nvSpPr>
          <p:cNvPr id="1040" name="Google Shape;1040;p7"/>
          <p:cNvSpPr/>
          <p:nvPr/>
        </p:nvSpPr>
        <p:spPr>
          <a:xfrm>
            <a:off x="6250305" y="695325"/>
            <a:ext cx="5787390" cy="1463040"/>
          </a:xfrm>
          <a:prstGeom prst="rect">
            <a:avLst/>
          </a:prstGeom>
          <a:noFill/>
          <a:ln>
            <a:noFill/>
          </a:ln>
        </p:spPr>
        <p:txBody>
          <a:bodyPr anchorCtr="0" anchor="t" bIns="0" lIns="0" spcFirstLastPara="1" rIns="0" wrap="square" tIns="0">
            <a:noAutofit/>
          </a:bodyPr>
          <a:lstStyle/>
          <a:p>
            <a:pPr indent="0" lvl="0" marL="0" marR="0" rtl="0" algn="ctr">
              <a:lnSpc>
                <a:spcPct val="120000"/>
              </a:lnSpc>
              <a:spcBef>
                <a:spcPts val="0"/>
              </a:spcBef>
              <a:spcAft>
                <a:spcPts val="0"/>
              </a:spcAft>
              <a:buClr>
                <a:srgbClr val="000000"/>
              </a:buClr>
              <a:buSzPts val="7200"/>
              <a:buFont typeface="Marcellus"/>
              <a:buNone/>
            </a:pPr>
            <a:r>
              <a:rPr b="0" i="0" lang="en-US" sz="7200" u="none" cap="none" strike="noStrike">
                <a:solidFill>
                  <a:srgbClr val="000000"/>
                </a:solidFill>
                <a:latin typeface="Marcellus"/>
                <a:ea typeface="Marcellus"/>
                <a:cs typeface="Marcellus"/>
                <a:sym typeface="Marcellus"/>
              </a:rPr>
              <a:t>Fantasy Table </a:t>
            </a:r>
            <a:endParaRPr b="0" i="0" sz="7200" u="none" cap="none" strike="noStrike">
              <a:solidFill>
                <a:schemeClr val="dk1"/>
              </a:solidFill>
              <a:latin typeface="Calibri"/>
              <a:ea typeface="Calibri"/>
              <a:cs typeface="Calibri"/>
              <a:sym typeface="Calibri"/>
            </a:endParaRPr>
          </a:p>
        </p:txBody>
      </p:sp>
      <p:grpSp>
        <p:nvGrpSpPr>
          <p:cNvPr id="1041" name="Google Shape;1041;p7"/>
          <p:cNvGrpSpPr/>
          <p:nvPr/>
        </p:nvGrpSpPr>
        <p:grpSpPr>
          <a:xfrm>
            <a:off x="2438400" y="4167188"/>
            <a:ext cx="13754100" cy="2933700"/>
            <a:chOff x="2438400" y="4167188"/>
            <a:chExt cx="13754100" cy="2933700"/>
          </a:xfrm>
        </p:grpSpPr>
        <p:sp>
          <p:nvSpPr>
            <p:cNvPr id="1042" name="Google Shape;1042;p7"/>
            <p:cNvSpPr/>
            <p:nvPr/>
          </p:nvSpPr>
          <p:spPr>
            <a:xfrm>
              <a:off x="2438400" y="4167188"/>
              <a:ext cx="13754100" cy="2933700"/>
            </a:xfrm>
            <a:prstGeom prst="roundRect">
              <a:avLst>
                <a:gd fmla="val 810" name="adj"/>
              </a:avLst>
            </a:prstGeom>
            <a:solidFill>
              <a:srgbClr val="FFFFFF"/>
            </a:solidFill>
            <a:ln cap="flat" cmpd="sng" w="9525">
              <a:solidFill>
                <a:srgbClr val="F1E7E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43" name="Google Shape;1043;p7"/>
            <p:cNvSpPr/>
            <p:nvPr/>
          </p:nvSpPr>
          <p:spPr>
            <a:xfrm>
              <a:off x="2438400" y="4167188"/>
              <a:ext cx="13754100" cy="733425"/>
            </a:xfrm>
            <a:prstGeom prst="rect">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44" name="Google Shape;1044;p7"/>
            <p:cNvSpPr/>
            <p:nvPr/>
          </p:nvSpPr>
          <p:spPr>
            <a:xfrm>
              <a:off x="2438400" y="4167188"/>
              <a:ext cx="5086350" cy="733425"/>
            </a:xfrm>
            <a:prstGeom prst="rect">
              <a:avLst/>
            </a:prstGeom>
            <a:solidFill>
              <a:srgbClr val="DBC0A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45" name="Google Shape;1045;p7"/>
            <p:cNvSpPr/>
            <p:nvPr/>
          </p:nvSpPr>
          <p:spPr>
            <a:xfrm>
              <a:off x="7524750" y="4167188"/>
              <a:ext cx="2705100" cy="733425"/>
            </a:xfrm>
            <a:prstGeom prst="rect">
              <a:avLst/>
            </a:prstGeom>
            <a:solidFill>
              <a:srgbClr val="DBC0A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46" name="Google Shape;1046;p7"/>
            <p:cNvSpPr/>
            <p:nvPr/>
          </p:nvSpPr>
          <p:spPr>
            <a:xfrm>
              <a:off x="10229850" y="4167188"/>
              <a:ext cx="5962650" cy="733425"/>
            </a:xfrm>
            <a:prstGeom prst="rect">
              <a:avLst/>
            </a:prstGeom>
            <a:solidFill>
              <a:srgbClr val="DBC0A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47" name="Google Shape;1047;p7"/>
            <p:cNvSpPr/>
            <p:nvPr/>
          </p:nvSpPr>
          <p:spPr>
            <a:xfrm>
              <a:off x="2438400" y="4900613"/>
              <a:ext cx="13754100" cy="733425"/>
            </a:xfrm>
            <a:prstGeom prst="rect">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48" name="Google Shape;1048;p7"/>
            <p:cNvSpPr/>
            <p:nvPr/>
          </p:nvSpPr>
          <p:spPr>
            <a:xfrm>
              <a:off x="2438400" y="4900613"/>
              <a:ext cx="5086350" cy="733425"/>
            </a:xfrm>
            <a:prstGeom prst="rect">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49" name="Google Shape;1049;p7"/>
            <p:cNvSpPr/>
            <p:nvPr/>
          </p:nvSpPr>
          <p:spPr>
            <a:xfrm>
              <a:off x="7524750" y="4900613"/>
              <a:ext cx="2705100" cy="733425"/>
            </a:xfrm>
            <a:prstGeom prst="rect">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50" name="Google Shape;1050;p7"/>
            <p:cNvSpPr/>
            <p:nvPr/>
          </p:nvSpPr>
          <p:spPr>
            <a:xfrm>
              <a:off x="10229850" y="4900613"/>
              <a:ext cx="5962650" cy="733425"/>
            </a:xfrm>
            <a:prstGeom prst="rect">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51" name="Google Shape;1051;p7"/>
            <p:cNvSpPr/>
            <p:nvPr/>
          </p:nvSpPr>
          <p:spPr>
            <a:xfrm>
              <a:off x="2438400" y="5634038"/>
              <a:ext cx="13754100" cy="733425"/>
            </a:xfrm>
            <a:prstGeom prst="rect">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52" name="Google Shape;1052;p7"/>
            <p:cNvSpPr/>
            <p:nvPr/>
          </p:nvSpPr>
          <p:spPr>
            <a:xfrm>
              <a:off x="2438400" y="5634038"/>
              <a:ext cx="5086350" cy="733425"/>
            </a:xfrm>
            <a:prstGeom prst="rect">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53" name="Google Shape;1053;p7"/>
            <p:cNvSpPr/>
            <p:nvPr/>
          </p:nvSpPr>
          <p:spPr>
            <a:xfrm>
              <a:off x="7524750" y="5634038"/>
              <a:ext cx="2705100" cy="733425"/>
            </a:xfrm>
            <a:prstGeom prst="rect">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54" name="Google Shape;1054;p7"/>
            <p:cNvSpPr/>
            <p:nvPr/>
          </p:nvSpPr>
          <p:spPr>
            <a:xfrm>
              <a:off x="10229850" y="5634038"/>
              <a:ext cx="5962650" cy="733425"/>
            </a:xfrm>
            <a:prstGeom prst="rect">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55" name="Google Shape;1055;p7"/>
            <p:cNvSpPr/>
            <p:nvPr/>
          </p:nvSpPr>
          <p:spPr>
            <a:xfrm>
              <a:off x="2438400" y="6367463"/>
              <a:ext cx="13754100" cy="733425"/>
            </a:xfrm>
            <a:prstGeom prst="rect">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56" name="Google Shape;1056;p7"/>
            <p:cNvSpPr/>
            <p:nvPr/>
          </p:nvSpPr>
          <p:spPr>
            <a:xfrm>
              <a:off x="2438400" y="6367463"/>
              <a:ext cx="5086350" cy="733425"/>
            </a:xfrm>
            <a:prstGeom prst="rect">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57" name="Google Shape;1057;p7"/>
            <p:cNvSpPr/>
            <p:nvPr/>
          </p:nvSpPr>
          <p:spPr>
            <a:xfrm>
              <a:off x="7524750" y="6367463"/>
              <a:ext cx="2705100" cy="733425"/>
            </a:xfrm>
            <a:prstGeom prst="rect">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58" name="Google Shape;1058;p7"/>
            <p:cNvSpPr/>
            <p:nvPr/>
          </p:nvSpPr>
          <p:spPr>
            <a:xfrm>
              <a:off x="10229850" y="6367463"/>
              <a:ext cx="5962650" cy="733425"/>
            </a:xfrm>
            <a:prstGeom prst="rect">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59" name="Google Shape;1059;p7"/>
            <p:cNvSpPr/>
            <p:nvPr/>
          </p:nvSpPr>
          <p:spPr>
            <a:xfrm>
              <a:off x="2667000" y="4319588"/>
              <a:ext cx="4697730" cy="54864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000000"/>
                </a:buClr>
                <a:buSzPts val="2700"/>
                <a:buFont typeface="Marcellus"/>
                <a:buNone/>
              </a:pPr>
              <a:r>
                <a:rPr b="0" i="0" lang="en-US" sz="2700" u="none" cap="none" strike="noStrike">
                  <a:solidFill>
                    <a:srgbClr val="000000"/>
                  </a:solidFill>
                  <a:latin typeface="Marcellus"/>
                  <a:ea typeface="Marcellus"/>
                  <a:cs typeface="Marcellus"/>
                  <a:sym typeface="Marcellus"/>
                </a:rPr>
                <a:t>QUEST</a:t>
              </a:r>
              <a:endParaRPr b="0" i="0" sz="2700" u="none" cap="none" strike="noStrike">
                <a:solidFill>
                  <a:schemeClr val="dk1"/>
                </a:solidFill>
                <a:latin typeface="Calibri"/>
                <a:ea typeface="Calibri"/>
                <a:cs typeface="Calibri"/>
                <a:sym typeface="Calibri"/>
              </a:endParaRPr>
            </a:p>
          </p:txBody>
        </p:sp>
        <p:sp>
          <p:nvSpPr>
            <p:cNvPr id="1060" name="Google Shape;1060;p7"/>
            <p:cNvSpPr/>
            <p:nvPr/>
          </p:nvSpPr>
          <p:spPr>
            <a:xfrm>
              <a:off x="7753350" y="4319588"/>
              <a:ext cx="2316480" cy="54864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000000"/>
                </a:buClr>
                <a:buSzPts val="2700"/>
                <a:buFont typeface="Marcellus"/>
                <a:buNone/>
              </a:pPr>
              <a:r>
                <a:rPr b="0" i="0" lang="en-US" sz="2700" u="none" cap="none" strike="noStrike">
                  <a:solidFill>
                    <a:srgbClr val="000000"/>
                  </a:solidFill>
                  <a:latin typeface="Marcellus"/>
                  <a:ea typeface="Marcellus"/>
                  <a:cs typeface="Marcellus"/>
                  <a:sym typeface="Marcellus"/>
                </a:rPr>
                <a:t>DIFFICULTY</a:t>
              </a:r>
              <a:endParaRPr b="0" i="0" sz="2700" u="none" cap="none" strike="noStrike">
                <a:solidFill>
                  <a:schemeClr val="dk1"/>
                </a:solidFill>
                <a:latin typeface="Calibri"/>
                <a:ea typeface="Calibri"/>
                <a:cs typeface="Calibri"/>
                <a:sym typeface="Calibri"/>
              </a:endParaRPr>
            </a:p>
          </p:txBody>
        </p:sp>
        <p:sp>
          <p:nvSpPr>
            <p:cNvPr id="1061" name="Google Shape;1061;p7"/>
            <p:cNvSpPr/>
            <p:nvPr/>
          </p:nvSpPr>
          <p:spPr>
            <a:xfrm>
              <a:off x="10458450" y="4319588"/>
              <a:ext cx="5574030" cy="54864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000000"/>
                </a:buClr>
                <a:buSzPts val="2700"/>
                <a:buFont typeface="Marcellus"/>
                <a:buNone/>
              </a:pPr>
              <a:r>
                <a:rPr b="0" i="0" lang="en-US" sz="2700" u="none" cap="none" strike="noStrike">
                  <a:solidFill>
                    <a:srgbClr val="000000"/>
                  </a:solidFill>
                  <a:latin typeface="Marcellus"/>
                  <a:ea typeface="Marcellus"/>
                  <a:cs typeface="Marcellus"/>
                  <a:sym typeface="Marcellus"/>
                </a:rPr>
                <a:t>REWARDS</a:t>
              </a:r>
              <a:endParaRPr b="0" i="0" sz="2700" u="none" cap="none" strike="noStrike">
                <a:solidFill>
                  <a:schemeClr val="dk1"/>
                </a:solidFill>
                <a:latin typeface="Calibri"/>
                <a:ea typeface="Calibri"/>
                <a:cs typeface="Calibri"/>
                <a:sym typeface="Calibri"/>
              </a:endParaRPr>
            </a:p>
          </p:txBody>
        </p:sp>
        <p:sp>
          <p:nvSpPr>
            <p:cNvPr id="1062" name="Google Shape;1062;p7"/>
            <p:cNvSpPr/>
            <p:nvPr/>
          </p:nvSpPr>
          <p:spPr>
            <a:xfrm>
              <a:off x="2667000" y="5053013"/>
              <a:ext cx="4697730" cy="54864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000000"/>
                </a:buClr>
                <a:buSzPts val="2700"/>
                <a:buFont typeface="Marcellus"/>
                <a:buNone/>
              </a:pPr>
              <a:r>
                <a:rPr b="0" i="0" lang="en-US" sz="2700" u="none" cap="none" strike="noStrike">
                  <a:solidFill>
                    <a:srgbClr val="000000"/>
                  </a:solidFill>
                  <a:latin typeface="Marcellus"/>
                  <a:ea typeface="Marcellus"/>
                  <a:cs typeface="Marcellus"/>
                  <a:sym typeface="Marcellus"/>
                </a:rPr>
                <a:t>Searching for the Holy Grail</a:t>
              </a:r>
              <a:endParaRPr b="0" i="0" sz="2700" u="none" cap="none" strike="noStrike">
                <a:solidFill>
                  <a:schemeClr val="dk1"/>
                </a:solidFill>
                <a:latin typeface="Calibri"/>
                <a:ea typeface="Calibri"/>
                <a:cs typeface="Calibri"/>
                <a:sym typeface="Calibri"/>
              </a:endParaRPr>
            </a:p>
          </p:txBody>
        </p:sp>
        <p:sp>
          <p:nvSpPr>
            <p:cNvPr id="1063" name="Google Shape;1063;p7"/>
            <p:cNvSpPr/>
            <p:nvPr/>
          </p:nvSpPr>
          <p:spPr>
            <a:xfrm>
              <a:off x="7753350" y="5053013"/>
              <a:ext cx="2308860" cy="52578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000000"/>
                </a:buClr>
                <a:buSzPts val="2400"/>
                <a:buFont typeface="Avenir"/>
                <a:buNone/>
              </a:pPr>
              <a:r>
                <a:rPr b="0" i="0" lang="en-US" sz="2400" u="none" cap="none" strike="noStrike">
                  <a:solidFill>
                    <a:srgbClr val="000000"/>
                  </a:solidFill>
                  <a:latin typeface="Avenir"/>
                  <a:ea typeface="Avenir"/>
                  <a:cs typeface="Avenir"/>
                  <a:sym typeface="Avenir"/>
                </a:rPr>
                <a:t>High</a:t>
              </a:r>
              <a:endParaRPr b="0" i="0" sz="2400" u="none" cap="none" strike="noStrike">
                <a:solidFill>
                  <a:schemeClr val="dk1"/>
                </a:solidFill>
                <a:latin typeface="Calibri"/>
                <a:ea typeface="Calibri"/>
                <a:cs typeface="Calibri"/>
                <a:sym typeface="Calibri"/>
              </a:endParaRPr>
            </a:p>
          </p:txBody>
        </p:sp>
        <p:sp>
          <p:nvSpPr>
            <p:cNvPr id="1064" name="Google Shape;1064;p7"/>
            <p:cNvSpPr/>
            <p:nvPr/>
          </p:nvSpPr>
          <p:spPr>
            <a:xfrm>
              <a:off x="10458450" y="5053013"/>
              <a:ext cx="5566410" cy="52578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000000"/>
                </a:buClr>
                <a:buSzPts val="2400"/>
                <a:buFont typeface="Avenir"/>
                <a:buNone/>
              </a:pPr>
              <a:r>
                <a:rPr b="0" i="0" lang="en-US" sz="2400" u="none" cap="none" strike="noStrike">
                  <a:solidFill>
                    <a:srgbClr val="000000"/>
                  </a:solidFill>
                  <a:latin typeface="Avenir"/>
                  <a:ea typeface="Avenir"/>
                  <a:cs typeface="Avenir"/>
                  <a:sym typeface="Avenir"/>
                </a:rPr>
                <a:t>Wealth and Prosperity</a:t>
              </a:r>
              <a:endParaRPr b="0" i="0" sz="2400" u="none" cap="none" strike="noStrike">
                <a:solidFill>
                  <a:schemeClr val="dk1"/>
                </a:solidFill>
                <a:latin typeface="Calibri"/>
                <a:ea typeface="Calibri"/>
                <a:cs typeface="Calibri"/>
                <a:sym typeface="Calibri"/>
              </a:endParaRPr>
            </a:p>
          </p:txBody>
        </p:sp>
        <p:sp>
          <p:nvSpPr>
            <p:cNvPr id="1065" name="Google Shape;1065;p7"/>
            <p:cNvSpPr/>
            <p:nvPr/>
          </p:nvSpPr>
          <p:spPr>
            <a:xfrm>
              <a:off x="2667000" y="5786438"/>
              <a:ext cx="4697730" cy="54864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000000"/>
                </a:buClr>
                <a:buSzPts val="2700"/>
                <a:buFont typeface="Marcellus"/>
                <a:buNone/>
              </a:pPr>
              <a:r>
                <a:rPr b="0" i="0" lang="en-US" sz="2700" u="none" cap="none" strike="noStrike">
                  <a:solidFill>
                    <a:srgbClr val="000000"/>
                  </a:solidFill>
                  <a:latin typeface="Marcellus"/>
                  <a:ea typeface="Marcellus"/>
                  <a:cs typeface="Marcellus"/>
                  <a:sym typeface="Marcellus"/>
                </a:rPr>
                <a:t>Retrieving the Golden Fleece</a:t>
              </a:r>
              <a:endParaRPr b="0" i="0" sz="2700" u="none" cap="none" strike="noStrike">
                <a:solidFill>
                  <a:schemeClr val="dk1"/>
                </a:solidFill>
                <a:latin typeface="Calibri"/>
                <a:ea typeface="Calibri"/>
                <a:cs typeface="Calibri"/>
                <a:sym typeface="Calibri"/>
              </a:endParaRPr>
            </a:p>
          </p:txBody>
        </p:sp>
        <p:sp>
          <p:nvSpPr>
            <p:cNvPr id="1066" name="Google Shape;1066;p7"/>
            <p:cNvSpPr/>
            <p:nvPr/>
          </p:nvSpPr>
          <p:spPr>
            <a:xfrm>
              <a:off x="7753350" y="5786438"/>
              <a:ext cx="2308860" cy="52578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000000"/>
                </a:buClr>
                <a:buSzPts val="2400"/>
                <a:buFont typeface="Avenir"/>
                <a:buNone/>
              </a:pPr>
              <a:r>
                <a:rPr b="0" i="0" lang="en-US" sz="2400" u="none" cap="none" strike="noStrike">
                  <a:solidFill>
                    <a:srgbClr val="000000"/>
                  </a:solidFill>
                  <a:latin typeface="Avenir"/>
                  <a:ea typeface="Avenir"/>
                  <a:cs typeface="Avenir"/>
                  <a:sym typeface="Avenir"/>
                </a:rPr>
                <a:t>Medium</a:t>
              </a:r>
              <a:endParaRPr b="0" i="0" sz="2400" u="none" cap="none" strike="noStrike">
                <a:solidFill>
                  <a:schemeClr val="dk1"/>
                </a:solidFill>
                <a:latin typeface="Calibri"/>
                <a:ea typeface="Calibri"/>
                <a:cs typeface="Calibri"/>
                <a:sym typeface="Calibri"/>
              </a:endParaRPr>
            </a:p>
          </p:txBody>
        </p:sp>
        <p:sp>
          <p:nvSpPr>
            <p:cNvPr id="1067" name="Google Shape;1067;p7"/>
            <p:cNvSpPr/>
            <p:nvPr/>
          </p:nvSpPr>
          <p:spPr>
            <a:xfrm>
              <a:off x="10458450" y="5786438"/>
              <a:ext cx="5566410" cy="52578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000000"/>
                </a:buClr>
                <a:buSzPts val="2400"/>
                <a:buFont typeface="Avenir"/>
                <a:buNone/>
              </a:pPr>
              <a:r>
                <a:rPr b="0" i="0" lang="en-US" sz="2400" u="none" cap="none" strike="noStrike">
                  <a:solidFill>
                    <a:srgbClr val="000000"/>
                  </a:solidFill>
                  <a:latin typeface="Avenir"/>
                  <a:ea typeface="Avenir"/>
                  <a:cs typeface="Avenir"/>
                  <a:sym typeface="Avenir"/>
                </a:rPr>
                <a:t>Treasure and Ancient Knowledge</a:t>
              </a:r>
              <a:endParaRPr b="0" i="0" sz="2400" u="none" cap="none" strike="noStrike">
                <a:solidFill>
                  <a:schemeClr val="dk1"/>
                </a:solidFill>
                <a:latin typeface="Calibri"/>
                <a:ea typeface="Calibri"/>
                <a:cs typeface="Calibri"/>
                <a:sym typeface="Calibri"/>
              </a:endParaRPr>
            </a:p>
          </p:txBody>
        </p:sp>
        <p:sp>
          <p:nvSpPr>
            <p:cNvPr id="1068" name="Google Shape;1068;p7"/>
            <p:cNvSpPr/>
            <p:nvPr/>
          </p:nvSpPr>
          <p:spPr>
            <a:xfrm>
              <a:off x="2667000" y="6519863"/>
              <a:ext cx="4697730" cy="54864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000000"/>
                </a:buClr>
                <a:buSzPts val="2700"/>
                <a:buFont typeface="Marcellus"/>
                <a:buNone/>
              </a:pPr>
              <a:r>
                <a:rPr b="0" i="0" lang="en-US" sz="2700" u="none" cap="none" strike="noStrike">
                  <a:solidFill>
                    <a:srgbClr val="000000"/>
                  </a:solidFill>
                  <a:latin typeface="Marcellus"/>
                  <a:ea typeface="Marcellus"/>
                  <a:cs typeface="Marcellus"/>
                  <a:sym typeface="Marcellus"/>
                </a:rPr>
                <a:t>Finding the Sorcerer's Stone</a:t>
              </a:r>
              <a:endParaRPr b="0" i="0" sz="2700" u="none" cap="none" strike="noStrike">
                <a:solidFill>
                  <a:schemeClr val="dk1"/>
                </a:solidFill>
                <a:latin typeface="Calibri"/>
                <a:ea typeface="Calibri"/>
                <a:cs typeface="Calibri"/>
                <a:sym typeface="Calibri"/>
              </a:endParaRPr>
            </a:p>
          </p:txBody>
        </p:sp>
        <p:sp>
          <p:nvSpPr>
            <p:cNvPr id="1069" name="Google Shape;1069;p7"/>
            <p:cNvSpPr/>
            <p:nvPr/>
          </p:nvSpPr>
          <p:spPr>
            <a:xfrm>
              <a:off x="7753350" y="6519863"/>
              <a:ext cx="2308860" cy="52578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000000"/>
                </a:buClr>
                <a:buSzPts val="2400"/>
                <a:buFont typeface="Avenir"/>
                <a:buNone/>
              </a:pPr>
              <a:r>
                <a:rPr b="0" i="0" lang="en-US" sz="2400" u="none" cap="none" strike="noStrike">
                  <a:solidFill>
                    <a:srgbClr val="000000"/>
                  </a:solidFill>
                  <a:latin typeface="Avenir"/>
                  <a:ea typeface="Avenir"/>
                  <a:cs typeface="Avenir"/>
                  <a:sym typeface="Avenir"/>
                </a:rPr>
                <a:t>Low</a:t>
              </a:r>
              <a:endParaRPr b="0" i="0" sz="2400" u="none" cap="none" strike="noStrike">
                <a:solidFill>
                  <a:schemeClr val="dk1"/>
                </a:solidFill>
                <a:latin typeface="Calibri"/>
                <a:ea typeface="Calibri"/>
                <a:cs typeface="Calibri"/>
                <a:sym typeface="Calibri"/>
              </a:endParaRPr>
            </a:p>
          </p:txBody>
        </p:sp>
        <p:sp>
          <p:nvSpPr>
            <p:cNvPr id="1070" name="Google Shape;1070;p7"/>
            <p:cNvSpPr/>
            <p:nvPr/>
          </p:nvSpPr>
          <p:spPr>
            <a:xfrm>
              <a:off x="10458450" y="6519863"/>
              <a:ext cx="5566410" cy="52578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000000"/>
                </a:buClr>
                <a:buSzPts val="2400"/>
                <a:buFont typeface="Avenir"/>
                <a:buNone/>
              </a:pPr>
              <a:r>
                <a:rPr b="0" i="0" lang="en-US" sz="2400" u="none" cap="none" strike="noStrike">
                  <a:solidFill>
                    <a:srgbClr val="000000"/>
                  </a:solidFill>
                  <a:latin typeface="Avenir"/>
                  <a:ea typeface="Avenir"/>
                  <a:cs typeface="Avenir"/>
                  <a:sym typeface="Avenir"/>
                </a:rPr>
                <a:t>Knowledge and Foresight</a:t>
              </a:r>
              <a:endParaRPr b="0" i="0" sz="2400" u="none" cap="none" strike="noStrike">
                <a:solidFill>
                  <a:schemeClr val="dk1"/>
                </a:solidFill>
                <a:latin typeface="Calibri"/>
                <a:ea typeface="Calibri"/>
                <a:cs typeface="Calibri"/>
                <a:sym typeface="Calibri"/>
              </a:endParaRPr>
            </a:p>
          </p:txBody>
        </p:sp>
      </p:grp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AEFEB"/>
        </a:solidFill>
      </p:bgPr>
    </p:bg>
    <p:spTree>
      <p:nvGrpSpPr>
        <p:cNvPr id="1075" name="Shape 1075"/>
        <p:cNvGrpSpPr/>
        <p:nvPr/>
      </p:nvGrpSpPr>
      <p:grpSpPr>
        <a:xfrm>
          <a:off x="0" y="0"/>
          <a:ext cx="0" cy="0"/>
          <a:chOff x="0" y="0"/>
          <a:chExt cx="0" cy="0"/>
        </a:xfrm>
      </p:grpSpPr>
      <p:pic>
        <p:nvPicPr>
          <p:cNvPr descr="preencoded.png" id="1076" name="Google Shape;1076;p6"/>
          <p:cNvPicPr preferRelativeResize="0"/>
          <p:nvPr/>
        </p:nvPicPr>
        <p:blipFill rotWithShape="1">
          <a:blip r:embed="rId3">
            <a:alphaModFix/>
          </a:blip>
          <a:srcRect b="0" l="0" r="0" t="0"/>
          <a:stretch/>
        </p:blipFill>
        <p:spPr>
          <a:xfrm>
            <a:off x="28575" y="9525"/>
            <a:ext cx="18288000" cy="10287000"/>
          </a:xfrm>
          <a:prstGeom prst="rect">
            <a:avLst/>
          </a:prstGeom>
          <a:noFill/>
          <a:ln>
            <a:noFill/>
          </a:ln>
        </p:spPr>
      </p:pic>
      <p:sp>
        <p:nvSpPr>
          <p:cNvPr id="1077" name="Google Shape;1077;p6"/>
          <p:cNvSpPr/>
          <p:nvPr/>
        </p:nvSpPr>
        <p:spPr>
          <a:xfrm>
            <a:off x="6078855" y="695325"/>
            <a:ext cx="6139815" cy="1463040"/>
          </a:xfrm>
          <a:prstGeom prst="rect">
            <a:avLst/>
          </a:prstGeom>
          <a:noFill/>
          <a:ln>
            <a:noFill/>
          </a:ln>
        </p:spPr>
        <p:txBody>
          <a:bodyPr anchorCtr="0" anchor="t" bIns="0" lIns="0" spcFirstLastPara="1" rIns="0" wrap="square" tIns="0">
            <a:noAutofit/>
          </a:bodyPr>
          <a:lstStyle/>
          <a:p>
            <a:pPr indent="0" lvl="0" marL="0" marR="0" rtl="0" algn="ctr">
              <a:lnSpc>
                <a:spcPct val="120000"/>
              </a:lnSpc>
              <a:spcBef>
                <a:spcPts val="0"/>
              </a:spcBef>
              <a:spcAft>
                <a:spcPts val="0"/>
              </a:spcAft>
              <a:buClr>
                <a:srgbClr val="000000"/>
              </a:buClr>
              <a:buSzPts val="7200"/>
              <a:buFont typeface="Marcellus"/>
              <a:buNone/>
            </a:pPr>
            <a:r>
              <a:rPr b="0" i="0" lang="en-US" sz="7200" u="none" cap="none" strike="noStrike">
                <a:solidFill>
                  <a:srgbClr val="000000"/>
                </a:solidFill>
                <a:latin typeface="Marcellus"/>
                <a:ea typeface="Marcellus"/>
                <a:cs typeface="Marcellus"/>
                <a:sym typeface="Marcellus"/>
              </a:rPr>
              <a:t>Fantasy Graph </a:t>
            </a:r>
            <a:endParaRPr b="0" i="0" sz="7200" u="none" cap="none" strike="noStrike">
              <a:solidFill>
                <a:schemeClr val="dk1"/>
              </a:solidFill>
              <a:latin typeface="Calibri"/>
              <a:ea typeface="Calibri"/>
              <a:cs typeface="Calibri"/>
              <a:sym typeface="Calibri"/>
            </a:endParaRPr>
          </a:p>
        </p:txBody>
      </p:sp>
      <p:grpSp>
        <p:nvGrpSpPr>
          <p:cNvPr id="1078" name="Google Shape;1078;p6"/>
          <p:cNvGrpSpPr/>
          <p:nvPr/>
        </p:nvGrpSpPr>
        <p:grpSpPr>
          <a:xfrm>
            <a:off x="1410652" y="2786063"/>
            <a:ext cx="3427095" cy="1893569"/>
            <a:chOff x="1410652" y="2786063"/>
            <a:chExt cx="3427095" cy="1893569"/>
          </a:xfrm>
        </p:grpSpPr>
        <p:sp>
          <p:nvSpPr>
            <p:cNvPr id="1079" name="Google Shape;1079;p6"/>
            <p:cNvSpPr/>
            <p:nvPr/>
          </p:nvSpPr>
          <p:spPr>
            <a:xfrm>
              <a:off x="2276475" y="2786063"/>
              <a:ext cx="1695450" cy="1219200"/>
            </a:xfrm>
            <a:prstGeom prst="rect">
              <a:avLst/>
            </a:prstGeom>
            <a:noFill/>
            <a:ln>
              <a:noFill/>
            </a:ln>
          </p:spPr>
          <p:txBody>
            <a:bodyPr anchorCtr="0" anchor="t" bIns="0" lIns="0" spcFirstLastPara="1" rIns="0" wrap="square" tIns="0">
              <a:noAutofit/>
            </a:bodyPr>
            <a:lstStyle/>
            <a:p>
              <a:pPr indent="0" lvl="0" marL="0" marR="0" rtl="0" algn="ctr">
                <a:lnSpc>
                  <a:spcPct val="120000"/>
                </a:lnSpc>
                <a:spcBef>
                  <a:spcPts val="0"/>
                </a:spcBef>
                <a:spcAft>
                  <a:spcPts val="0"/>
                </a:spcAft>
                <a:buClr>
                  <a:srgbClr val="000000"/>
                </a:buClr>
                <a:buSzPts val="6000"/>
                <a:buFont typeface="Marcellus"/>
                <a:buNone/>
              </a:pPr>
              <a:r>
                <a:rPr b="0" i="0" lang="en-US" sz="6000" u="none" cap="none" strike="noStrike">
                  <a:solidFill>
                    <a:srgbClr val="000000"/>
                  </a:solidFill>
                  <a:latin typeface="Marcellus"/>
                  <a:ea typeface="Marcellus"/>
                  <a:cs typeface="Marcellus"/>
                  <a:sym typeface="Marcellus"/>
                </a:rPr>
                <a:t>25%</a:t>
              </a:r>
              <a:endParaRPr b="0" i="0" sz="6000" u="none" cap="none" strike="noStrike">
                <a:solidFill>
                  <a:schemeClr val="dk1"/>
                </a:solidFill>
                <a:latin typeface="Calibri"/>
                <a:ea typeface="Calibri"/>
                <a:cs typeface="Calibri"/>
                <a:sym typeface="Calibri"/>
              </a:endParaRPr>
            </a:p>
          </p:txBody>
        </p:sp>
        <p:sp>
          <p:nvSpPr>
            <p:cNvPr id="1080" name="Google Shape;1080;p6"/>
            <p:cNvSpPr/>
            <p:nvPr/>
          </p:nvSpPr>
          <p:spPr>
            <a:xfrm>
              <a:off x="1410652" y="3890962"/>
              <a:ext cx="3427095" cy="788670"/>
            </a:xfrm>
            <a:prstGeom prst="rect">
              <a:avLst/>
            </a:prstGeom>
            <a:noFill/>
            <a:ln>
              <a:noFill/>
            </a:ln>
          </p:spPr>
          <p:txBody>
            <a:bodyPr anchorCtr="0" anchor="t" bIns="0" lIns="0" spcFirstLastPara="1" rIns="0" wrap="square" tIns="0">
              <a:noAutofit/>
            </a:bodyPr>
            <a:lstStyle/>
            <a:p>
              <a:pPr indent="0" lvl="0" marL="0" marR="0" rtl="0" algn="ctr">
                <a:lnSpc>
                  <a:spcPct val="120000"/>
                </a:lnSpc>
                <a:spcBef>
                  <a:spcPts val="0"/>
                </a:spcBef>
                <a:spcAft>
                  <a:spcPts val="0"/>
                </a:spcAft>
                <a:buClr>
                  <a:srgbClr val="000000"/>
                </a:buClr>
                <a:buSzPts val="3600"/>
                <a:buFont typeface="Avenir"/>
                <a:buNone/>
              </a:pPr>
              <a:r>
                <a:rPr b="0" i="0" lang="en-US" sz="3600" u="none" cap="none" strike="noStrike">
                  <a:solidFill>
                    <a:srgbClr val="000000"/>
                  </a:solidFill>
                  <a:latin typeface="Avenir"/>
                  <a:ea typeface="Avenir"/>
                  <a:cs typeface="Avenir"/>
                  <a:sym typeface="Avenir"/>
                </a:rPr>
                <a:t>Wishes Granted</a:t>
              </a:r>
              <a:endParaRPr b="0" i="0" sz="3600" u="none" cap="none" strike="noStrike">
                <a:solidFill>
                  <a:schemeClr val="dk1"/>
                </a:solidFill>
                <a:latin typeface="Calibri"/>
                <a:ea typeface="Calibri"/>
                <a:cs typeface="Calibri"/>
                <a:sym typeface="Calibri"/>
              </a:endParaRPr>
            </a:p>
          </p:txBody>
        </p:sp>
      </p:grpSp>
      <p:grpSp>
        <p:nvGrpSpPr>
          <p:cNvPr id="1081" name="Google Shape;1081;p6"/>
          <p:cNvGrpSpPr/>
          <p:nvPr/>
        </p:nvGrpSpPr>
        <p:grpSpPr>
          <a:xfrm>
            <a:off x="13545503" y="7053263"/>
            <a:ext cx="2731770" cy="1893570"/>
            <a:chOff x="13545503" y="7053263"/>
            <a:chExt cx="2731770" cy="1893570"/>
          </a:xfrm>
        </p:grpSpPr>
        <p:sp>
          <p:nvSpPr>
            <p:cNvPr id="1082" name="Google Shape;1082;p6"/>
            <p:cNvSpPr/>
            <p:nvPr/>
          </p:nvSpPr>
          <p:spPr>
            <a:xfrm>
              <a:off x="14063662" y="7053263"/>
              <a:ext cx="1695450" cy="1219200"/>
            </a:xfrm>
            <a:prstGeom prst="rect">
              <a:avLst/>
            </a:prstGeom>
            <a:noFill/>
            <a:ln>
              <a:noFill/>
            </a:ln>
          </p:spPr>
          <p:txBody>
            <a:bodyPr anchorCtr="0" anchor="t" bIns="0" lIns="0" spcFirstLastPara="1" rIns="0" wrap="square" tIns="0">
              <a:noAutofit/>
            </a:bodyPr>
            <a:lstStyle/>
            <a:p>
              <a:pPr indent="0" lvl="0" marL="0" marR="0" rtl="0" algn="ctr">
                <a:lnSpc>
                  <a:spcPct val="120000"/>
                </a:lnSpc>
                <a:spcBef>
                  <a:spcPts val="0"/>
                </a:spcBef>
                <a:spcAft>
                  <a:spcPts val="0"/>
                </a:spcAft>
                <a:buClr>
                  <a:srgbClr val="000000"/>
                </a:buClr>
                <a:buSzPts val="6000"/>
                <a:buFont typeface="Marcellus"/>
                <a:buNone/>
              </a:pPr>
              <a:r>
                <a:rPr b="0" i="0" lang="en-US" sz="6000" u="none" cap="none" strike="noStrike">
                  <a:solidFill>
                    <a:srgbClr val="000000"/>
                  </a:solidFill>
                  <a:latin typeface="Marcellus"/>
                  <a:ea typeface="Marcellus"/>
                  <a:cs typeface="Marcellus"/>
                  <a:sym typeface="Marcellus"/>
                </a:rPr>
                <a:t>25%</a:t>
              </a:r>
              <a:endParaRPr b="0" i="0" sz="6000" u="none" cap="none" strike="noStrike">
                <a:solidFill>
                  <a:schemeClr val="dk1"/>
                </a:solidFill>
                <a:latin typeface="Calibri"/>
                <a:ea typeface="Calibri"/>
                <a:cs typeface="Calibri"/>
                <a:sym typeface="Calibri"/>
              </a:endParaRPr>
            </a:p>
          </p:txBody>
        </p:sp>
        <p:sp>
          <p:nvSpPr>
            <p:cNvPr id="1083" name="Google Shape;1083;p6"/>
            <p:cNvSpPr/>
            <p:nvPr/>
          </p:nvSpPr>
          <p:spPr>
            <a:xfrm>
              <a:off x="13545503" y="8158163"/>
              <a:ext cx="2731770" cy="788670"/>
            </a:xfrm>
            <a:prstGeom prst="rect">
              <a:avLst/>
            </a:prstGeom>
            <a:noFill/>
            <a:ln>
              <a:noFill/>
            </a:ln>
          </p:spPr>
          <p:txBody>
            <a:bodyPr anchorCtr="0" anchor="t" bIns="0" lIns="0" spcFirstLastPara="1" rIns="0" wrap="square" tIns="0">
              <a:noAutofit/>
            </a:bodyPr>
            <a:lstStyle/>
            <a:p>
              <a:pPr indent="0" lvl="0" marL="0" marR="0" rtl="0" algn="ctr">
                <a:lnSpc>
                  <a:spcPct val="120000"/>
                </a:lnSpc>
                <a:spcBef>
                  <a:spcPts val="0"/>
                </a:spcBef>
                <a:spcAft>
                  <a:spcPts val="0"/>
                </a:spcAft>
                <a:buClr>
                  <a:srgbClr val="000000"/>
                </a:buClr>
                <a:buSzPts val="3600"/>
                <a:buFont typeface="Avenir"/>
                <a:buNone/>
              </a:pPr>
              <a:r>
                <a:rPr b="0" i="0" lang="en-US" sz="3600" u="none" cap="none" strike="noStrike">
                  <a:solidFill>
                    <a:srgbClr val="000000"/>
                  </a:solidFill>
                  <a:latin typeface="Avenir"/>
                  <a:ea typeface="Avenir"/>
                  <a:cs typeface="Avenir"/>
                  <a:sym typeface="Avenir"/>
                </a:rPr>
                <a:t>Chosen One</a:t>
              </a:r>
              <a:endParaRPr b="0" i="0" sz="3600" u="none" cap="none" strike="noStrike">
                <a:solidFill>
                  <a:schemeClr val="dk1"/>
                </a:solidFill>
                <a:latin typeface="Calibri"/>
                <a:ea typeface="Calibri"/>
                <a:cs typeface="Calibri"/>
                <a:sym typeface="Calibri"/>
              </a:endParaRPr>
            </a:p>
          </p:txBody>
        </p:sp>
      </p:grpSp>
      <p:grpSp>
        <p:nvGrpSpPr>
          <p:cNvPr id="1084" name="Google Shape;1084;p6"/>
          <p:cNvGrpSpPr/>
          <p:nvPr/>
        </p:nvGrpSpPr>
        <p:grpSpPr>
          <a:xfrm>
            <a:off x="12688253" y="2786063"/>
            <a:ext cx="4436745" cy="1893569"/>
            <a:chOff x="12688253" y="2786063"/>
            <a:chExt cx="4436745" cy="1893569"/>
          </a:xfrm>
        </p:grpSpPr>
        <p:sp>
          <p:nvSpPr>
            <p:cNvPr id="1085" name="Google Shape;1085;p6"/>
            <p:cNvSpPr/>
            <p:nvPr/>
          </p:nvSpPr>
          <p:spPr>
            <a:xfrm>
              <a:off x="14073187" y="2786063"/>
              <a:ext cx="1666875" cy="1219200"/>
            </a:xfrm>
            <a:prstGeom prst="rect">
              <a:avLst/>
            </a:prstGeom>
            <a:noFill/>
            <a:ln>
              <a:noFill/>
            </a:ln>
          </p:spPr>
          <p:txBody>
            <a:bodyPr anchorCtr="0" anchor="t" bIns="0" lIns="0" spcFirstLastPara="1" rIns="0" wrap="square" tIns="0">
              <a:noAutofit/>
            </a:bodyPr>
            <a:lstStyle/>
            <a:p>
              <a:pPr indent="0" lvl="0" marL="0" marR="0" rtl="0" algn="ctr">
                <a:lnSpc>
                  <a:spcPct val="120000"/>
                </a:lnSpc>
                <a:spcBef>
                  <a:spcPts val="0"/>
                </a:spcBef>
                <a:spcAft>
                  <a:spcPts val="0"/>
                </a:spcAft>
                <a:buClr>
                  <a:srgbClr val="000000"/>
                </a:buClr>
                <a:buSzPts val="6000"/>
                <a:buFont typeface="Marcellus"/>
                <a:buNone/>
              </a:pPr>
              <a:r>
                <a:rPr b="0" i="0" lang="en-US" sz="6000" u="none" cap="none" strike="noStrike">
                  <a:solidFill>
                    <a:srgbClr val="000000"/>
                  </a:solidFill>
                  <a:latin typeface="Marcellus"/>
                  <a:ea typeface="Marcellus"/>
                  <a:cs typeface="Marcellus"/>
                  <a:sym typeface="Marcellus"/>
                </a:rPr>
                <a:t>35%</a:t>
              </a:r>
              <a:endParaRPr b="0" i="0" sz="6000" u="none" cap="none" strike="noStrike">
                <a:solidFill>
                  <a:schemeClr val="dk1"/>
                </a:solidFill>
                <a:latin typeface="Calibri"/>
                <a:ea typeface="Calibri"/>
                <a:cs typeface="Calibri"/>
                <a:sym typeface="Calibri"/>
              </a:endParaRPr>
            </a:p>
          </p:txBody>
        </p:sp>
        <p:sp>
          <p:nvSpPr>
            <p:cNvPr id="1086" name="Google Shape;1086;p6"/>
            <p:cNvSpPr/>
            <p:nvPr/>
          </p:nvSpPr>
          <p:spPr>
            <a:xfrm>
              <a:off x="12688253" y="3890962"/>
              <a:ext cx="4436745" cy="788670"/>
            </a:xfrm>
            <a:prstGeom prst="rect">
              <a:avLst/>
            </a:prstGeom>
            <a:noFill/>
            <a:ln>
              <a:noFill/>
            </a:ln>
          </p:spPr>
          <p:txBody>
            <a:bodyPr anchorCtr="0" anchor="t" bIns="0" lIns="0" spcFirstLastPara="1" rIns="0" wrap="square" tIns="0">
              <a:noAutofit/>
            </a:bodyPr>
            <a:lstStyle/>
            <a:p>
              <a:pPr indent="0" lvl="0" marL="0" marR="0" rtl="0" algn="ctr">
                <a:lnSpc>
                  <a:spcPct val="120000"/>
                </a:lnSpc>
                <a:spcBef>
                  <a:spcPts val="0"/>
                </a:spcBef>
                <a:spcAft>
                  <a:spcPts val="0"/>
                </a:spcAft>
                <a:buClr>
                  <a:srgbClr val="000000"/>
                </a:buClr>
                <a:buSzPts val="3600"/>
                <a:buFont typeface="Avenir"/>
                <a:buNone/>
              </a:pPr>
              <a:r>
                <a:rPr b="0" i="0" lang="en-US" sz="3600" u="none" cap="none" strike="noStrike">
                  <a:solidFill>
                    <a:srgbClr val="000000"/>
                  </a:solidFill>
                  <a:latin typeface="Avenir"/>
                  <a:ea typeface="Avenir"/>
                  <a:cs typeface="Avenir"/>
                  <a:sym typeface="Avenir"/>
                </a:rPr>
                <a:t>Medieval-like Worlds</a:t>
              </a:r>
              <a:endParaRPr b="0" i="0" sz="3600" u="none" cap="none" strike="noStrike">
                <a:solidFill>
                  <a:schemeClr val="dk1"/>
                </a:solidFill>
                <a:latin typeface="Calibri"/>
                <a:ea typeface="Calibri"/>
                <a:cs typeface="Calibri"/>
                <a:sym typeface="Calibri"/>
              </a:endParaRPr>
            </a:p>
          </p:txBody>
        </p:sp>
      </p:grpSp>
      <p:grpSp>
        <p:nvGrpSpPr>
          <p:cNvPr id="1087" name="Google Shape;1087;p6"/>
          <p:cNvGrpSpPr/>
          <p:nvPr/>
        </p:nvGrpSpPr>
        <p:grpSpPr>
          <a:xfrm>
            <a:off x="1448752" y="7053263"/>
            <a:ext cx="3341370" cy="1893570"/>
            <a:chOff x="1448752" y="7053263"/>
            <a:chExt cx="3341370" cy="1893570"/>
          </a:xfrm>
        </p:grpSpPr>
        <p:sp>
          <p:nvSpPr>
            <p:cNvPr id="1088" name="Google Shape;1088;p6"/>
            <p:cNvSpPr/>
            <p:nvPr/>
          </p:nvSpPr>
          <p:spPr>
            <a:xfrm>
              <a:off x="2362200" y="7053263"/>
              <a:ext cx="1514475" cy="1219200"/>
            </a:xfrm>
            <a:prstGeom prst="rect">
              <a:avLst/>
            </a:prstGeom>
            <a:noFill/>
            <a:ln>
              <a:noFill/>
            </a:ln>
          </p:spPr>
          <p:txBody>
            <a:bodyPr anchorCtr="0" anchor="t" bIns="0" lIns="0" spcFirstLastPara="1" rIns="0" wrap="square" tIns="0">
              <a:noAutofit/>
            </a:bodyPr>
            <a:lstStyle/>
            <a:p>
              <a:pPr indent="0" lvl="0" marL="0" marR="0" rtl="0" algn="ctr">
                <a:lnSpc>
                  <a:spcPct val="120000"/>
                </a:lnSpc>
                <a:spcBef>
                  <a:spcPts val="0"/>
                </a:spcBef>
                <a:spcAft>
                  <a:spcPts val="0"/>
                </a:spcAft>
                <a:buClr>
                  <a:srgbClr val="000000"/>
                </a:buClr>
                <a:buSzPts val="6000"/>
                <a:buFont typeface="Marcellus"/>
                <a:buNone/>
              </a:pPr>
              <a:r>
                <a:rPr b="0" i="0" lang="en-US" sz="6000" u="none" cap="none" strike="noStrike">
                  <a:solidFill>
                    <a:srgbClr val="000000"/>
                  </a:solidFill>
                  <a:latin typeface="Marcellus"/>
                  <a:ea typeface="Marcellus"/>
                  <a:cs typeface="Marcellus"/>
                  <a:sym typeface="Marcellus"/>
                </a:rPr>
                <a:t>15%</a:t>
              </a:r>
              <a:endParaRPr b="0" i="0" sz="6000" u="none" cap="none" strike="noStrike">
                <a:solidFill>
                  <a:schemeClr val="dk1"/>
                </a:solidFill>
                <a:latin typeface="Calibri"/>
                <a:ea typeface="Calibri"/>
                <a:cs typeface="Calibri"/>
                <a:sym typeface="Calibri"/>
              </a:endParaRPr>
            </a:p>
          </p:txBody>
        </p:sp>
        <p:sp>
          <p:nvSpPr>
            <p:cNvPr id="1089" name="Google Shape;1089;p6"/>
            <p:cNvSpPr/>
            <p:nvPr/>
          </p:nvSpPr>
          <p:spPr>
            <a:xfrm>
              <a:off x="1448752" y="8158163"/>
              <a:ext cx="3341370" cy="788670"/>
            </a:xfrm>
            <a:prstGeom prst="rect">
              <a:avLst/>
            </a:prstGeom>
            <a:noFill/>
            <a:ln>
              <a:noFill/>
            </a:ln>
          </p:spPr>
          <p:txBody>
            <a:bodyPr anchorCtr="0" anchor="t" bIns="0" lIns="0" spcFirstLastPara="1" rIns="0" wrap="square" tIns="0">
              <a:noAutofit/>
            </a:bodyPr>
            <a:lstStyle/>
            <a:p>
              <a:pPr indent="0" lvl="0" marL="0" marR="0" rtl="0" algn="ctr">
                <a:lnSpc>
                  <a:spcPct val="120000"/>
                </a:lnSpc>
                <a:spcBef>
                  <a:spcPts val="0"/>
                </a:spcBef>
                <a:spcAft>
                  <a:spcPts val="0"/>
                </a:spcAft>
                <a:buClr>
                  <a:srgbClr val="000000"/>
                </a:buClr>
                <a:buSzPts val="3600"/>
                <a:buFont typeface="Avenir"/>
                <a:buNone/>
              </a:pPr>
              <a:r>
                <a:rPr b="0" i="0" lang="en-US" sz="3600" u="none" cap="none" strike="noStrike">
                  <a:solidFill>
                    <a:srgbClr val="000000"/>
                  </a:solidFill>
                  <a:latin typeface="Avenir"/>
                  <a:ea typeface="Avenir"/>
                  <a:cs typeface="Avenir"/>
                  <a:sym typeface="Avenir"/>
                </a:rPr>
                <a:t>Dragon Appear</a:t>
              </a:r>
              <a:endParaRPr b="0" i="0" sz="3600" u="none" cap="none" strike="noStrike">
                <a:solidFill>
                  <a:schemeClr val="dk1"/>
                </a:solidFill>
                <a:latin typeface="Calibri"/>
                <a:ea typeface="Calibri"/>
                <a:cs typeface="Calibri"/>
                <a:sym typeface="Calibri"/>
              </a:endParaRPr>
            </a:p>
          </p:txBody>
        </p:sp>
      </p:grpSp>
      <p:grpSp>
        <p:nvGrpSpPr>
          <p:cNvPr id="1090" name="Google Shape;1090;p6"/>
          <p:cNvGrpSpPr/>
          <p:nvPr/>
        </p:nvGrpSpPr>
        <p:grpSpPr>
          <a:xfrm>
            <a:off x="6162675" y="2924175"/>
            <a:ext cx="5962200" cy="5962909"/>
            <a:chOff x="6162675" y="2924175"/>
            <a:chExt cx="5962200" cy="5962909"/>
          </a:xfrm>
        </p:grpSpPr>
        <p:grpSp>
          <p:nvGrpSpPr>
            <p:cNvPr id="1091" name="Google Shape;1091;p6"/>
            <p:cNvGrpSpPr/>
            <p:nvPr/>
          </p:nvGrpSpPr>
          <p:grpSpPr>
            <a:xfrm>
              <a:off x="6162675" y="2924175"/>
              <a:ext cx="5962200" cy="5962909"/>
              <a:chOff x="6162675" y="2924175"/>
              <a:chExt cx="5962200" cy="5962909"/>
            </a:xfrm>
          </p:grpSpPr>
          <p:pic>
            <p:nvPicPr>
              <p:cNvPr descr="preencoded.png" id="1092" name="Google Shape;1092;p6"/>
              <p:cNvPicPr preferRelativeResize="0"/>
              <p:nvPr/>
            </p:nvPicPr>
            <p:blipFill rotWithShape="1">
              <a:blip r:embed="rId4">
                <a:alphaModFix/>
              </a:blip>
              <a:srcRect b="0" l="0" r="0" t="0"/>
              <a:stretch/>
            </p:blipFill>
            <p:spPr>
              <a:xfrm rot="-1928813">
                <a:off x="6563887" y="7267809"/>
                <a:ext cx="698644" cy="75771"/>
              </a:xfrm>
              <a:prstGeom prst="rect">
                <a:avLst/>
              </a:prstGeom>
              <a:noFill/>
              <a:ln>
                <a:noFill/>
              </a:ln>
            </p:spPr>
          </p:pic>
          <p:pic>
            <p:nvPicPr>
              <p:cNvPr descr="preencoded.png" id="1093" name="Google Shape;1093;p6"/>
              <p:cNvPicPr preferRelativeResize="0"/>
              <p:nvPr/>
            </p:nvPicPr>
            <p:blipFill rotWithShape="1">
              <a:blip r:embed="rId4">
                <a:alphaModFix/>
              </a:blip>
              <a:srcRect b="0" l="0" r="0" t="0"/>
              <a:stretch/>
            </p:blipFill>
            <p:spPr>
              <a:xfrm rot="-1713994">
                <a:off x="6481421" y="7125908"/>
                <a:ext cx="698664" cy="75771"/>
              </a:xfrm>
              <a:prstGeom prst="rect">
                <a:avLst/>
              </a:prstGeom>
              <a:noFill/>
              <a:ln>
                <a:noFill/>
              </a:ln>
            </p:spPr>
          </p:pic>
          <p:pic>
            <p:nvPicPr>
              <p:cNvPr descr="preencoded.png" id="1094" name="Google Shape;1094;p6"/>
              <p:cNvPicPr preferRelativeResize="0"/>
              <p:nvPr/>
            </p:nvPicPr>
            <p:blipFill rotWithShape="1">
              <a:blip r:embed="rId4">
                <a:alphaModFix/>
              </a:blip>
              <a:srcRect b="0" l="0" r="0" t="0"/>
              <a:stretch/>
            </p:blipFill>
            <p:spPr>
              <a:xfrm rot="-1497649">
                <a:off x="6405849" y="6978661"/>
                <a:ext cx="698637" cy="75770"/>
              </a:xfrm>
              <a:prstGeom prst="rect">
                <a:avLst/>
              </a:prstGeom>
              <a:noFill/>
              <a:ln>
                <a:noFill/>
              </a:ln>
            </p:spPr>
          </p:pic>
          <p:pic>
            <p:nvPicPr>
              <p:cNvPr descr="preencoded.png" id="1095" name="Google Shape;1095;p6"/>
              <p:cNvPicPr preferRelativeResize="0"/>
              <p:nvPr/>
            </p:nvPicPr>
            <p:blipFill rotWithShape="1">
              <a:blip r:embed="rId4">
                <a:alphaModFix/>
              </a:blip>
              <a:srcRect b="0" l="0" r="0" t="0"/>
              <a:stretch/>
            </p:blipFill>
            <p:spPr>
              <a:xfrm rot="-1279996">
                <a:off x="6340561" y="6826661"/>
                <a:ext cx="698648" cy="75770"/>
              </a:xfrm>
              <a:prstGeom prst="rect">
                <a:avLst/>
              </a:prstGeom>
              <a:noFill/>
              <a:ln>
                <a:noFill/>
              </a:ln>
            </p:spPr>
          </p:pic>
          <p:pic>
            <p:nvPicPr>
              <p:cNvPr descr="preencoded.png" id="1096" name="Google Shape;1096;p6"/>
              <p:cNvPicPr preferRelativeResize="0"/>
              <p:nvPr/>
            </p:nvPicPr>
            <p:blipFill rotWithShape="1">
              <a:blip r:embed="rId4">
                <a:alphaModFix/>
              </a:blip>
              <a:srcRect b="0" l="0" r="0" t="0"/>
              <a:stretch/>
            </p:blipFill>
            <p:spPr>
              <a:xfrm rot="-1060765">
                <a:off x="6286194" y="6668491"/>
                <a:ext cx="698656" cy="75772"/>
              </a:xfrm>
              <a:prstGeom prst="rect">
                <a:avLst/>
              </a:prstGeom>
              <a:noFill/>
              <a:ln>
                <a:noFill/>
              </a:ln>
            </p:spPr>
          </p:pic>
          <p:pic>
            <p:nvPicPr>
              <p:cNvPr descr="preencoded.png" id="1097" name="Google Shape;1097;p6"/>
              <p:cNvPicPr preferRelativeResize="0"/>
              <p:nvPr/>
            </p:nvPicPr>
            <p:blipFill rotWithShape="1">
              <a:blip r:embed="rId4">
                <a:alphaModFix/>
              </a:blip>
              <a:srcRect b="0" l="0" r="0" t="0"/>
              <a:stretch/>
            </p:blipFill>
            <p:spPr>
              <a:xfrm rot="-839923">
                <a:off x="6239207" y="6506605"/>
                <a:ext cx="698634" cy="75768"/>
              </a:xfrm>
              <a:prstGeom prst="rect">
                <a:avLst/>
              </a:prstGeom>
              <a:noFill/>
              <a:ln>
                <a:noFill/>
              </a:ln>
            </p:spPr>
          </p:pic>
          <p:pic>
            <p:nvPicPr>
              <p:cNvPr descr="preencoded.png" id="1098" name="Google Shape;1098;p6"/>
              <p:cNvPicPr preferRelativeResize="0"/>
              <p:nvPr/>
            </p:nvPicPr>
            <p:blipFill rotWithShape="1">
              <a:blip r:embed="rId4">
                <a:alphaModFix/>
              </a:blip>
              <a:srcRect b="0" l="0" r="0" t="0"/>
              <a:stretch/>
            </p:blipFill>
            <p:spPr>
              <a:xfrm rot="-617307">
                <a:off x="6202620" y="6341449"/>
                <a:ext cx="698619" cy="75766"/>
              </a:xfrm>
              <a:prstGeom prst="rect">
                <a:avLst/>
              </a:prstGeom>
              <a:noFill/>
              <a:ln>
                <a:noFill/>
              </a:ln>
            </p:spPr>
          </p:pic>
          <p:pic>
            <p:nvPicPr>
              <p:cNvPr descr="preencoded.png" id="1099" name="Google Shape;1099;p6"/>
              <p:cNvPicPr preferRelativeResize="0"/>
              <p:nvPr/>
            </p:nvPicPr>
            <p:blipFill rotWithShape="1">
              <a:blip r:embed="rId4">
                <a:alphaModFix/>
              </a:blip>
              <a:srcRect b="0" l="0" r="0" t="0"/>
              <a:stretch/>
            </p:blipFill>
            <p:spPr>
              <a:xfrm rot="-393433">
                <a:off x="6179257" y="6172579"/>
                <a:ext cx="698664" cy="75773"/>
              </a:xfrm>
              <a:prstGeom prst="rect">
                <a:avLst/>
              </a:prstGeom>
              <a:noFill/>
              <a:ln>
                <a:noFill/>
              </a:ln>
            </p:spPr>
          </p:pic>
          <p:pic>
            <p:nvPicPr>
              <p:cNvPr descr="preencoded.png" id="1100" name="Google Shape;1100;p6"/>
              <p:cNvPicPr preferRelativeResize="0"/>
              <p:nvPr/>
            </p:nvPicPr>
            <p:blipFill rotWithShape="1">
              <a:blip r:embed="rId4">
                <a:alphaModFix/>
              </a:blip>
              <a:srcRect b="0" l="0" r="0" t="0"/>
              <a:stretch/>
            </p:blipFill>
            <p:spPr>
              <a:xfrm rot="-168860">
                <a:off x="6164870" y="5999626"/>
                <a:ext cx="698639" cy="75770"/>
              </a:xfrm>
              <a:prstGeom prst="rect">
                <a:avLst/>
              </a:prstGeom>
              <a:noFill/>
              <a:ln>
                <a:noFill/>
              </a:ln>
            </p:spPr>
          </p:pic>
          <p:pic>
            <p:nvPicPr>
              <p:cNvPr descr="preencoded.png" id="1101" name="Google Shape;1101;p6"/>
              <p:cNvPicPr preferRelativeResize="0"/>
              <p:nvPr/>
            </p:nvPicPr>
            <p:blipFill rotWithShape="1">
              <a:blip r:embed="rId5">
                <a:alphaModFix/>
              </a:blip>
              <a:srcRect b="0" l="0" r="0" t="0"/>
              <a:stretch/>
            </p:blipFill>
            <p:spPr>
              <a:xfrm rot="-5343620">
                <a:off x="6474693" y="5512374"/>
                <a:ext cx="75771" cy="698658"/>
              </a:xfrm>
              <a:prstGeom prst="rect">
                <a:avLst/>
              </a:prstGeom>
              <a:noFill/>
              <a:ln>
                <a:noFill/>
              </a:ln>
            </p:spPr>
          </p:pic>
          <p:pic>
            <p:nvPicPr>
              <p:cNvPr descr="preencoded.png" id="1102" name="Google Shape;1102;p6"/>
              <p:cNvPicPr preferRelativeResize="0"/>
              <p:nvPr/>
            </p:nvPicPr>
            <p:blipFill rotWithShape="1">
              <a:blip r:embed="rId5">
                <a:alphaModFix/>
              </a:blip>
              <a:srcRect b="0" l="0" r="0" t="0"/>
              <a:stretch/>
            </p:blipFill>
            <p:spPr>
              <a:xfrm rot="-5118492">
                <a:off x="6483191" y="5338211"/>
                <a:ext cx="75772" cy="698670"/>
              </a:xfrm>
              <a:prstGeom prst="rect">
                <a:avLst/>
              </a:prstGeom>
              <a:noFill/>
              <a:ln>
                <a:noFill/>
              </a:ln>
            </p:spPr>
          </p:pic>
          <p:pic>
            <p:nvPicPr>
              <p:cNvPr descr="preencoded.png" id="1103" name="Google Shape;1103;p6"/>
              <p:cNvPicPr preferRelativeResize="0"/>
              <p:nvPr/>
            </p:nvPicPr>
            <p:blipFill rotWithShape="1">
              <a:blip r:embed="rId5">
                <a:alphaModFix/>
              </a:blip>
              <a:srcRect b="0" l="0" r="0" t="0"/>
              <a:stretch/>
            </p:blipFill>
            <p:spPr>
              <a:xfrm rot="-4894546">
                <a:off x="6501024" y="5166971"/>
                <a:ext cx="75769" cy="698627"/>
              </a:xfrm>
              <a:prstGeom prst="rect">
                <a:avLst/>
              </a:prstGeom>
              <a:noFill/>
              <a:ln>
                <a:noFill/>
              </a:ln>
            </p:spPr>
          </p:pic>
          <p:pic>
            <p:nvPicPr>
              <p:cNvPr descr="preencoded.png" id="1104" name="Google Shape;1104;p6"/>
              <p:cNvPicPr preferRelativeResize="0"/>
              <p:nvPr/>
            </p:nvPicPr>
            <p:blipFill rotWithShape="1">
              <a:blip r:embed="rId5">
                <a:alphaModFix/>
              </a:blip>
              <a:srcRect b="0" l="0" r="0" t="0"/>
              <a:stretch/>
            </p:blipFill>
            <p:spPr>
              <a:xfrm rot="-4671241">
                <a:off x="6531509" y="4999755"/>
                <a:ext cx="75767" cy="698624"/>
              </a:xfrm>
              <a:prstGeom prst="rect">
                <a:avLst/>
              </a:prstGeom>
              <a:noFill/>
              <a:ln>
                <a:noFill/>
              </a:ln>
            </p:spPr>
          </p:pic>
          <p:pic>
            <p:nvPicPr>
              <p:cNvPr descr="preencoded.png" id="1105" name="Google Shape;1105;p6"/>
              <p:cNvPicPr preferRelativeResize="0"/>
              <p:nvPr/>
            </p:nvPicPr>
            <p:blipFill rotWithShape="1">
              <a:blip r:embed="rId5">
                <a:alphaModFix/>
              </a:blip>
              <a:srcRect b="0" l="0" r="0" t="0"/>
              <a:stretch/>
            </p:blipFill>
            <p:spPr>
              <a:xfrm rot="-4449746">
                <a:off x="6571199" y="4835892"/>
                <a:ext cx="75765" cy="698606"/>
              </a:xfrm>
              <a:prstGeom prst="rect">
                <a:avLst/>
              </a:prstGeom>
              <a:noFill/>
              <a:ln>
                <a:noFill/>
              </a:ln>
            </p:spPr>
          </p:pic>
          <p:pic>
            <p:nvPicPr>
              <p:cNvPr descr="preencoded.png" id="1106" name="Google Shape;1106;p6"/>
              <p:cNvPicPr preferRelativeResize="0"/>
              <p:nvPr/>
            </p:nvPicPr>
            <p:blipFill rotWithShape="1">
              <a:blip r:embed="rId5">
                <a:alphaModFix/>
              </a:blip>
              <a:srcRect b="0" l="0" r="0" t="0"/>
              <a:stretch/>
            </p:blipFill>
            <p:spPr>
              <a:xfrm rot="-4229327">
                <a:off x="6623827" y="4676673"/>
                <a:ext cx="75772" cy="698652"/>
              </a:xfrm>
              <a:prstGeom prst="rect">
                <a:avLst/>
              </a:prstGeom>
              <a:noFill/>
              <a:ln>
                <a:noFill/>
              </a:ln>
            </p:spPr>
          </p:pic>
          <p:pic>
            <p:nvPicPr>
              <p:cNvPr descr="preencoded.png" id="1107" name="Google Shape;1107;p6"/>
              <p:cNvPicPr preferRelativeResize="0"/>
              <p:nvPr/>
            </p:nvPicPr>
            <p:blipFill rotWithShape="1">
              <a:blip r:embed="rId5">
                <a:alphaModFix/>
              </a:blip>
              <a:srcRect b="0" l="0" r="0" t="0"/>
              <a:stretch/>
            </p:blipFill>
            <p:spPr>
              <a:xfrm rot="-4010838">
                <a:off x="6685035" y="4522382"/>
                <a:ext cx="75771" cy="698665"/>
              </a:xfrm>
              <a:prstGeom prst="rect">
                <a:avLst/>
              </a:prstGeom>
              <a:noFill/>
              <a:ln>
                <a:noFill/>
              </a:ln>
            </p:spPr>
          </p:pic>
          <p:pic>
            <p:nvPicPr>
              <p:cNvPr descr="preencoded.png" id="1108" name="Google Shape;1108;p6"/>
              <p:cNvPicPr preferRelativeResize="0"/>
              <p:nvPr/>
            </p:nvPicPr>
            <p:blipFill rotWithShape="1">
              <a:blip r:embed="rId5">
                <a:alphaModFix/>
              </a:blip>
              <a:srcRect b="0" l="0" r="0" t="0"/>
              <a:stretch/>
            </p:blipFill>
            <p:spPr>
              <a:xfrm rot="-3793797">
                <a:off x="6752828" y="4371874"/>
                <a:ext cx="75766" cy="698618"/>
              </a:xfrm>
              <a:prstGeom prst="rect">
                <a:avLst/>
              </a:prstGeom>
              <a:noFill/>
              <a:ln>
                <a:noFill/>
              </a:ln>
            </p:spPr>
          </p:pic>
          <p:pic>
            <p:nvPicPr>
              <p:cNvPr descr="preencoded.png" id="1109" name="Google Shape;1109;p6"/>
              <p:cNvPicPr preferRelativeResize="0"/>
              <p:nvPr/>
            </p:nvPicPr>
            <p:blipFill rotWithShape="1">
              <a:blip r:embed="rId5">
                <a:alphaModFix/>
              </a:blip>
              <a:srcRect b="0" l="0" r="0" t="0"/>
              <a:stretch/>
            </p:blipFill>
            <p:spPr>
              <a:xfrm rot="-3578551">
                <a:off x="6832569" y="4227081"/>
                <a:ext cx="75771" cy="698642"/>
              </a:xfrm>
              <a:prstGeom prst="rect">
                <a:avLst/>
              </a:prstGeom>
              <a:noFill/>
              <a:ln>
                <a:noFill/>
              </a:ln>
            </p:spPr>
          </p:pic>
          <p:pic>
            <p:nvPicPr>
              <p:cNvPr descr="preencoded.png" id="1110" name="Google Shape;1110;p6"/>
              <p:cNvPicPr preferRelativeResize="0"/>
              <p:nvPr/>
            </p:nvPicPr>
            <p:blipFill rotWithShape="1">
              <a:blip r:embed="rId5">
                <a:alphaModFix/>
              </a:blip>
              <a:srcRect b="0" l="0" r="0" t="0"/>
              <a:stretch/>
            </p:blipFill>
            <p:spPr>
              <a:xfrm rot="-3364103">
                <a:off x="6919463" y="4089664"/>
                <a:ext cx="75769" cy="698629"/>
              </a:xfrm>
              <a:prstGeom prst="rect">
                <a:avLst/>
              </a:prstGeom>
              <a:noFill/>
              <a:ln>
                <a:noFill/>
              </a:ln>
            </p:spPr>
          </p:pic>
          <p:pic>
            <p:nvPicPr>
              <p:cNvPr descr="preencoded.png" id="1111" name="Google Shape;1111;p6"/>
              <p:cNvPicPr preferRelativeResize="0"/>
              <p:nvPr/>
            </p:nvPicPr>
            <p:blipFill rotWithShape="1">
              <a:blip r:embed="rId5">
                <a:alphaModFix/>
              </a:blip>
              <a:srcRect b="0" l="0" r="0" t="0"/>
              <a:stretch/>
            </p:blipFill>
            <p:spPr>
              <a:xfrm rot="-3151229">
                <a:off x="7016336" y="3955108"/>
                <a:ext cx="75773" cy="698660"/>
              </a:xfrm>
              <a:prstGeom prst="rect">
                <a:avLst/>
              </a:prstGeom>
              <a:noFill/>
              <a:ln>
                <a:noFill/>
              </a:ln>
            </p:spPr>
          </p:pic>
          <p:pic>
            <p:nvPicPr>
              <p:cNvPr descr="preencoded.png" id="1112" name="Google Shape;1112;p6"/>
              <p:cNvPicPr preferRelativeResize="0"/>
              <p:nvPr/>
            </p:nvPicPr>
            <p:blipFill rotWithShape="1">
              <a:blip r:embed="rId5">
                <a:alphaModFix/>
              </a:blip>
              <a:srcRect b="0" l="0" r="0" t="0"/>
              <a:stretch/>
            </p:blipFill>
            <p:spPr>
              <a:xfrm rot="-2938417">
                <a:off x="7118497" y="3830616"/>
                <a:ext cx="75767" cy="698626"/>
              </a:xfrm>
              <a:prstGeom prst="rect">
                <a:avLst/>
              </a:prstGeom>
              <a:noFill/>
              <a:ln>
                <a:noFill/>
              </a:ln>
            </p:spPr>
          </p:pic>
          <p:pic>
            <p:nvPicPr>
              <p:cNvPr descr="preencoded.png" id="1113" name="Google Shape;1113;p6"/>
              <p:cNvPicPr preferRelativeResize="0"/>
              <p:nvPr/>
            </p:nvPicPr>
            <p:blipFill rotWithShape="1">
              <a:blip r:embed="rId6">
                <a:alphaModFix/>
              </a:blip>
              <a:srcRect b="0" l="0" r="0" t="0"/>
              <a:stretch/>
            </p:blipFill>
            <p:spPr>
              <a:xfrm rot="-2726498">
                <a:off x="7228419" y="3709782"/>
                <a:ext cx="75766" cy="698599"/>
              </a:xfrm>
              <a:prstGeom prst="rect">
                <a:avLst/>
              </a:prstGeom>
              <a:noFill/>
              <a:ln>
                <a:noFill/>
              </a:ln>
            </p:spPr>
          </p:pic>
          <p:pic>
            <p:nvPicPr>
              <p:cNvPr descr="preencoded.png" id="1114" name="Google Shape;1114;p6"/>
              <p:cNvPicPr preferRelativeResize="0"/>
              <p:nvPr/>
            </p:nvPicPr>
            <p:blipFill rotWithShape="1">
              <a:blip r:embed="rId6">
                <a:alphaModFix/>
              </a:blip>
              <a:srcRect b="0" l="0" r="0" t="0"/>
              <a:stretch/>
            </p:blipFill>
            <p:spPr>
              <a:xfrm rot="-2514684">
                <a:off x="7348186" y="3597287"/>
                <a:ext cx="75772" cy="698655"/>
              </a:xfrm>
              <a:prstGeom prst="rect">
                <a:avLst/>
              </a:prstGeom>
              <a:noFill/>
              <a:ln>
                <a:noFill/>
              </a:ln>
            </p:spPr>
          </p:pic>
          <p:pic>
            <p:nvPicPr>
              <p:cNvPr descr="preencoded.png" id="1115" name="Google Shape;1115;p6"/>
              <p:cNvPicPr preferRelativeResize="0"/>
              <p:nvPr/>
            </p:nvPicPr>
            <p:blipFill rotWithShape="1">
              <a:blip r:embed="rId6">
                <a:alphaModFix/>
              </a:blip>
              <a:srcRect b="0" l="0" r="0" t="0"/>
              <a:stretch/>
            </p:blipFill>
            <p:spPr>
              <a:xfrm rot="-2302409">
                <a:off x="7473560" y="3490420"/>
                <a:ext cx="75772" cy="698651"/>
              </a:xfrm>
              <a:prstGeom prst="rect">
                <a:avLst/>
              </a:prstGeom>
              <a:noFill/>
              <a:ln>
                <a:noFill/>
              </a:ln>
            </p:spPr>
          </p:pic>
          <p:pic>
            <p:nvPicPr>
              <p:cNvPr descr="preencoded.png" id="1116" name="Google Shape;1116;p6"/>
              <p:cNvPicPr preferRelativeResize="0"/>
              <p:nvPr/>
            </p:nvPicPr>
            <p:blipFill rotWithShape="1">
              <a:blip r:embed="rId6">
                <a:alphaModFix/>
              </a:blip>
              <a:srcRect b="0" l="0" r="0" t="0"/>
              <a:stretch/>
            </p:blipFill>
            <p:spPr>
              <a:xfrm rot="-2089101">
                <a:off x="7604965" y="3393604"/>
                <a:ext cx="75773" cy="698663"/>
              </a:xfrm>
              <a:prstGeom prst="rect">
                <a:avLst/>
              </a:prstGeom>
              <a:noFill/>
              <a:ln>
                <a:noFill/>
              </a:ln>
            </p:spPr>
          </p:pic>
          <p:pic>
            <p:nvPicPr>
              <p:cNvPr descr="preencoded.png" id="1117" name="Google Shape;1117;p6"/>
              <p:cNvPicPr preferRelativeResize="0"/>
              <p:nvPr/>
            </p:nvPicPr>
            <p:blipFill rotWithShape="1">
              <a:blip r:embed="rId6">
                <a:alphaModFix/>
              </a:blip>
              <a:srcRect b="0" l="0" r="0" t="0"/>
              <a:stretch/>
            </p:blipFill>
            <p:spPr>
              <a:xfrm rot="-1875394">
                <a:off x="7742719" y="3304240"/>
                <a:ext cx="75774" cy="698673"/>
              </a:xfrm>
              <a:prstGeom prst="rect">
                <a:avLst/>
              </a:prstGeom>
              <a:noFill/>
              <a:ln>
                <a:noFill/>
              </a:ln>
            </p:spPr>
          </p:pic>
          <p:pic>
            <p:nvPicPr>
              <p:cNvPr descr="preencoded.png" id="1118" name="Google Shape;1118;p6"/>
              <p:cNvPicPr preferRelativeResize="0"/>
              <p:nvPr/>
            </p:nvPicPr>
            <p:blipFill rotWithShape="1">
              <a:blip r:embed="rId6">
                <a:alphaModFix/>
              </a:blip>
              <a:srcRect b="0" l="0" r="0" t="0"/>
              <a:stretch/>
            </p:blipFill>
            <p:spPr>
              <a:xfrm rot="-1660325">
                <a:off x="7884537" y="3221732"/>
                <a:ext cx="75766" cy="698617"/>
              </a:xfrm>
              <a:prstGeom prst="rect">
                <a:avLst/>
              </a:prstGeom>
              <a:noFill/>
              <a:ln>
                <a:noFill/>
              </a:ln>
            </p:spPr>
          </p:pic>
          <p:pic>
            <p:nvPicPr>
              <p:cNvPr descr="preencoded.png" id="1119" name="Google Shape;1119;p6"/>
              <p:cNvPicPr preferRelativeResize="0"/>
              <p:nvPr/>
            </p:nvPicPr>
            <p:blipFill rotWithShape="1">
              <a:blip r:embed="rId6">
                <a:alphaModFix/>
              </a:blip>
              <a:srcRect b="0" l="0" r="0" t="0"/>
              <a:stretch/>
            </p:blipFill>
            <p:spPr>
              <a:xfrm rot="-1443648">
                <a:off x="8033323" y="3150623"/>
                <a:ext cx="75767" cy="698624"/>
              </a:xfrm>
              <a:prstGeom prst="rect">
                <a:avLst/>
              </a:prstGeom>
              <a:noFill/>
              <a:ln>
                <a:noFill/>
              </a:ln>
            </p:spPr>
          </p:pic>
          <p:pic>
            <p:nvPicPr>
              <p:cNvPr descr="preencoded.png" id="1120" name="Google Shape;1120;p6"/>
              <p:cNvPicPr preferRelativeResize="0"/>
              <p:nvPr/>
            </p:nvPicPr>
            <p:blipFill rotWithShape="1">
              <a:blip r:embed="rId6">
                <a:alphaModFix/>
              </a:blip>
              <a:srcRect b="0" l="0" r="0" t="0"/>
              <a:stretch/>
            </p:blipFill>
            <p:spPr>
              <a:xfrm rot="-1225155">
                <a:off x="8187658" y="3089218"/>
                <a:ext cx="75773" cy="698661"/>
              </a:xfrm>
              <a:prstGeom prst="rect">
                <a:avLst/>
              </a:prstGeom>
              <a:noFill/>
              <a:ln>
                <a:noFill/>
              </a:ln>
            </p:spPr>
          </p:pic>
          <p:pic>
            <p:nvPicPr>
              <p:cNvPr descr="preencoded.png" id="1121" name="Google Shape;1121;p6"/>
              <p:cNvPicPr preferRelativeResize="0"/>
              <p:nvPr/>
            </p:nvPicPr>
            <p:blipFill rotWithShape="1">
              <a:blip r:embed="rId6">
                <a:alphaModFix/>
              </a:blip>
              <a:srcRect b="0" l="0" r="0" t="0"/>
              <a:stretch/>
            </p:blipFill>
            <p:spPr>
              <a:xfrm rot="-1005741">
                <a:off x="8345526" y="3034845"/>
                <a:ext cx="75769" cy="698626"/>
              </a:xfrm>
              <a:prstGeom prst="rect">
                <a:avLst/>
              </a:prstGeom>
              <a:noFill/>
              <a:ln>
                <a:noFill/>
              </a:ln>
            </p:spPr>
          </p:pic>
          <p:pic>
            <p:nvPicPr>
              <p:cNvPr descr="preencoded.png" id="1122" name="Google Shape;1122;p6"/>
              <p:cNvPicPr preferRelativeResize="0"/>
              <p:nvPr/>
            </p:nvPicPr>
            <p:blipFill rotWithShape="1">
              <a:blip r:embed="rId6">
                <a:alphaModFix/>
              </a:blip>
              <a:srcRect b="0" l="0" r="0" t="0"/>
              <a:stretch/>
            </p:blipFill>
            <p:spPr>
              <a:xfrm rot="-784057">
                <a:off x="8507073" y="2992735"/>
                <a:ext cx="75769" cy="698630"/>
              </a:xfrm>
              <a:prstGeom prst="rect">
                <a:avLst/>
              </a:prstGeom>
              <a:noFill/>
              <a:ln>
                <a:noFill/>
              </a:ln>
            </p:spPr>
          </p:pic>
          <p:pic>
            <p:nvPicPr>
              <p:cNvPr descr="preencoded.png" id="1123" name="Google Shape;1123;p6"/>
              <p:cNvPicPr preferRelativeResize="0"/>
              <p:nvPr/>
            </p:nvPicPr>
            <p:blipFill rotWithShape="1">
              <a:blip r:embed="rId6">
                <a:alphaModFix/>
              </a:blip>
              <a:srcRect b="0" l="0" r="0" t="0"/>
              <a:stretch/>
            </p:blipFill>
            <p:spPr>
              <a:xfrm rot="-561466">
                <a:off x="8674503" y="2959057"/>
                <a:ext cx="75769" cy="698640"/>
              </a:xfrm>
              <a:prstGeom prst="rect">
                <a:avLst/>
              </a:prstGeom>
              <a:noFill/>
              <a:ln>
                <a:noFill/>
              </a:ln>
            </p:spPr>
          </p:pic>
          <p:pic>
            <p:nvPicPr>
              <p:cNvPr descr="preencoded.png" id="1124" name="Google Shape;1124;p6"/>
              <p:cNvPicPr preferRelativeResize="0"/>
              <p:nvPr/>
            </p:nvPicPr>
            <p:blipFill rotWithShape="1">
              <a:blip r:embed="rId6">
                <a:alphaModFix/>
              </a:blip>
              <a:srcRect b="0" l="0" r="0" t="0"/>
              <a:stretch/>
            </p:blipFill>
            <p:spPr>
              <a:xfrm rot="-337436">
                <a:off x="8844918" y="2937050"/>
                <a:ext cx="75769" cy="698644"/>
              </a:xfrm>
              <a:prstGeom prst="rect">
                <a:avLst/>
              </a:prstGeom>
              <a:noFill/>
              <a:ln>
                <a:noFill/>
              </a:ln>
            </p:spPr>
          </p:pic>
          <p:pic>
            <p:nvPicPr>
              <p:cNvPr descr="preencoded.png" id="1125" name="Google Shape;1125;p6"/>
              <p:cNvPicPr preferRelativeResize="0"/>
              <p:nvPr/>
            </p:nvPicPr>
            <p:blipFill rotWithShape="1">
              <a:blip r:embed="rId6">
                <a:alphaModFix/>
              </a:blip>
              <a:srcRect b="0" l="0" r="0" t="0"/>
              <a:stretch/>
            </p:blipFill>
            <p:spPr>
              <a:xfrm rot="-112430">
                <a:off x="9017808" y="2926433"/>
                <a:ext cx="75772" cy="698659"/>
              </a:xfrm>
              <a:prstGeom prst="rect">
                <a:avLst/>
              </a:prstGeom>
              <a:noFill/>
              <a:ln>
                <a:noFill/>
              </a:ln>
            </p:spPr>
          </p:pic>
          <p:grpSp>
            <p:nvGrpSpPr>
              <p:cNvPr id="1126" name="Google Shape;1126;p6"/>
              <p:cNvGrpSpPr/>
              <p:nvPr/>
            </p:nvGrpSpPr>
            <p:grpSpPr>
              <a:xfrm>
                <a:off x="6698486" y="2924175"/>
                <a:ext cx="5426389" cy="5962909"/>
                <a:chOff x="6698486" y="2924175"/>
                <a:chExt cx="5426389" cy="5962909"/>
              </a:xfrm>
            </p:grpSpPr>
            <p:pic>
              <p:nvPicPr>
                <p:cNvPr descr="preencoded.png" id="1127" name="Google Shape;1127;p6"/>
                <p:cNvPicPr preferRelativeResize="0"/>
                <p:nvPr/>
              </p:nvPicPr>
              <p:blipFill rotWithShape="1">
                <a:blip r:embed="rId7">
                  <a:alphaModFix/>
                </a:blip>
                <a:srcRect b="0" l="0" r="0" t="0"/>
                <a:stretch/>
              </p:blipFill>
              <p:spPr>
                <a:xfrm>
                  <a:off x="9105263" y="8189007"/>
                  <a:ext cx="75768" cy="698077"/>
                </a:xfrm>
                <a:prstGeom prst="rect">
                  <a:avLst/>
                </a:prstGeom>
                <a:noFill/>
                <a:ln>
                  <a:noFill/>
                </a:ln>
              </p:spPr>
            </p:pic>
            <p:pic>
              <p:nvPicPr>
                <p:cNvPr descr="preencoded.png" id="1128" name="Google Shape;1128;p6"/>
                <p:cNvPicPr preferRelativeResize="0"/>
                <p:nvPr/>
              </p:nvPicPr>
              <p:blipFill rotWithShape="1">
                <a:blip r:embed="rId8">
                  <a:alphaModFix/>
                </a:blip>
                <a:srcRect b="0" l="0" r="0" t="0"/>
                <a:stretch/>
              </p:blipFill>
              <p:spPr>
                <a:xfrm>
                  <a:off x="8908041" y="8181157"/>
                  <a:ext cx="120897" cy="701977"/>
                </a:xfrm>
                <a:prstGeom prst="rect">
                  <a:avLst/>
                </a:prstGeom>
                <a:noFill/>
                <a:ln>
                  <a:noFill/>
                </a:ln>
              </p:spPr>
            </p:pic>
            <p:pic>
              <p:nvPicPr>
                <p:cNvPr descr="preencoded.png" id="1129" name="Google Shape;1129;p6"/>
                <p:cNvPicPr preferRelativeResize="0"/>
                <p:nvPr/>
              </p:nvPicPr>
              <p:blipFill rotWithShape="1">
                <a:blip r:embed="rId9">
                  <a:alphaModFix/>
                </a:blip>
                <a:srcRect b="0" l="0" r="0" t="0"/>
                <a:stretch/>
              </p:blipFill>
              <p:spPr>
                <a:xfrm>
                  <a:off x="8713605" y="8164413"/>
                  <a:ext cx="166022" cy="701975"/>
                </a:xfrm>
                <a:prstGeom prst="rect">
                  <a:avLst/>
                </a:prstGeom>
                <a:noFill/>
                <a:ln>
                  <a:noFill/>
                </a:ln>
              </p:spPr>
            </p:pic>
            <p:pic>
              <p:nvPicPr>
                <p:cNvPr descr="preencoded.png" id="1130" name="Google Shape;1130;p6"/>
                <p:cNvPicPr preferRelativeResize="0"/>
                <p:nvPr/>
              </p:nvPicPr>
              <p:blipFill rotWithShape="1">
                <a:blip r:embed="rId10">
                  <a:alphaModFix/>
                </a:blip>
                <a:srcRect b="0" l="0" r="0" t="0"/>
                <a:stretch/>
              </p:blipFill>
              <p:spPr>
                <a:xfrm>
                  <a:off x="8523068" y="8137661"/>
                  <a:ext cx="210037" cy="699748"/>
                </a:xfrm>
                <a:prstGeom prst="rect">
                  <a:avLst/>
                </a:prstGeom>
                <a:noFill/>
                <a:ln>
                  <a:noFill/>
                </a:ln>
              </p:spPr>
            </p:pic>
            <p:pic>
              <p:nvPicPr>
                <p:cNvPr descr="preencoded.png" id="1131" name="Google Shape;1131;p6"/>
                <p:cNvPicPr preferRelativeResize="0"/>
                <p:nvPr/>
              </p:nvPicPr>
              <p:blipFill rotWithShape="1">
                <a:blip r:embed="rId11">
                  <a:alphaModFix/>
                </a:blip>
                <a:srcRect b="0" l="0" r="0" t="0"/>
                <a:stretch/>
              </p:blipFill>
              <p:spPr>
                <a:xfrm>
                  <a:off x="8337546" y="8102166"/>
                  <a:ext cx="252377" cy="694734"/>
                </a:xfrm>
                <a:prstGeom prst="rect">
                  <a:avLst/>
                </a:prstGeom>
                <a:noFill/>
                <a:ln>
                  <a:noFill/>
                </a:ln>
              </p:spPr>
            </p:pic>
            <p:pic>
              <p:nvPicPr>
                <p:cNvPr descr="preencoded.png" id="1132" name="Google Shape;1132;p6"/>
                <p:cNvPicPr preferRelativeResize="0"/>
                <p:nvPr/>
              </p:nvPicPr>
              <p:blipFill rotWithShape="1">
                <a:blip r:embed="rId12">
                  <a:alphaModFix/>
                </a:blip>
                <a:srcRect b="0" l="0" r="0" t="0"/>
                <a:stretch/>
              </p:blipFill>
              <p:spPr>
                <a:xfrm>
                  <a:off x="8155923" y="8058001"/>
                  <a:ext cx="294719" cy="686378"/>
                </a:xfrm>
                <a:prstGeom prst="rect">
                  <a:avLst/>
                </a:prstGeom>
                <a:noFill/>
                <a:ln>
                  <a:noFill/>
                </a:ln>
              </p:spPr>
            </p:pic>
            <p:pic>
              <p:nvPicPr>
                <p:cNvPr descr="preencoded.png" id="1133" name="Google Shape;1133;p6"/>
                <p:cNvPicPr preferRelativeResize="0"/>
                <p:nvPr/>
              </p:nvPicPr>
              <p:blipFill rotWithShape="1">
                <a:blip r:embed="rId13">
                  <a:alphaModFix/>
                </a:blip>
                <a:srcRect b="0" l="0" r="0" t="0"/>
                <a:stretch/>
              </p:blipFill>
              <p:spPr>
                <a:xfrm>
                  <a:off x="7979871" y="8005725"/>
                  <a:ext cx="334832" cy="675234"/>
                </a:xfrm>
                <a:prstGeom prst="rect">
                  <a:avLst/>
                </a:prstGeom>
                <a:noFill/>
                <a:ln>
                  <a:noFill/>
                </a:ln>
              </p:spPr>
            </p:pic>
            <p:pic>
              <p:nvPicPr>
                <p:cNvPr descr="preencoded.png" id="1134" name="Google Shape;1134;p6"/>
                <p:cNvPicPr preferRelativeResize="0"/>
                <p:nvPr/>
              </p:nvPicPr>
              <p:blipFill rotWithShape="1">
                <a:blip r:embed="rId14">
                  <a:alphaModFix/>
                </a:blip>
                <a:srcRect b="0" l="0" r="0" t="0"/>
                <a:stretch/>
              </p:blipFill>
              <p:spPr>
                <a:xfrm>
                  <a:off x="7809949" y="7945041"/>
                  <a:ext cx="372716" cy="661306"/>
                </a:xfrm>
                <a:prstGeom prst="rect">
                  <a:avLst/>
                </a:prstGeom>
                <a:noFill/>
                <a:ln>
                  <a:noFill/>
                </a:ln>
              </p:spPr>
            </p:pic>
            <p:pic>
              <p:nvPicPr>
                <p:cNvPr descr="preencoded.png" id="1135" name="Google Shape;1135;p6"/>
                <p:cNvPicPr preferRelativeResize="0"/>
                <p:nvPr/>
              </p:nvPicPr>
              <p:blipFill rotWithShape="1">
                <a:blip r:embed="rId15">
                  <a:alphaModFix/>
                </a:blip>
                <a:srcRect b="0" l="0" r="0" t="0"/>
                <a:stretch/>
              </p:blipFill>
              <p:spPr>
                <a:xfrm>
                  <a:off x="7645597" y="7876468"/>
                  <a:ext cx="409487" cy="645151"/>
                </a:xfrm>
                <a:prstGeom prst="rect">
                  <a:avLst/>
                </a:prstGeom>
                <a:noFill/>
                <a:ln>
                  <a:noFill/>
                </a:ln>
              </p:spPr>
            </p:pic>
            <p:pic>
              <p:nvPicPr>
                <p:cNvPr descr="preencoded.png" id="1136" name="Google Shape;1136;p6"/>
                <p:cNvPicPr preferRelativeResize="0"/>
                <p:nvPr/>
              </p:nvPicPr>
              <p:blipFill rotWithShape="1">
                <a:blip r:embed="rId16">
                  <a:alphaModFix/>
                </a:blip>
                <a:srcRect b="0" l="0" r="0" t="0"/>
                <a:stretch/>
              </p:blipFill>
              <p:spPr>
                <a:xfrm>
                  <a:off x="7487931" y="7800752"/>
                  <a:ext cx="444028" cy="626765"/>
                </a:xfrm>
                <a:prstGeom prst="rect">
                  <a:avLst/>
                </a:prstGeom>
                <a:noFill/>
                <a:ln>
                  <a:noFill/>
                </a:ln>
              </p:spPr>
            </p:pic>
            <p:pic>
              <p:nvPicPr>
                <p:cNvPr descr="preencoded.png" id="1137" name="Google Shape;1137;p6"/>
                <p:cNvPicPr preferRelativeResize="0"/>
                <p:nvPr/>
              </p:nvPicPr>
              <p:blipFill rotWithShape="1">
                <a:blip r:embed="rId17">
                  <a:alphaModFix/>
                </a:blip>
                <a:srcRect b="0" l="0" r="0" t="0"/>
                <a:stretch/>
              </p:blipFill>
              <p:spPr>
                <a:xfrm>
                  <a:off x="7336951" y="7717631"/>
                  <a:ext cx="476898" cy="605594"/>
                </a:xfrm>
                <a:prstGeom prst="rect">
                  <a:avLst/>
                </a:prstGeom>
                <a:noFill/>
                <a:ln>
                  <a:noFill/>
                </a:ln>
              </p:spPr>
            </p:pic>
            <p:pic>
              <p:nvPicPr>
                <p:cNvPr descr="preencoded.png" id="1138" name="Google Shape;1138;p6"/>
                <p:cNvPicPr preferRelativeResize="0"/>
                <p:nvPr/>
              </p:nvPicPr>
              <p:blipFill rotWithShape="1">
                <a:blip r:embed="rId18">
                  <a:alphaModFix/>
                </a:blip>
                <a:srcRect b="0" l="0" r="0" t="0"/>
                <a:stretch/>
              </p:blipFill>
              <p:spPr>
                <a:xfrm>
                  <a:off x="7193212" y="7627553"/>
                  <a:ext cx="508097" cy="582752"/>
                </a:xfrm>
                <a:prstGeom prst="rect">
                  <a:avLst/>
                </a:prstGeom>
                <a:noFill/>
                <a:ln>
                  <a:noFill/>
                </a:ln>
              </p:spPr>
            </p:pic>
            <p:pic>
              <p:nvPicPr>
                <p:cNvPr descr="preencoded.png" id="1139" name="Google Shape;1139;p6"/>
                <p:cNvPicPr preferRelativeResize="0"/>
                <p:nvPr/>
              </p:nvPicPr>
              <p:blipFill rotWithShape="1">
                <a:blip r:embed="rId19">
                  <a:alphaModFix/>
                </a:blip>
                <a:srcRect b="0" l="0" r="0" t="0"/>
                <a:stretch/>
              </p:blipFill>
              <p:spPr>
                <a:xfrm>
                  <a:off x="7057274" y="7531112"/>
                  <a:ext cx="537069" cy="557682"/>
                </a:xfrm>
                <a:prstGeom prst="rect">
                  <a:avLst/>
                </a:prstGeom>
                <a:noFill/>
                <a:ln>
                  <a:noFill/>
                </a:ln>
              </p:spPr>
            </p:pic>
            <p:pic>
              <p:nvPicPr>
                <p:cNvPr descr="preencoded.png" id="1140" name="Google Shape;1140;p6"/>
                <p:cNvPicPr preferRelativeResize="0"/>
                <p:nvPr/>
              </p:nvPicPr>
              <p:blipFill rotWithShape="1">
                <a:blip r:embed="rId20">
                  <a:alphaModFix/>
                </a:blip>
                <a:srcRect b="0" l="0" r="0" t="0"/>
                <a:stretch/>
              </p:blipFill>
              <p:spPr>
                <a:xfrm>
                  <a:off x="6929136" y="7428607"/>
                  <a:ext cx="563810" cy="529826"/>
                </a:xfrm>
                <a:prstGeom prst="rect">
                  <a:avLst/>
                </a:prstGeom>
                <a:noFill/>
                <a:ln>
                  <a:noFill/>
                </a:ln>
              </p:spPr>
            </p:pic>
            <p:pic>
              <p:nvPicPr>
                <p:cNvPr descr="preencoded.png" id="1141" name="Google Shape;1141;p6"/>
                <p:cNvPicPr preferRelativeResize="0"/>
                <p:nvPr/>
              </p:nvPicPr>
              <p:blipFill rotWithShape="1">
                <a:blip r:embed="rId21">
                  <a:alphaModFix/>
                </a:blip>
                <a:srcRect b="0" l="0" r="0" t="0"/>
                <a:stretch/>
              </p:blipFill>
              <p:spPr>
                <a:xfrm>
                  <a:off x="6809354" y="7319776"/>
                  <a:ext cx="588879" cy="500854"/>
                </a:xfrm>
                <a:prstGeom prst="rect">
                  <a:avLst/>
                </a:prstGeom>
                <a:noFill/>
                <a:ln>
                  <a:noFill/>
                </a:ln>
              </p:spPr>
            </p:pic>
            <p:pic>
              <p:nvPicPr>
                <p:cNvPr descr="preencoded.png" id="1142" name="Google Shape;1142;p6"/>
                <p:cNvPicPr preferRelativeResize="0"/>
                <p:nvPr/>
              </p:nvPicPr>
              <p:blipFill rotWithShape="1">
                <a:blip r:embed="rId22">
                  <a:alphaModFix/>
                </a:blip>
                <a:srcRect b="0" l="0" r="0" t="0"/>
                <a:stretch/>
              </p:blipFill>
              <p:spPr>
                <a:xfrm>
                  <a:off x="6698486" y="7205774"/>
                  <a:ext cx="611723" cy="469100"/>
                </a:xfrm>
                <a:prstGeom prst="rect">
                  <a:avLst/>
                </a:prstGeom>
                <a:noFill/>
                <a:ln>
                  <a:noFill/>
                </a:ln>
              </p:spPr>
            </p:pic>
            <p:pic>
              <p:nvPicPr>
                <p:cNvPr descr="preencoded.png" id="1143" name="Google Shape;1143;p6"/>
                <p:cNvPicPr preferRelativeResize="0"/>
                <p:nvPr/>
              </p:nvPicPr>
              <p:blipFill rotWithShape="1">
                <a:blip r:embed="rId23">
                  <a:alphaModFix/>
                </a:blip>
                <a:srcRect b="0" l="0" r="0" t="0"/>
                <a:stretch/>
              </p:blipFill>
              <p:spPr>
                <a:xfrm>
                  <a:off x="9181589" y="2924175"/>
                  <a:ext cx="98610" cy="700862"/>
                </a:xfrm>
                <a:prstGeom prst="rect">
                  <a:avLst/>
                </a:prstGeom>
                <a:noFill/>
                <a:ln>
                  <a:noFill/>
                </a:ln>
              </p:spPr>
            </p:pic>
            <p:pic>
              <p:nvPicPr>
                <p:cNvPr descr="preencoded.png" id="1144" name="Google Shape;1144;p6"/>
                <p:cNvPicPr preferRelativeResize="0"/>
                <p:nvPr/>
              </p:nvPicPr>
              <p:blipFill rotWithShape="1">
                <a:blip r:embed="rId24">
                  <a:alphaModFix/>
                </a:blip>
                <a:srcRect b="0" l="0" r="0" t="0"/>
                <a:stretch/>
              </p:blipFill>
              <p:spPr>
                <a:xfrm>
                  <a:off x="9332569" y="2934853"/>
                  <a:ext cx="143739" cy="702535"/>
                </a:xfrm>
                <a:prstGeom prst="rect">
                  <a:avLst/>
                </a:prstGeom>
                <a:noFill/>
                <a:ln>
                  <a:noFill/>
                </a:ln>
              </p:spPr>
            </p:pic>
            <p:pic>
              <p:nvPicPr>
                <p:cNvPr descr="preencoded.png" id="1145" name="Google Shape;1145;p6"/>
                <p:cNvPicPr preferRelativeResize="0"/>
                <p:nvPr/>
              </p:nvPicPr>
              <p:blipFill rotWithShape="1">
                <a:blip r:embed="rId25">
                  <a:alphaModFix/>
                </a:blip>
                <a:srcRect b="0" l="0" r="0" t="0"/>
                <a:stretch/>
              </p:blipFill>
              <p:spPr>
                <a:xfrm>
                  <a:off x="9480208" y="2957699"/>
                  <a:ext cx="188307" cy="701419"/>
                </a:xfrm>
                <a:prstGeom prst="rect">
                  <a:avLst/>
                </a:prstGeom>
                <a:noFill/>
                <a:ln>
                  <a:noFill/>
                </a:ln>
              </p:spPr>
            </p:pic>
            <p:pic>
              <p:nvPicPr>
                <p:cNvPr descr="preencoded.png" id="1146" name="Google Shape;1146;p6"/>
                <p:cNvPicPr preferRelativeResize="0"/>
                <p:nvPr/>
              </p:nvPicPr>
              <p:blipFill rotWithShape="1">
                <a:blip r:embed="rId26">
                  <a:alphaModFix/>
                </a:blip>
                <a:srcRect b="0" l="0" r="0" t="0"/>
                <a:stretch/>
              </p:blipFill>
              <p:spPr>
                <a:xfrm>
                  <a:off x="9625060" y="2992710"/>
                  <a:ext cx="231764" cy="697521"/>
                </a:xfrm>
                <a:prstGeom prst="rect">
                  <a:avLst/>
                </a:prstGeom>
                <a:noFill/>
                <a:ln>
                  <a:noFill/>
                </a:ln>
              </p:spPr>
            </p:pic>
            <p:pic>
              <p:nvPicPr>
                <p:cNvPr descr="preencoded.png" id="1147" name="Google Shape;1147;p6"/>
                <p:cNvPicPr preferRelativeResize="0"/>
                <p:nvPr/>
              </p:nvPicPr>
              <p:blipFill rotWithShape="1">
                <a:blip r:embed="rId27">
                  <a:alphaModFix/>
                </a:blip>
                <a:srcRect b="0" l="0" r="0" t="0"/>
                <a:stretch/>
              </p:blipFill>
              <p:spPr>
                <a:xfrm>
                  <a:off x="9766570" y="3039517"/>
                  <a:ext cx="274106" cy="690278"/>
                </a:xfrm>
                <a:prstGeom prst="rect">
                  <a:avLst/>
                </a:prstGeom>
                <a:noFill/>
                <a:ln>
                  <a:noFill/>
                </a:ln>
              </p:spPr>
            </p:pic>
            <p:pic>
              <p:nvPicPr>
                <p:cNvPr descr="preencoded.png" id="1148" name="Google Shape;1148;p6"/>
                <p:cNvPicPr preferRelativeResize="0"/>
                <p:nvPr/>
              </p:nvPicPr>
              <p:blipFill rotWithShape="1">
                <a:blip r:embed="rId28">
                  <a:alphaModFix/>
                </a:blip>
                <a:srcRect b="0" l="0" r="0" t="0"/>
                <a:stretch/>
              </p:blipFill>
              <p:spPr>
                <a:xfrm>
                  <a:off x="9904737" y="3097374"/>
                  <a:ext cx="314217" cy="680806"/>
                </a:xfrm>
                <a:prstGeom prst="rect">
                  <a:avLst/>
                </a:prstGeom>
                <a:noFill/>
                <a:ln>
                  <a:noFill/>
                </a:ln>
              </p:spPr>
            </p:pic>
            <p:pic>
              <p:nvPicPr>
                <p:cNvPr descr="preencoded.png" id="1149" name="Google Shape;1149;p6"/>
                <p:cNvPicPr preferRelativeResize="0"/>
                <p:nvPr/>
              </p:nvPicPr>
              <p:blipFill rotWithShape="1">
                <a:blip r:embed="rId29">
                  <a:alphaModFix/>
                </a:blip>
                <a:srcRect b="0" l="0" r="0" t="0"/>
                <a:stretch/>
              </p:blipFill>
              <p:spPr>
                <a:xfrm>
                  <a:off x="10038447" y="3166616"/>
                  <a:ext cx="353774" cy="668549"/>
                </a:xfrm>
                <a:prstGeom prst="rect">
                  <a:avLst/>
                </a:prstGeom>
                <a:noFill/>
                <a:ln>
                  <a:noFill/>
                </a:ln>
              </p:spPr>
            </p:pic>
            <p:pic>
              <p:nvPicPr>
                <p:cNvPr descr="preencoded.png" id="1150" name="Google Shape;1150;p6"/>
                <p:cNvPicPr preferRelativeResize="0"/>
                <p:nvPr/>
              </p:nvPicPr>
              <p:blipFill rotWithShape="1">
                <a:blip r:embed="rId30">
                  <a:alphaModFix/>
                </a:blip>
                <a:srcRect b="0" l="0" r="0" t="0"/>
                <a:stretch/>
              </p:blipFill>
              <p:spPr>
                <a:xfrm>
                  <a:off x="10168256" y="3245644"/>
                  <a:ext cx="391102" cy="654063"/>
                </a:xfrm>
                <a:prstGeom prst="rect">
                  <a:avLst/>
                </a:prstGeom>
                <a:noFill/>
                <a:ln>
                  <a:noFill/>
                </a:ln>
              </p:spPr>
            </p:pic>
            <p:pic>
              <p:nvPicPr>
                <p:cNvPr descr="preencoded.png" id="1151" name="Google Shape;1151;p6"/>
                <p:cNvPicPr preferRelativeResize="0"/>
                <p:nvPr/>
              </p:nvPicPr>
              <p:blipFill rotWithShape="1">
                <a:blip r:embed="rId31">
                  <a:alphaModFix/>
                </a:blip>
                <a:srcRect b="0" l="0" r="0" t="0"/>
                <a:stretch/>
              </p:blipFill>
              <p:spPr>
                <a:xfrm>
                  <a:off x="10293609" y="3335238"/>
                  <a:ext cx="427315" cy="636794"/>
                </a:xfrm>
                <a:prstGeom prst="rect">
                  <a:avLst/>
                </a:prstGeom>
                <a:noFill/>
                <a:ln>
                  <a:noFill/>
                </a:ln>
              </p:spPr>
            </p:pic>
            <p:pic>
              <p:nvPicPr>
                <p:cNvPr descr="preencoded.png" id="1152" name="Google Shape;1152;p6"/>
                <p:cNvPicPr preferRelativeResize="0"/>
                <p:nvPr/>
              </p:nvPicPr>
              <p:blipFill rotWithShape="1">
                <a:blip r:embed="rId32">
                  <a:alphaModFix/>
                </a:blip>
                <a:srcRect b="0" l="0" r="0" t="0"/>
                <a:stretch/>
              </p:blipFill>
              <p:spPr>
                <a:xfrm>
                  <a:off x="10413948" y="3434507"/>
                  <a:ext cx="461299" cy="616737"/>
                </a:xfrm>
                <a:prstGeom prst="rect">
                  <a:avLst/>
                </a:prstGeom>
                <a:noFill/>
                <a:ln>
                  <a:noFill/>
                </a:ln>
              </p:spPr>
            </p:pic>
            <p:pic>
              <p:nvPicPr>
                <p:cNvPr descr="preencoded.png" id="1153" name="Google Shape;1153;p6"/>
                <p:cNvPicPr preferRelativeResize="0"/>
                <p:nvPr/>
              </p:nvPicPr>
              <p:blipFill rotWithShape="1">
                <a:blip r:embed="rId33">
                  <a:alphaModFix/>
                </a:blip>
                <a:srcRect b="0" l="0" r="0" t="0"/>
                <a:stretch/>
              </p:blipFill>
              <p:spPr>
                <a:xfrm>
                  <a:off x="10529273" y="3543077"/>
                  <a:ext cx="493055" cy="595008"/>
                </a:xfrm>
                <a:prstGeom prst="rect">
                  <a:avLst/>
                </a:prstGeom>
                <a:noFill/>
                <a:ln>
                  <a:noFill/>
                </a:ln>
              </p:spPr>
            </p:pic>
            <p:pic>
              <p:nvPicPr>
                <p:cNvPr descr="preencoded.png" id="1154" name="Google Shape;1154;p6"/>
                <p:cNvPicPr preferRelativeResize="0"/>
                <p:nvPr/>
              </p:nvPicPr>
              <p:blipFill rotWithShape="1">
                <a:blip r:embed="rId34">
                  <a:alphaModFix/>
                </a:blip>
                <a:srcRect b="0" l="0" r="0" t="0"/>
                <a:stretch/>
              </p:blipFill>
              <p:spPr>
                <a:xfrm>
                  <a:off x="10639585" y="3660651"/>
                  <a:ext cx="522581" cy="570495"/>
                </a:xfrm>
                <a:prstGeom prst="rect">
                  <a:avLst/>
                </a:prstGeom>
                <a:noFill/>
                <a:ln>
                  <a:noFill/>
                </a:ln>
              </p:spPr>
            </p:pic>
            <p:pic>
              <p:nvPicPr>
                <p:cNvPr descr="preencoded.png" id="1155" name="Google Shape;1155;p6"/>
                <p:cNvPicPr preferRelativeResize="0"/>
                <p:nvPr/>
              </p:nvPicPr>
              <p:blipFill rotWithShape="1">
                <a:blip r:embed="rId35">
                  <a:alphaModFix/>
                </a:blip>
                <a:srcRect b="0" l="0" r="0" t="0"/>
                <a:stretch/>
              </p:blipFill>
              <p:spPr>
                <a:xfrm>
                  <a:off x="10743767" y="3786634"/>
                  <a:ext cx="550439" cy="544312"/>
                </a:xfrm>
                <a:prstGeom prst="rect">
                  <a:avLst/>
                </a:prstGeom>
                <a:noFill/>
                <a:ln>
                  <a:noFill/>
                </a:ln>
              </p:spPr>
            </p:pic>
            <p:pic>
              <p:nvPicPr>
                <p:cNvPr descr="preencoded.png" id="1156" name="Google Shape;1156;p6"/>
                <p:cNvPicPr preferRelativeResize="0"/>
                <p:nvPr/>
              </p:nvPicPr>
              <p:blipFill rotWithShape="1">
                <a:blip r:embed="rId36">
                  <a:alphaModFix/>
                </a:blip>
                <a:srcRect b="0" l="0" r="0" t="0"/>
                <a:stretch/>
              </p:blipFill>
              <p:spPr>
                <a:xfrm>
                  <a:off x="10841819" y="3920877"/>
                  <a:ext cx="576624" cy="515340"/>
                </a:xfrm>
                <a:prstGeom prst="rect">
                  <a:avLst/>
                </a:prstGeom>
                <a:noFill/>
                <a:ln>
                  <a:noFill/>
                </a:ln>
              </p:spPr>
            </p:pic>
            <p:pic>
              <p:nvPicPr>
                <p:cNvPr descr="preencoded.png" id="1157" name="Google Shape;1157;p6"/>
                <p:cNvPicPr preferRelativeResize="0"/>
                <p:nvPr/>
              </p:nvPicPr>
              <p:blipFill rotWithShape="1">
                <a:blip r:embed="rId37">
                  <a:alphaModFix/>
                </a:blip>
                <a:srcRect b="0" l="0" r="0" t="0"/>
                <a:stretch/>
              </p:blipFill>
              <p:spPr>
                <a:xfrm>
                  <a:off x="10933189" y="4062375"/>
                  <a:ext cx="600580" cy="485255"/>
                </a:xfrm>
                <a:prstGeom prst="rect">
                  <a:avLst/>
                </a:prstGeom>
                <a:noFill/>
                <a:ln>
                  <a:noFill/>
                </a:ln>
              </p:spPr>
            </p:pic>
            <p:pic>
              <p:nvPicPr>
                <p:cNvPr descr="preencoded.png" id="1158" name="Google Shape;1158;p6"/>
                <p:cNvPicPr preferRelativeResize="0"/>
                <p:nvPr/>
              </p:nvPicPr>
              <p:blipFill rotWithShape="1">
                <a:blip r:embed="rId38">
                  <a:alphaModFix/>
                </a:blip>
                <a:srcRect b="0" l="0" r="0" t="0"/>
                <a:stretch/>
              </p:blipFill>
              <p:spPr>
                <a:xfrm>
                  <a:off x="11017870" y="4211650"/>
                  <a:ext cx="621751" cy="452942"/>
                </a:xfrm>
                <a:prstGeom prst="rect">
                  <a:avLst/>
                </a:prstGeom>
                <a:noFill/>
                <a:ln>
                  <a:noFill/>
                </a:ln>
              </p:spPr>
            </p:pic>
            <p:pic>
              <p:nvPicPr>
                <p:cNvPr descr="preencoded.png" id="1159" name="Google Shape;1159;p6"/>
                <p:cNvPicPr preferRelativeResize="0"/>
                <p:nvPr/>
              </p:nvPicPr>
              <p:blipFill rotWithShape="1">
                <a:blip r:embed="rId39">
                  <a:alphaModFix/>
                </a:blip>
                <a:srcRect b="0" l="0" r="0" t="0"/>
                <a:stretch/>
              </p:blipFill>
              <p:spPr>
                <a:xfrm>
                  <a:off x="11095869" y="4367659"/>
                  <a:ext cx="640693" cy="418401"/>
                </a:xfrm>
                <a:prstGeom prst="rect">
                  <a:avLst/>
                </a:prstGeom>
                <a:noFill/>
                <a:ln>
                  <a:noFill/>
                </a:ln>
              </p:spPr>
            </p:pic>
            <p:pic>
              <p:nvPicPr>
                <p:cNvPr descr="preencoded.png" id="1160" name="Google Shape;1160;p6"/>
                <p:cNvPicPr preferRelativeResize="0"/>
                <p:nvPr/>
              </p:nvPicPr>
              <p:blipFill rotWithShape="1">
                <a:blip r:embed="rId40">
                  <a:alphaModFix/>
                </a:blip>
                <a:srcRect b="0" l="0" r="0" t="0"/>
                <a:stretch/>
              </p:blipFill>
              <p:spPr>
                <a:xfrm>
                  <a:off x="11166066" y="4530254"/>
                  <a:ext cx="657964" cy="382187"/>
                </a:xfrm>
                <a:prstGeom prst="rect">
                  <a:avLst/>
                </a:prstGeom>
                <a:noFill/>
                <a:ln>
                  <a:noFill/>
                </a:ln>
              </p:spPr>
            </p:pic>
            <p:pic>
              <p:nvPicPr>
                <p:cNvPr descr="preencoded.png" id="1161" name="Google Shape;1161;p6"/>
                <p:cNvPicPr preferRelativeResize="0"/>
                <p:nvPr/>
              </p:nvPicPr>
              <p:blipFill rotWithShape="1">
                <a:blip r:embed="rId41">
                  <a:alphaModFix/>
                </a:blip>
                <a:srcRect b="0" l="0" r="0" t="0"/>
                <a:stretch/>
              </p:blipFill>
              <p:spPr>
                <a:xfrm>
                  <a:off x="11228464" y="4699136"/>
                  <a:ext cx="672449" cy="344302"/>
                </a:xfrm>
                <a:prstGeom prst="rect">
                  <a:avLst/>
                </a:prstGeom>
                <a:noFill/>
                <a:ln>
                  <a:noFill/>
                </a:ln>
              </p:spPr>
            </p:pic>
            <p:pic>
              <p:nvPicPr>
                <p:cNvPr descr="preencoded.png" id="1162" name="Google Shape;1162;p6"/>
                <p:cNvPicPr preferRelativeResize="0"/>
                <p:nvPr/>
              </p:nvPicPr>
              <p:blipFill rotWithShape="1">
                <a:blip r:embed="rId42">
                  <a:alphaModFix/>
                </a:blip>
                <a:srcRect b="0" l="0" r="0" t="0"/>
                <a:stretch/>
              </p:blipFill>
              <p:spPr>
                <a:xfrm>
                  <a:off x="11283062" y="4874121"/>
                  <a:ext cx="684148" cy="304189"/>
                </a:xfrm>
                <a:prstGeom prst="rect">
                  <a:avLst/>
                </a:prstGeom>
                <a:noFill/>
                <a:ln>
                  <a:noFill/>
                </a:ln>
              </p:spPr>
            </p:pic>
            <p:pic>
              <p:nvPicPr>
                <p:cNvPr descr="preencoded.png" id="1163" name="Google Shape;1163;p6"/>
                <p:cNvPicPr preferRelativeResize="0"/>
                <p:nvPr/>
              </p:nvPicPr>
              <p:blipFill rotWithShape="1">
                <a:blip r:embed="rId43">
                  <a:alphaModFix/>
                </a:blip>
                <a:srcRect b="0" l="0" r="0" t="0"/>
                <a:stretch/>
              </p:blipFill>
              <p:spPr>
                <a:xfrm>
                  <a:off x="11329861" y="5054092"/>
                  <a:ext cx="692505" cy="263520"/>
                </a:xfrm>
                <a:prstGeom prst="rect">
                  <a:avLst/>
                </a:prstGeom>
                <a:noFill/>
                <a:ln>
                  <a:noFill/>
                </a:ln>
              </p:spPr>
            </p:pic>
            <p:pic>
              <p:nvPicPr>
                <p:cNvPr descr="preencoded.png" id="1164" name="Google Shape;1164;p6"/>
                <p:cNvPicPr preferRelativeResize="0"/>
                <p:nvPr/>
              </p:nvPicPr>
              <p:blipFill rotWithShape="1">
                <a:blip r:embed="rId44">
                  <a:alphaModFix/>
                </a:blip>
                <a:srcRect b="0" l="0" r="0" t="0"/>
                <a:stretch/>
              </p:blipFill>
              <p:spPr>
                <a:xfrm>
                  <a:off x="11367188" y="5239085"/>
                  <a:ext cx="699190" cy="220621"/>
                </a:xfrm>
                <a:prstGeom prst="rect">
                  <a:avLst/>
                </a:prstGeom>
                <a:noFill/>
                <a:ln>
                  <a:noFill/>
                </a:ln>
              </p:spPr>
            </p:pic>
            <p:pic>
              <p:nvPicPr>
                <p:cNvPr descr="preencoded.png" id="1165" name="Google Shape;1165;p6"/>
                <p:cNvPicPr preferRelativeResize="0"/>
                <p:nvPr/>
              </p:nvPicPr>
              <p:blipFill rotWithShape="1">
                <a:blip r:embed="rId45">
                  <a:alphaModFix/>
                </a:blip>
                <a:srcRect b="0" l="0" r="0" t="0"/>
                <a:stretch/>
              </p:blipFill>
              <p:spPr>
                <a:xfrm>
                  <a:off x="11396159" y="5427985"/>
                  <a:ext cx="701977" cy="177167"/>
                </a:xfrm>
                <a:prstGeom prst="rect">
                  <a:avLst/>
                </a:prstGeom>
                <a:noFill/>
                <a:ln>
                  <a:noFill/>
                </a:ln>
              </p:spPr>
            </p:pic>
            <p:pic>
              <p:nvPicPr>
                <p:cNvPr descr="preencoded.png" id="1166" name="Google Shape;1166;p6"/>
                <p:cNvPicPr preferRelativeResize="0"/>
                <p:nvPr/>
              </p:nvPicPr>
              <p:blipFill rotWithShape="1">
                <a:blip r:embed="rId46">
                  <a:alphaModFix/>
                </a:blip>
                <a:srcRect b="0" l="0" r="0" t="0"/>
                <a:stretch/>
              </p:blipFill>
              <p:spPr>
                <a:xfrm>
                  <a:off x="11415658" y="5621238"/>
                  <a:ext cx="702533" cy="132596"/>
                </a:xfrm>
                <a:prstGeom prst="rect">
                  <a:avLst/>
                </a:prstGeom>
                <a:noFill/>
                <a:ln>
                  <a:noFill/>
                </a:ln>
              </p:spPr>
            </p:pic>
            <p:pic>
              <p:nvPicPr>
                <p:cNvPr descr="preencoded.png" id="1167" name="Google Shape;1167;p6"/>
                <p:cNvPicPr preferRelativeResize="0"/>
                <p:nvPr/>
              </p:nvPicPr>
              <p:blipFill rotWithShape="1">
                <a:blip r:embed="rId47">
                  <a:alphaModFix/>
                </a:blip>
                <a:srcRect b="0" l="0" r="0" t="0"/>
                <a:stretch/>
              </p:blipFill>
              <p:spPr>
                <a:xfrm>
                  <a:off x="11425685" y="5818361"/>
                  <a:ext cx="699190" cy="86911"/>
                </a:xfrm>
                <a:prstGeom prst="rect">
                  <a:avLst/>
                </a:prstGeom>
                <a:noFill/>
                <a:ln>
                  <a:noFill/>
                </a:ln>
              </p:spPr>
            </p:pic>
            <p:pic>
              <p:nvPicPr>
                <p:cNvPr descr="preencoded.png" id="1168" name="Google Shape;1168;p6"/>
                <p:cNvPicPr preferRelativeResize="0"/>
                <p:nvPr/>
              </p:nvPicPr>
              <p:blipFill rotWithShape="1">
                <a:blip r:embed="rId48">
                  <a:alphaModFix/>
                </a:blip>
                <a:srcRect b="0" l="0" r="0" t="0"/>
                <a:stretch/>
              </p:blipFill>
              <p:spPr>
                <a:xfrm>
                  <a:off x="11421786" y="5982221"/>
                  <a:ext cx="701419" cy="109753"/>
                </a:xfrm>
                <a:prstGeom prst="rect">
                  <a:avLst/>
                </a:prstGeom>
                <a:noFill/>
                <a:ln>
                  <a:noFill/>
                </a:ln>
              </p:spPr>
            </p:pic>
            <p:pic>
              <p:nvPicPr>
                <p:cNvPr descr="preencoded.png" id="1169" name="Google Shape;1169;p6"/>
                <p:cNvPicPr preferRelativeResize="0"/>
                <p:nvPr/>
              </p:nvPicPr>
              <p:blipFill rotWithShape="1">
                <a:blip r:embed="rId49">
                  <a:alphaModFix/>
                </a:blip>
                <a:srcRect b="0" l="0" r="0" t="0"/>
                <a:stretch/>
              </p:blipFill>
              <p:spPr>
                <a:xfrm>
                  <a:off x="11406744" y="6131979"/>
                  <a:ext cx="703091" cy="154880"/>
                </a:xfrm>
                <a:prstGeom prst="rect">
                  <a:avLst/>
                </a:prstGeom>
                <a:noFill/>
                <a:ln>
                  <a:noFill/>
                </a:ln>
              </p:spPr>
            </p:pic>
            <p:pic>
              <p:nvPicPr>
                <p:cNvPr descr="preencoded.png" id="1170" name="Google Shape;1170;p6"/>
                <p:cNvPicPr preferRelativeResize="0"/>
                <p:nvPr/>
              </p:nvPicPr>
              <p:blipFill rotWithShape="1">
                <a:blip r:embed="rId50">
                  <a:alphaModFix/>
                </a:blip>
                <a:srcRect b="0" l="0" r="0" t="0"/>
                <a:stretch/>
              </p:blipFill>
              <p:spPr>
                <a:xfrm>
                  <a:off x="11382788" y="6279133"/>
                  <a:ext cx="700862" cy="199450"/>
                </a:xfrm>
                <a:prstGeom prst="rect">
                  <a:avLst/>
                </a:prstGeom>
                <a:noFill/>
                <a:ln>
                  <a:noFill/>
                </a:ln>
              </p:spPr>
            </p:pic>
            <p:pic>
              <p:nvPicPr>
                <p:cNvPr descr="preencoded.png" id="1171" name="Google Shape;1171;p6"/>
                <p:cNvPicPr preferRelativeResize="0"/>
                <p:nvPr/>
              </p:nvPicPr>
              <p:blipFill rotWithShape="1">
                <a:blip r:embed="rId51">
                  <a:alphaModFix/>
                </a:blip>
                <a:srcRect b="0" l="0" r="0" t="0"/>
                <a:stretch/>
              </p:blipFill>
              <p:spPr>
                <a:xfrm>
                  <a:off x="11349360" y="6423422"/>
                  <a:ext cx="696406" cy="241792"/>
                </a:xfrm>
                <a:prstGeom prst="rect">
                  <a:avLst/>
                </a:prstGeom>
                <a:noFill/>
                <a:ln>
                  <a:noFill/>
                </a:ln>
              </p:spPr>
            </p:pic>
            <p:pic>
              <p:nvPicPr>
                <p:cNvPr descr="preencoded.png" id="1172" name="Google Shape;1172;p6"/>
                <p:cNvPicPr preferRelativeResize="0"/>
                <p:nvPr/>
              </p:nvPicPr>
              <p:blipFill rotWithShape="1">
                <a:blip r:embed="rId52">
                  <a:alphaModFix/>
                </a:blip>
                <a:srcRect b="0" l="0" r="0" t="0"/>
                <a:stretch/>
              </p:blipFill>
              <p:spPr>
                <a:xfrm>
                  <a:off x="11307576" y="6563730"/>
                  <a:ext cx="688605" cy="284134"/>
                </a:xfrm>
                <a:prstGeom prst="rect">
                  <a:avLst/>
                </a:prstGeom>
                <a:noFill/>
                <a:ln>
                  <a:noFill/>
                </a:ln>
              </p:spPr>
            </p:pic>
            <p:pic>
              <p:nvPicPr>
                <p:cNvPr descr="preencoded.png" id="1173" name="Google Shape;1173;p6"/>
                <p:cNvPicPr preferRelativeResize="0"/>
                <p:nvPr/>
              </p:nvPicPr>
              <p:blipFill rotWithShape="1">
                <a:blip r:embed="rId53">
                  <a:alphaModFix/>
                </a:blip>
                <a:srcRect b="0" l="0" r="0" t="0"/>
                <a:stretch/>
              </p:blipFill>
              <p:spPr>
                <a:xfrm>
                  <a:off x="11256877" y="6700875"/>
                  <a:ext cx="678577" cy="324247"/>
                </a:xfrm>
                <a:prstGeom prst="rect">
                  <a:avLst/>
                </a:prstGeom>
                <a:noFill/>
                <a:ln>
                  <a:noFill/>
                </a:ln>
              </p:spPr>
            </p:pic>
            <p:pic>
              <p:nvPicPr>
                <p:cNvPr descr="preencoded.png" id="1174" name="Google Shape;1174;p6"/>
                <p:cNvPicPr preferRelativeResize="0"/>
                <p:nvPr/>
              </p:nvPicPr>
              <p:blipFill rotWithShape="1">
                <a:blip r:embed="rId54">
                  <a:alphaModFix/>
                </a:blip>
                <a:srcRect b="0" l="0" r="0" t="0"/>
                <a:stretch/>
              </p:blipFill>
              <p:spPr>
                <a:xfrm>
                  <a:off x="11198380" y="6833629"/>
                  <a:ext cx="665206" cy="363802"/>
                </a:xfrm>
                <a:prstGeom prst="rect">
                  <a:avLst/>
                </a:prstGeom>
                <a:noFill/>
                <a:ln>
                  <a:noFill/>
                </a:ln>
              </p:spPr>
            </p:pic>
            <p:pic>
              <p:nvPicPr>
                <p:cNvPr descr="preencoded.png" id="1175" name="Google Shape;1175;p6"/>
                <p:cNvPicPr preferRelativeResize="0"/>
                <p:nvPr/>
              </p:nvPicPr>
              <p:blipFill rotWithShape="1">
                <a:blip r:embed="rId55">
                  <a:alphaModFix/>
                </a:blip>
                <a:srcRect b="0" l="0" r="0" t="0"/>
                <a:stretch/>
              </p:blipFill>
              <p:spPr>
                <a:xfrm>
                  <a:off x="11132082" y="6962217"/>
                  <a:ext cx="649607" cy="400573"/>
                </a:xfrm>
                <a:prstGeom prst="rect">
                  <a:avLst/>
                </a:prstGeom>
                <a:noFill/>
                <a:ln>
                  <a:noFill/>
                </a:ln>
              </p:spPr>
            </p:pic>
            <p:pic>
              <p:nvPicPr>
                <p:cNvPr descr="preencoded.png" id="1176" name="Google Shape;1176;p6"/>
                <p:cNvPicPr preferRelativeResize="0"/>
                <p:nvPr/>
              </p:nvPicPr>
              <p:blipFill rotWithShape="1">
                <a:blip r:embed="rId56">
                  <a:alphaModFix/>
                </a:blip>
                <a:srcRect b="0" l="0" r="0" t="0"/>
                <a:stretch/>
              </p:blipFill>
              <p:spPr>
                <a:xfrm>
                  <a:off x="11057983" y="7086526"/>
                  <a:ext cx="631223" cy="435672"/>
                </a:xfrm>
                <a:prstGeom prst="rect">
                  <a:avLst/>
                </a:prstGeom>
                <a:noFill/>
                <a:ln>
                  <a:noFill/>
                </a:ln>
              </p:spPr>
            </p:pic>
            <p:pic>
              <p:nvPicPr>
                <p:cNvPr descr="preencoded.png" id="1177" name="Google Shape;1177;p6"/>
                <p:cNvPicPr preferRelativeResize="0"/>
                <p:nvPr/>
              </p:nvPicPr>
              <p:blipFill rotWithShape="1">
                <a:blip r:embed="rId57">
                  <a:alphaModFix/>
                </a:blip>
                <a:srcRect b="0" l="0" r="0" t="0"/>
                <a:stretch/>
              </p:blipFill>
              <p:spPr>
                <a:xfrm>
                  <a:off x="10976644" y="7205774"/>
                  <a:ext cx="611165" cy="469100"/>
                </a:xfrm>
                <a:prstGeom prst="rect">
                  <a:avLst/>
                </a:prstGeom>
                <a:noFill/>
                <a:ln>
                  <a:noFill/>
                </a:ln>
              </p:spPr>
            </p:pic>
            <p:pic>
              <p:nvPicPr>
                <p:cNvPr descr="preencoded.png" id="1178" name="Google Shape;1178;p6"/>
                <p:cNvPicPr preferRelativeResize="0"/>
                <p:nvPr/>
              </p:nvPicPr>
              <p:blipFill rotWithShape="1">
                <a:blip r:embed="rId58">
                  <a:alphaModFix/>
                </a:blip>
                <a:srcRect b="0" l="0" r="0" t="0"/>
                <a:stretch/>
              </p:blipFill>
              <p:spPr>
                <a:xfrm>
                  <a:off x="10888061" y="7319776"/>
                  <a:ext cx="588881" cy="500854"/>
                </a:xfrm>
                <a:prstGeom prst="rect">
                  <a:avLst/>
                </a:prstGeom>
                <a:noFill/>
                <a:ln>
                  <a:noFill/>
                </a:ln>
              </p:spPr>
            </p:pic>
            <p:pic>
              <p:nvPicPr>
                <p:cNvPr descr="preencoded.png" id="1179" name="Google Shape;1179;p6"/>
                <p:cNvPicPr preferRelativeResize="0"/>
                <p:nvPr/>
              </p:nvPicPr>
              <p:blipFill rotWithShape="1">
                <a:blip r:embed="rId59">
                  <a:alphaModFix/>
                </a:blip>
                <a:srcRect b="0" l="0" r="0" t="0"/>
                <a:stretch/>
              </p:blipFill>
              <p:spPr>
                <a:xfrm>
                  <a:off x="10793350" y="7428607"/>
                  <a:ext cx="563809" cy="529826"/>
                </a:xfrm>
                <a:prstGeom prst="rect">
                  <a:avLst/>
                </a:prstGeom>
                <a:noFill/>
                <a:ln>
                  <a:noFill/>
                </a:ln>
              </p:spPr>
            </p:pic>
            <p:pic>
              <p:nvPicPr>
                <p:cNvPr descr="preencoded.png" id="1180" name="Google Shape;1180;p6"/>
                <p:cNvPicPr preferRelativeResize="0"/>
                <p:nvPr/>
              </p:nvPicPr>
              <p:blipFill rotWithShape="1">
                <a:blip r:embed="rId60">
                  <a:alphaModFix/>
                </a:blip>
                <a:srcRect b="0" l="0" r="0" t="0"/>
                <a:stretch/>
              </p:blipFill>
              <p:spPr>
                <a:xfrm>
                  <a:off x="10692510" y="7531112"/>
                  <a:ext cx="537069" cy="557682"/>
                </a:xfrm>
                <a:prstGeom prst="rect">
                  <a:avLst/>
                </a:prstGeom>
                <a:noFill/>
                <a:ln>
                  <a:noFill/>
                </a:ln>
              </p:spPr>
            </p:pic>
            <p:pic>
              <p:nvPicPr>
                <p:cNvPr descr="preencoded.png" id="1181" name="Google Shape;1181;p6"/>
                <p:cNvPicPr preferRelativeResize="0"/>
                <p:nvPr/>
              </p:nvPicPr>
              <p:blipFill rotWithShape="1">
                <a:blip r:embed="rId61">
                  <a:alphaModFix/>
                </a:blip>
                <a:srcRect b="0" l="0" r="0" t="0"/>
                <a:stretch/>
              </p:blipFill>
              <p:spPr>
                <a:xfrm>
                  <a:off x="10584985" y="7627553"/>
                  <a:ext cx="508097" cy="582752"/>
                </a:xfrm>
                <a:prstGeom prst="rect">
                  <a:avLst/>
                </a:prstGeom>
                <a:noFill/>
                <a:ln>
                  <a:noFill/>
                </a:ln>
              </p:spPr>
            </p:pic>
            <p:pic>
              <p:nvPicPr>
                <p:cNvPr descr="preencoded.png" id="1182" name="Google Shape;1182;p6"/>
                <p:cNvPicPr preferRelativeResize="0"/>
                <p:nvPr/>
              </p:nvPicPr>
              <p:blipFill rotWithShape="1">
                <a:blip r:embed="rId62">
                  <a:alphaModFix/>
                </a:blip>
                <a:srcRect b="0" l="0" r="0" t="0"/>
                <a:stretch/>
              </p:blipFill>
              <p:spPr>
                <a:xfrm>
                  <a:off x="10472447" y="7717631"/>
                  <a:ext cx="477454" cy="605594"/>
                </a:xfrm>
                <a:prstGeom prst="rect">
                  <a:avLst/>
                </a:prstGeom>
                <a:noFill/>
                <a:ln>
                  <a:noFill/>
                </a:ln>
              </p:spPr>
            </p:pic>
            <p:pic>
              <p:nvPicPr>
                <p:cNvPr descr="preencoded.png" id="1183" name="Google Shape;1183;p6"/>
                <p:cNvPicPr preferRelativeResize="0"/>
                <p:nvPr/>
              </p:nvPicPr>
              <p:blipFill rotWithShape="1">
                <a:blip r:embed="rId63">
                  <a:alphaModFix/>
                </a:blip>
                <a:srcRect b="0" l="0" r="0" t="0"/>
                <a:stretch/>
              </p:blipFill>
              <p:spPr>
                <a:xfrm>
                  <a:off x="10354335" y="7800752"/>
                  <a:ext cx="444586" cy="626765"/>
                </a:xfrm>
                <a:prstGeom prst="rect">
                  <a:avLst/>
                </a:prstGeom>
                <a:noFill/>
                <a:ln>
                  <a:noFill/>
                </a:ln>
              </p:spPr>
            </p:pic>
            <p:pic>
              <p:nvPicPr>
                <p:cNvPr descr="preencoded.png" id="1184" name="Google Shape;1184;p6"/>
                <p:cNvPicPr preferRelativeResize="0"/>
                <p:nvPr/>
              </p:nvPicPr>
              <p:blipFill rotWithShape="1">
                <a:blip r:embed="rId64">
                  <a:alphaModFix/>
                </a:blip>
                <a:srcRect b="0" l="0" r="0" t="0"/>
                <a:stretch/>
              </p:blipFill>
              <p:spPr>
                <a:xfrm>
                  <a:off x="10231769" y="7876468"/>
                  <a:ext cx="408929" cy="645151"/>
                </a:xfrm>
                <a:prstGeom prst="rect">
                  <a:avLst/>
                </a:prstGeom>
                <a:noFill/>
                <a:ln>
                  <a:noFill/>
                </a:ln>
              </p:spPr>
            </p:pic>
            <p:pic>
              <p:nvPicPr>
                <p:cNvPr descr="preencoded.png" id="1185" name="Google Shape;1185;p6"/>
                <p:cNvPicPr preferRelativeResize="0"/>
                <p:nvPr/>
              </p:nvPicPr>
              <p:blipFill rotWithShape="1">
                <a:blip r:embed="rId65">
                  <a:alphaModFix/>
                </a:blip>
                <a:srcRect b="0" l="0" r="0" t="0"/>
                <a:stretch/>
              </p:blipFill>
              <p:spPr>
                <a:xfrm>
                  <a:off x="10103629" y="7945041"/>
                  <a:ext cx="373274" cy="661306"/>
                </a:xfrm>
                <a:prstGeom prst="rect">
                  <a:avLst/>
                </a:prstGeom>
                <a:noFill/>
                <a:ln>
                  <a:noFill/>
                </a:ln>
              </p:spPr>
            </p:pic>
            <p:pic>
              <p:nvPicPr>
                <p:cNvPr descr="preencoded.png" id="1186" name="Google Shape;1186;p6"/>
                <p:cNvPicPr preferRelativeResize="0"/>
                <p:nvPr/>
              </p:nvPicPr>
              <p:blipFill rotWithShape="1">
                <a:blip r:embed="rId66">
                  <a:alphaModFix/>
                </a:blip>
                <a:srcRect b="0" l="0" r="0" t="0"/>
                <a:stretch/>
              </p:blipFill>
              <p:spPr>
                <a:xfrm>
                  <a:off x="9972149" y="8005725"/>
                  <a:ext cx="334275" cy="675234"/>
                </a:xfrm>
                <a:prstGeom prst="rect">
                  <a:avLst/>
                </a:prstGeom>
                <a:noFill/>
                <a:ln>
                  <a:noFill/>
                </a:ln>
              </p:spPr>
            </p:pic>
            <p:pic>
              <p:nvPicPr>
                <p:cNvPr descr="preencoded.png" id="1187" name="Google Shape;1187;p6"/>
                <p:cNvPicPr preferRelativeResize="0"/>
                <p:nvPr/>
              </p:nvPicPr>
              <p:blipFill rotWithShape="1">
                <a:blip r:embed="rId67">
                  <a:alphaModFix/>
                </a:blip>
                <a:srcRect b="0" l="0" r="0" t="0"/>
                <a:stretch/>
              </p:blipFill>
              <p:spPr>
                <a:xfrm>
                  <a:off x="9836210" y="8058001"/>
                  <a:ext cx="294162" cy="686378"/>
                </a:xfrm>
                <a:prstGeom prst="rect">
                  <a:avLst/>
                </a:prstGeom>
                <a:noFill/>
                <a:ln>
                  <a:noFill/>
                </a:ln>
              </p:spPr>
            </p:pic>
            <p:pic>
              <p:nvPicPr>
                <p:cNvPr descr="preencoded.png" id="1188" name="Google Shape;1188;p6"/>
                <p:cNvPicPr preferRelativeResize="0"/>
                <p:nvPr/>
              </p:nvPicPr>
              <p:blipFill rotWithShape="1">
                <a:blip r:embed="rId68">
                  <a:alphaModFix/>
                </a:blip>
                <a:srcRect b="0" l="0" r="0" t="0"/>
                <a:stretch/>
              </p:blipFill>
              <p:spPr>
                <a:xfrm>
                  <a:off x="9696372" y="8102166"/>
                  <a:ext cx="252935" cy="694734"/>
                </a:xfrm>
                <a:prstGeom prst="rect">
                  <a:avLst/>
                </a:prstGeom>
                <a:noFill/>
                <a:ln>
                  <a:noFill/>
                </a:ln>
              </p:spPr>
            </p:pic>
            <p:pic>
              <p:nvPicPr>
                <p:cNvPr descr="preencoded.png" id="1189" name="Google Shape;1189;p6"/>
                <p:cNvPicPr preferRelativeResize="0"/>
                <p:nvPr/>
              </p:nvPicPr>
              <p:blipFill rotWithShape="1">
                <a:blip r:embed="rId69">
                  <a:alphaModFix/>
                </a:blip>
                <a:srcRect b="0" l="0" r="0" t="0"/>
                <a:stretch/>
              </p:blipFill>
              <p:spPr>
                <a:xfrm>
                  <a:off x="9553192" y="8137661"/>
                  <a:ext cx="210035" cy="699748"/>
                </a:xfrm>
                <a:prstGeom prst="rect">
                  <a:avLst/>
                </a:prstGeom>
                <a:noFill/>
                <a:ln>
                  <a:noFill/>
                </a:ln>
              </p:spPr>
            </p:pic>
            <p:pic>
              <p:nvPicPr>
                <p:cNvPr descr="preencoded.png" id="1190" name="Google Shape;1190;p6"/>
                <p:cNvPicPr preferRelativeResize="0"/>
                <p:nvPr/>
              </p:nvPicPr>
              <p:blipFill rotWithShape="1">
                <a:blip r:embed="rId70">
                  <a:alphaModFix/>
                </a:blip>
                <a:srcRect b="0" l="0" r="0" t="0"/>
                <a:stretch/>
              </p:blipFill>
              <p:spPr>
                <a:xfrm>
                  <a:off x="9406667" y="8164413"/>
                  <a:ext cx="166022" cy="701975"/>
                </a:xfrm>
                <a:prstGeom prst="rect">
                  <a:avLst/>
                </a:prstGeom>
                <a:noFill/>
                <a:ln>
                  <a:noFill/>
                </a:ln>
              </p:spPr>
            </p:pic>
            <p:pic>
              <p:nvPicPr>
                <p:cNvPr descr="preencoded.png" id="1191" name="Google Shape;1191;p6"/>
                <p:cNvPicPr preferRelativeResize="0"/>
                <p:nvPr/>
              </p:nvPicPr>
              <p:blipFill rotWithShape="1">
                <a:blip r:embed="rId71">
                  <a:alphaModFix/>
                </a:blip>
                <a:srcRect b="0" l="0" r="0" t="0"/>
                <a:stretch/>
              </p:blipFill>
              <p:spPr>
                <a:xfrm>
                  <a:off x="9257359" y="8181157"/>
                  <a:ext cx="121453" cy="701977"/>
                </a:xfrm>
                <a:prstGeom prst="rect">
                  <a:avLst/>
                </a:prstGeom>
                <a:noFill/>
                <a:ln>
                  <a:noFill/>
                </a:ln>
              </p:spPr>
            </p:pic>
            <p:pic>
              <p:nvPicPr>
                <p:cNvPr descr="preencoded.png" id="1192" name="Google Shape;1192;p6"/>
                <p:cNvPicPr preferRelativeResize="0"/>
                <p:nvPr/>
              </p:nvPicPr>
              <p:blipFill rotWithShape="1">
                <a:blip r:embed="rId7">
                  <a:alphaModFix/>
                </a:blip>
                <a:srcRect b="0" l="0" r="0" t="0"/>
                <a:stretch/>
              </p:blipFill>
              <p:spPr>
                <a:xfrm>
                  <a:off x="9105263" y="8189007"/>
                  <a:ext cx="75768" cy="698077"/>
                </a:xfrm>
                <a:prstGeom prst="rect">
                  <a:avLst/>
                </a:prstGeom>
                <a:noFill/>
                <a:ln>
                  <a:noFill/>
                </a:ln>
              </p:spPr>
            </p:pic>
          </p:grpSp>
        </p:grpSp>
        <p:pic>
          <p:nvPicPr>
            <p:cNvPr descr="preencoded.png" id="1193" name="Google Shape;1193;p6"/>
            <p:cNvPicPr preferRelativeResize="0"/>
            <p:nvPr/>
          </p:nvPicPr>
          <p:blipFill rotWithShape="1">
            <a:blip r:embed="rId72">
              <a:alphaModFix/>
            </a:blip>
            <a:srcRect b="0" l="0" r="0" t="0"/>
            <a:stretch/>
          </p:blipFill>
          <p:spPr>
            <a:xfrm>
              <a:off x="7032309" y="3793827"/>
              <a:ext cx="4216317" cy="4216317"/>
            </a:xfrm>
            <a:prstGeom prst="rect">
              <a:avLst/>
            </a:prstGeom>
            <a:noFill/>
            <a:ln>
              <a:noFill/>
            </a:ln>
          </p:spPr>
        </p:pic>
      </p:grpSp>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AEFEB"/>
        </a:solidFill>
      </p:bgPr>
    </p:bg>
    <p:spTree>
      <p:nvGrpSpPr>
        <p:cNvPr id="1198" name="Shape 1198"/>
        <p:cNvGrpSpPr/>
        <p:nvPr/>
      </p:nvGrpSpPr>
      <p:grpSpPr>
        <a:xfrm>
          <a:off x="0" y="0"/>
          <a:ext cx="0" cy="0"/>
          <a:chOff x="0" y="0"/>
          <a:chExt cx="0" cy="0"/>
        </a:xfrm>
      </p:grpSpPr>
      <p:pic>
        <p:nvPicPr>
          <p:cNvPr descr="preencoded.png" id="1199" name="Google Shape;1199;p5"/>
          <p:cNvPicPr preferRelativeResize="0"/>
          <p:nvPr/>
        </p:nvPicPr>
        <p:blipFill rotWithShape="1">
          <a:blip r:embed="rId3">
            <a:alphaModFix/>
          </a:blip>
          <a:srcRect b="0" l="0" r="0" t="0"/>
          <a:stretch/>
        </p:blipFill>
        <p:spPr>
          <a:xfrm>
            <a:off x="28575" y="9525"/>
            <a:ext cx="18288000" cy="10287000"/>
          </a:xfrm>
          <a:prstGeom prst="rect">
            <a:avLst/>
          </a:prstGeom>
          <a:noFill/>
          <a:ln>
            <a:noFill/>
          </a:ln>
        </p:spPr>
      </p:pic>
      <p:sp>
        <p:nvSpPr>
          <p:cNvPr id="1200" name="Google Shape;1200;p5"/>
          <p:cNvSpPr/>
          <p:nvPr/>
        </p:nvSpPr>
        <p:spPr>
          <a:xfrm>
            <a:off x="6917055" y="695325"/>
            <a:ext cx="4453890" cy="1463040"/>
          </a:xfrm>
          <a:prstGeom prst="rect">
            <a:avLst/>
          </a:prstGeom>
          <a:noFill/>
          <a:ln>
            <a:noFill/>
          </a:ln>
        </p:spPr>
        <p:txBody>
          <a:bodyPr anchorCtr="0" anchor="t" bIns="0" lIns="0" spcFirstLastPara="1" rIns="0" wrap="square" tIns="0">
            <a:noAutofit/>
          </a:bodyPr>
          <a:lstStyle/>
          <a:p>
            <a:pPr indent="0" lvl="0" marL="0" marR="0" rtl="0" algn="ctr">
              <a:lnSpc>
                <a:spcPct val="120000"/>
              </a:lnSpc>
              <a:spcBef>
                <a:spcPts val="0"/>
              </a:spcBef>
              <a:spcAft>
                <a:spcPts val="0"/>
              </a:spcAft>
              <a:buClr>
                <a:srgbClr val="000000"/>
              </a:buClr>
              <a:buSzPts val="7200"/>
              <a:buFont typeface="Marcellus"/>
              <a:buNone/>
            </a:pPr>
            <a:r>
              <a:rPr b="0" i="0" lang="en-US" sz="7200" u="none" cap="none" strike="noStrike">
                <a:solidFill>
                  <a:srgbClr val="000000"/>
                </a:solidFill>
                <a:latin typeface="Marcellus"/>
                <a:ea typeface="Marcellus"/>
                <a:cs typeface="Marcellus"/>
                <a:sym typeface="Marcellus"/>
              </a:rPr>
              <a:t>Our Team</a:t>
            </a:r>
            <a:endParaRPr b="0" i="0" sz="7200" u="none" cap="none" strike="noStrike">
              <a:solidFill>
                <a:schemeClr val="dk1"/>
              </a:solidFill>
              <a:latin typeface="Calibri"/>
              <a:ea typeface="Calibri"/>
              <a:cs typeface="Calibri"/>
              <a:sym typeface="Calibri"/>
            </a:endParaRPr>
          </a:p>
        </p:txBody>
      </p:sp>
      <p:pic>
        <p:nvPicPr>
          <p:cNvPr descr="preencoded.png" id="1201" name="Google Shape;1201;p5"/>
          <p:cNvPicPr preferRelativeResize="0"/>
          <p:nvPr/>
        </p:nvPicPr>
        <p:blipFill rotWithShape="1">
          <a:blip r:embed="rId4">
            <a:alphaModFix/>
          </a:blip>
          <a:srcRect b="0" l="0" r="0" t="0"/>
          <a:stretch/>
        </p:blipFill>
        <p:spPr>
          <a:xfrm>
            <a:off x="2752725" y="3562350"/>
            <a:ext cx="3752850" cy="3752850"/>
          </a:xfrm>
          <a:prstGeom prst="rect">
            <a:avLst/>
          </a:prstGeom>
          <a:noFill/>
          <a:ln>
            <a:noFill/>
          </a:ln>
        </p:spPr>
      </p:pic>
      <p:grpSp>
        <p:nvGrpSpPr>
          <p:cNvPr id="1202" name="Google Shape;1202;p5"/>
          <p:cNvGrpSpPr/>
          <p:nvPr/>
        </p:nvGrpSpPr>
        <p:grpSpPr>
          <a:xfrm>
            <a:off x="3520440" y="7772400"/>
            <a:ext cx="2217420" cy="1310640"/>
            <a:chOff x="3520440" y="7772400"/>
            <a:chExt cx="2217420" cy="1310640"/>
          </a:xfrm>
        </p:grpSpPr>
        <p:sp>
          <p:nvSpPr>
            <p:cNvPr id="1203" name="Google Shape;1203;p5"/>
            <p:cNvSpPr/>
            <p:nvPr/>
          </p:nvSpPr>
          <p:spPr>
            <a:xfrm>
              <a:off x="3520440" y="7772400"/>
              <a:ext cx="2217420" cy="731520"/>
            </a:xfrm>
            <a:prstGeom prst="rect">
              <a:avLst/>
            </a:prstGeom>
            <a:noFill/>
            <a:ln>
              <a:noFill/>
            </a:ln>
          </p:spPr>
          <p:txBody>
            <a:bodyPr anchorCtr="0" anchor="t" bIns="0" lIns="0" spcFirstLastPara="1" rIns="0" wrap="square" tIns="0">
              <a:noAutofit/>
            </a:bodyPr>
            <a:lstStyle/>
            <a:p>
              <a:pPr indent="0" lvl="0" marL="0" marR="0" rtl="0" algn="ctr">
                <a:lnSpc>
                  <a:spcPct val="120000"/>
                </a:lnSpc>
                <a:spcBef>
                  <a:spcPts val="0"/>
                </a:spcBef>
                <a:spcAft>
                  <a:spcPts val="0"/>
                </a:spcAft>
                <a:buClr>
                  <a:srgbClr val="000000"/>
                </a:buClr>
                <a:buSzPts val="3600"/>
                <a:buFont typeface="Marcellus"/>
                <a:buNone/>
              </a:pPr>
              <a:r>
                <a:rPr b="0" i="0" lang="en-US" sz="3600" u="none" cap="none" strike="noStrike">
                  <a:solidFill>
                    <a:srgbClr val="000000"/>
                  </a:solidFill>
                  <a:latin typeface="Marcellus"/>
                  <a:ea typeface="Marcellus"/>
                  <a:cs typeface="Marcellus"/>
                  <a:sym typeface="Marcellus"/>
                </a:rPr>
                <a:t>Full Name</a:t>
              </a:r>
              <a:endParaRPr b="0" i="0" sz="3600" u="none" cap="none" strike="noStrike">
                <a:solidFill>
                  <a:schemeClr val="dk1"/>
                </a:solidFill>
                <a:latin typeface="Calibri"/>
                <a:ea typeface="Calibri"/>
                <a:cs typeface="Calibri"/>
                <a:sym typeface="Calibri"/>
              </a:endParaRPr>
            </a:p>
          </p:txBody>
        </p:sp>
        <p:sp>
          <p:nvSpPr>
            <p:cNvPr id="1204" name="Google Shape;1204;p5"/>
            <p:cNvSpPr/>
            <p:nvPr/>
          </p:nvSpPr>
          <p:spPr>
            <a:xfrm>
              <a:off x="4235768" y="8496300"/>
              <a:ext cx="786765" cy="586740"/>
            </a:xfrm>
            <a:prstGeom prst="rect">
              <a:avLst/>
            </a:prstGeom>
            <a:noFill/>
            <a:ln>
              <a:noFill/>
            </a:ln>
          </p:spPr>
          <p:txBody>
            <a:bodyPr anchorCtr="0" anchor="t" bIns="0" lIns="0" spcFirstLastPara="1" rIns="0" wrap="square" tIns="0">
              <a:noAutofit/>
            </a:bodyPr>
            <a:lstStyle/>
            <a:p>
              <a:pPr indent="0" lvl="0" marL="0" marR="0" rtl="0" algn="ctr">
                <a:lnSpc>
                  <a:spcPct val="120000"/>
                </a:lnSpc>
                <a:spcBef>
                  <a:spcPts val="0"/>
                </a:spcBef>
                <a:spcAft>
                  <a:spcPts val="0"/>
                </a:spcAft>
                <a:buClr>
                  <a:srgbClr val="000000"/>
                </a:buClr>
                <a:buSzPts val="2700"/>
                <a:buFont typeface="Avenir"/>
                <a:buNone/>
              </a:pPr>
              <a:r>
                <a:rPr b="0" i="0" lang="en-US" sz="2700" u="none" cap="none" strike="noStrike">
                  <a:solidFill>
                    <a:srgbClr val="000000"/>
                  </a:solidFill>
                  <a:latin typeface="Avenir"/>
                  <a:ea typeface="Avenir"/>
                  <a:cs typeface="Avenir"/>
                  <a:sym typeface="Avenir"/>
                </a:rPr>
                <a:t>Title</a:t>
              </a:r>
              <a:endParaRPr b="0" i="0" sz="2700" u="none" cap="none" strike="noStrike">
                <a:solidFill>
                  <a:schemeClr val="dk1"/>
                </a:solidFill>
                <a:latin typeface="Calibri"/>
                <a:ea typeface="Calibri"/>
                <a:cs typeface="Calibri"/>
                <a:sym typeface="Calibri"/>
              </a:endParaRPr>
            </a:p>
          </p:txBody>
        </p:sp>
      </p:grpSp>
      <p:pic>
        <p:nvPicPr>
          <p:cNvPr descr="preencoded.png" id="1205" name="Google Shape;1205;p5"/>
          <p:cNvPicPr preferRelativeResize="0"/>
          <p:nvPr/>
        </p:nvPicPr>
        <p:blipFill rotWithShape="1">
          <a:blip r:embed="rId5">
            <a:alphaModFix/>
          </a:blip>
          <a:srcRect b="0" l="0" r="0" t="0"/>
          <a:stretch/>
        </p:blipFill>
        <p:spPr>
          <a:xfrm>
            <a:off x="7267575" y="3562350"/>
            <a:ext cx="3752850" cy="3752850"/>
          </a:xfrm>
          <a:prstGeom prst="rect">
            <a:avLst/>
          </a:prstGeom>
          <a:noFill/>
          <a:ln>
            <a:noFill/>
          </a:ln>
        </p:spPr>
      </p:pic>
      <p:grpSp>
        <p:nvGrpSpPr>
          <p:cNvPr id="1206" name="Google Shape;1206;p5"/>
          <p:cNvGrpSpPr/>
          <p:nvPr/>
        </p:nvGrpSpPr>
        <p:grpSpPr>
          <a:xfrm>
            <a:off x="8035290" y="7772400"/>
            <a:ext cx="2217420" cy="1310640"/>
            <a:chOff x="8035290" y="7772400"/>
            <a:chExt cx="2217420" cy="1310640"/>
          </a:xfrm>
        </p:grpSpPr>
        <p:sp>
          <p:nvSpPr>
            <p:cNvPr id="1207" name="Google Shape;1207;p5"/>
            <p:cNvSpPr/>
            <p:nvPr/>
          </p:nvSpPr>
          <p:spPr>
            <a:xfrm>
              <a:off x="8035290" y="7772400"/>
              <a:ext cx="2217420" cy="731520"/>
            </a:xfrm>
            <a:prstGeom prst="rect">
              <a:avLst/>
            </a:prstGeom>
            <a:noFill/>
            <a:ln>
              <a:noFill/>
            </a:ln>
          </p:spPr>
          <p:txBody>
            <a:bodyPr anchorCtr="0" anchor="t" bIns="0" lIns="0" spcFirstLastPara="1" rIns="0" wrap="square" tIns="0">
              <a:noAutofit/>
            </a:bodyPr>
            <a:lstStyle/>
            <a:p>
              <a:pPr indent="0" lvl="0" marL="0" marR="0" rtl="0" algn="ctr">
                <a:lnSpc>
                  <a:spcPct val="120000"/>
                </a:lnSpc>
                <a:spcBef>
                  <a:spcPts val="0"/>
                </a:spcBef>
                <a:spcAft>
                  <a:spcPts val="0"/>
                </a:spcAft>
                <a:buClr>
                  <a:srgbClr val="000000"/>
                </a:buClr>
                <a:buSzPts val="3600"/>
                <a:buFont typeface="Marcellus"/>
                <a:buNone/>
              </a:pPr>
              <a:r>
                <a:rPr b="0" i="0" lang="en-US" sz="3600" u="none" cap="none" strike="noStrike">
                  <a:solidFill>
                    <a:srgbClr val="000000"/>
                  </a:solidFill>
                  <a:latin typeface="Marcellus"/>
                  <a:ea typeface="Marcellus"/>
                  <a:cs typeface="Marcellus"/>
                  <a:sym typeface="Marcellus"/>
                </a:rPr>
                <a:t>Full Name</a:t>
              </a:r>
              <a:endParaRPr b="0" i="0" sz="3600" u="none" cap="none" strike="noStrike">
                <a:solidFill>
                  <a:schemeClr val="dk1"/>
                </a:solidFill>
                <a:latin typeface="Calibri"/>
                <a:ea typeface="Calibri"/>
                <a:cs typeface="Calibri"/>
                <a:sym typeface="Calibri"/>
              </a:endParaRPr>
            </a:p>
          </p:txBody>
        </p:sp>
        <p:sp>
          <p:nvSpPr>
            <p:cNvPr id="1208" name="Google Shape;1208;p5"/>
            <p:cNvSpPr/>
            <p:nvPr/>
          </p:nvSpPr>
          <p:spPr>
            <a:xfrm>
              <a:off x="8750618" y="8496300"/>
              <a:ext cx="786765" cy="586740"/>
            </a:xfrm>
            <a:prstGeom prst="rect">
              <a:avLst/>
            </a:prstGeom>
            <a:noFill/>
            <a:ln>
              <a:noFill/>
            </a:ln>
          </p:spPr>
          <p:txBody>
            <a:bodyPr anchorCtr="0" anchor="t" bIns="0" lIns="0" spcFirstLastPara="1" rIns="0" wrap="square" tIns="0">
              <a:noAutofit/>
            </a:bodyPr>
            <a:lstStyle/>
            <a:p>
              <a:pPr indent="0" lvl="0" marL="0" marR="0" rtl="0" algn="ctr">
                <a:lnSpc>
                  <a:spcPct val="120000"/>
                </a:lnSpc>
                <a:spcBef>
                  <a:spcPts val="0"/>
                </a:spcBef>
                <a:spcAft>
                  <a:spcPts val="0"/>
                </a:spcAft>
                <a:buClr>
                  <a:srgbClr val="000000"/>
                </a:buClr>
                <a:buSzPts val="2700"/>
                <a:buFont typeface="Avenir"/>
                <a:buNone/>
              </a:pPr>
              <a:r>
                <a:rPr b="0" i="0" lang="en-US" sz="2700" u="none" cap="none" strike="noStrike">
                  <a:solidFill>
                    <a:srgbClr val="000000"/>
                  </a:solidFill>
                  <a:latin typeface="Avenir"/>
                  <a:ea typeface="Avenir"/>
                  <a:cs typeface="Avenir"/>
                  <a:sym typeface="Avenir"/>
                </a:rPr>
                <a:t>Title</a:t>
              </a:r>
              <a:endParaRPr b="0" i="0" sz="2700" u="none" cap="none" strike="noStrike">
                <a:solidFill>
                  <a:schemeClr val="dk1"/>
                </a:solidFill>
                <a:latin typeface="Calibri"/>
                <a:ea typeface="Calibri"/>
                <a:cs typeface="Calibri"/>
                <a:sym typeface="Calibri"/>
              </a:endParaRPr>
            </a:p>
          </p:txBody>
        </p:sp>
      </p:grpSp>
      <p:pic>
        <p:nvPicPr>
          <p:cNvPr descr="preencoded.png" id="1209" name="Google Shape;1209;p5"/>
          <p:cNvPicPr preferRelativeResize="0"/>
          <p:nvPr/>
        </p:nvPicPr>
        <p:blipFill rotWithShape="1">
          <a:blip r:embed="rId6">
            <a:alphaModFix/>
          </a:blip>
          <a:srcRect b="0" l="0" r="0" t="0"/>
          <a:stretch/>
        </p:blipFill>
        <p:spPr>
          <a:xfrm>
            <a:off x="11782425" y="3562350"/>
            <a:ext cx="3752850" cy="3752850"/>
          </a:xfrm>
          <a:prstGeom prst="rect">
            <a:avLst/>
          </a:prstGeom>
          <a:noFill/>
          <a:ln>
            <a:noFill/>
          </a:ln>
        </p:spPr>
      </p:pic>
      <p:grpSp>
        <p:nvGrpSpPr>
          <p:cNvPr id="1210" name="Google Shape;1210;p5"/>
          <p:cNvGrpSpPr/>
          <p:nvPr/>
        </p:nvGrpSpPr>
        <p:grpSpPr>
          <a:xfrm>
            <a:off x="12550140" y="7772400"/>
            <a:ext cx="2217420" cy="1310640"/>
            <a:chOff x="12550140" y="7772400"/>
            <a:chExt cx="2217420" cy="1310640"/>
          </a:xfrm>
        </p:grpSpPr>
        <p:sp>
          <p:nvSpPr>
            <p:cNvPr id="1211" name="Google Shape;1211;p5"/>
            <p:cNvSpPr/>
            <p:nvPr/>
          </p:nvSpPr>
          <p:spPr>
            <a:xfrm>
              <a:off x="12550140" y="7772400"/>
              <a:ext cx="2217420" cy="731520"/>
            </a:xfrm>
            <a:prstGeom prst="rect">
              <a:avLst/>
            </a:prstGeom>
            <a:noFill/>
            <a:ln>
              <a:noFill/>
            </a:ln>
          </p:spPr>
          <p:txBody>
            <a:bodyPr anchorCtr="0" anchor="t" bIns="0" lIns="0" spcFirstLastPara="1" rIns="0" wrap="square" tIns="0">
              <a:noAutofit/>
            </a:bodyPr>
            <a:lstStyle/>
            <a:p>
              <a:pPr indent="0" lvl="0" marL="0" marR="0" rtl="0" algn="ctr">
                <a:lnSpc>
                  <a:spcPct val="120000"/>
                </a:lnSpc>
                <a:spcBef>
                  <a:spcPts val="0"/>
                </a:spcBef>
                <a:spcAft>
                  <a:spcPts val="0"/>
                </a:spcAft>
                <a:buClr>
                  <a:srgbClr val="000000"/>
                </a:buClr>
                <a:buSzPts val="3600"/>
                <a:buFont typeface="Marcellus"/>
                <a:buNone/>
              </a:pPr>
              <a:r>
                <a:rPr b="0" i="0" lang="en-US" sz="3600" u="none" cap="none" strike="noStrike">
                  <a:solidFill>
                    <a:srgbClr val="000000"/>
                  </a:solidFill>
                  <a:latin typeface="Marcellus"/>
                  <a:ea typeface="Marcellus"/>
                  <a:cs typeface="Marcellus"/>
                  <a:sym typeface="Marcellus"/>
                </a:rPr>
                <a:t>Full Name</a:t>
              </a:r>
              <a:endParaRPr b="0" i="0" sz="3600" u="none" cap="none" strike="noStrike">
                <a:solidFill>
                  <a:schemeClr val="dk1"/>
                </a:solidFill>
                <a:latin typeface="Calibri"/>
                <a:ea typeface="Calibri"/>
                <a:cs typeface="Calibri"/>
                <a:sym typeface="Calibri"/>
              </a:endParaRPr>
            </a:p>
          </p:txBody>
        </p:sp>
        <p:sp>
          <p:nvSpPr>
            <p:cNvPr id="1212" name="Google Shape;1212;p5"/>
            <p:cNvSpPr/>
            <p:nvPr/>
          </p:nvSpPr>
          <p:spPr>
            <a:xfrm>
              <a:off x="13265468" y="8496300"/>
              <a:ext cx="786765" cy="586740"/>
            </a:xfrm>
            <a:prstGeom prst="rect">
              <a:avLst/>
            </a:prstGeom>
            <a:noFill/>
            <a:ln>
              <a:noFill/>
            </a:ln>
          </p:spPr>
          <p:txBody>
            <a:bodyPr anchorCtr="0" anchor="t" bIns="0" lIns="0" spcFirstLastPara="1" rIns="0" wrap="square" tIns="0">
              <a:noAutofit/>
            </a:bodyPr>
            <a:lstStyle/>
            <a:p>
              <a:pPr indent="0" lvl="0" marL="0" marR="0" rtl="0" algn="ctr">
                <a:lnSpc>
                  <a:spcPct val="120000"/>
                </a:lnSpc>
                <a:spcBef>
                  <a:spcPts val="0"/>
                </a:spcBef>
                <a:spcAft>
                  <a:spcPts val="0"/>
                </a:spcAft>
                <a:buClr>
                  <a:srgbClr val="000000"/>
                </a:buClr>
                <a:buSzPts val="2700"/>
                <a:buFont typeface="Avenir"/>
                <a:buNone/>
              </a:pPr>
              <a:r>
                <a:rPr b="0" i="0" lang="en-US" sz="2700" u="none" cap="none" strike="noStrike">
                  <a:solidFill>
                    <a:srgbClr val="000000"/>
                  </a:solidFill>
                  <a:latin typeface="Avenir"/>
                  <a:ea typeface="Avenir"/>
                  <a:cs typeface="Avenir"/>
                  <a:sym typeface="Avenir"/>
                </a:rPr>
                <a:t>Title</a:t>
              </a:r>
              <a:endParaRPr b="0" i="0" sz="2700" u="none" cap="none" strike="noStrike">
                <a:solidFill>
                  <a:schemeClr val="dk1"/>
                </a:solidFill>
                <a:latin typeface="Calibri"/>
                <a:ea typeface="Calibri"/>
                <a:cs typeface="Calibri"/>
                <a:sym typeface="Calibri"/>
              </a:endParaRPr>
            </a:p>
          </p:txBody>
        </p:sp>
      </p:grpSp>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1217" name="Shape 1217"/>
        <p:cNvGrpSpPr/>
        <p:nvPr/>
      </p:nvGrpSpPr>
      <p:grpSpPr>
        <a:xfrm>
          <a:off x="0" y="0"/>
          <a:ext cx="0" cy="0"/>
          <a:chOff x="0" y="0"/>
          <a:chExt cx="0" cy="0"/>
        </a:xfrm>
      </p:grpSpPr>
      <p:pic>
        <p:nvPicPr>
          <p:cNvPr descr="preencoded.png" id="1218" name="Google Shape;1218;p4"/>
          <p:cNvPicPr preferRelativeResize="0"/>
          <p:nvPr/>
        </p:nvPicPr>
        <p:blipFill rotWithShape="1">
          <a:blip r:embed="rId3">
            <a:alphaModFix/>
          </a:blip>
          <a:srcRect b="0" l="0" r="0" t="0"/>
          <a:stretch/>
        </p:blipFill>
        <p:spPr>
          <a:xfrm>
            <a:off x="0" y="0"/>
            <a:ext cx="18288000" cy="10287000"/>
          </a:xfrm>
          <a:prstGeom prst="rect">
            <a:avLst/>
          </a:prstGeom>
          <a:noFill/>
          <a:ln>
            <a:noFill/>
          </a:ln>
        </p:spPr>
      </p:pic>
      <p:grpSp>
        <p:nvGrpSpPr>
          <p:cNvPr id="1219" name="Google Shape;1219;p4"/>
          <p:cNvGrpSpPr/>
          <p:nvPr/>
        </p:nvGrpSpPr>
        <p:grpSpPr>
          <a:xfrm>
            <a:off x="3190875" y="3105150"/>
            <a:ext cx="11896725" cy="4324350"/>
            <a:chOff x="3190875" y="3105150"/>
            <a:chExt cx="11896725" cy="4324350"/>
          </a:xfrm>
        </p:grpSpPr>
        <p:sp>
          <p:nvSpPr>
            <p:cNvPr id="1220" name="Google Shape;1220;p4"/>
            <p:cNvSpPr/>
            <p:nvPr/>
          </p:nvSpPr>
          <p:spPr>
            <a:xfrm>
              <a:off x="5114925" y="3105150"/>
              <a:ext cx="8048625" cy="2447925"/>
            </a:xfrm>
            <a:prstGeom prst="rect">
              <a:avLst/>
            </a:prstGeom>
            <a:noFill/>
            <a:ln>
              <a:noFill/>
            </a:ln>
          </p:spPr>
          <p:txBody>
            <a:bodyPr anchorCtr="0" anchor="t" bIns="0" lIns="0" spcFirstLastPara="1" rIns="0" wrap="square" tIns="0">
              <a:noAutofit/>
            </a:bodyPr>
            <a:lstStyle/>
            <a:p>
              <a:pPr indent="0" lvl="0" marL="0" marR="0" rtl="0" algn="ctr">
                <a:lnSpc>
                  <a:spcPct val="120000"/>
                </a:lnSpc>
                <a:spcBef>
                  <a:spcPts val="0"/>
                </a:spcBef>
                <a:spcAft>
                  <a:spcPts val="0"/>
                </a:spcAft>
                <a:buClr>
                  <a:srgbClr val="000000"/>
                </a:buClr>
                <a:buSzPts val="12000"/>
                <a:buFont typeface="Marcellus"/>
                <a:buNone/>
              </a:pPr>
              <a:r>
                <a:rPr b="0" i="0" lang="en-US" sz="12000" u="none" cap="none" strike="noStrike">
                  <a:solidFill>
                    <a:srgbClr val="000000"/>
                  </a:solidFill>
                  <a:latin typeface="Marcellus"/>
                  <a:ea typeface="Marcellus"/>
                  <a:cs typeface="Marcellus"/>
                  <a:sym typeface="Marcellus"/>
                </a:rPr>
                <a:t>Conclusion</a:t>
              </a:r>
              <a:endParaRPr b="0" i="0" sz="12000" u="none" cap="none" strike="noStrike">
                <a:solidFill>
                  <a:schemeClr val="dk1"/>
                </a:solidFill>
                <a:latin typeface="Calibri"/>
                <a:ea typeface="Calibri"/>
                <a:cs typeface="Calibri"/>
                <a:sym typeface="Calibri"/>
              </a:endParaRPr>
            </a:p>
          </p:txBody>
        </p:sp>
        <p:pic>
          <p:nvPicPr>
            <p:cNvPr descr="preencoded.png" id="1221" name="Google Shape;1221;p4"/>
            <p:cNvPicPr preferRelativeResize="0"/>
            <p:nvPr/>
          </p:nvPicPr>
          <p:blipFill rotWithShape="1">
            <a:blip r:embed="rId4">
              <a:alphaModFix/>
            </a:blip>
            <a:srcRect b="0" l="0" r="0" t="0"/>
            <a:stretch/>
          </p:blipFill>
          <p:spPr>
            <a:xfrm>
              <a:off x="7629525" y="5276850"/>
              <a:ext cx="3028950" cy="714375"/>
            </a:xfrm>
            <a:prstGeom prst="rect">
              <a:avLst/>
            </a:prstGeom>
            <a:noFill/>
            <a:ln>
              <a:noFill/>
            </a:ln>
          </p:spPr>
        </p:pic>
        <p:sp>
          <p:nvSpPr>
            <p:cNvPr id="1222" name="Google Shape;1222;p4"/>
            <p:cNvSpPr/>
            <p:nvPr/>
          </p:nvSpPr>
          <p:spPr>
            <a:xfrm>
              <a:off x="3190875" y="6248400"/>
              <a:ext cx="11896725" cy="1181100"/>
            </a:xfrm>
            <a:prstGeom prst="rect">
              <a:avLst/>
            </a:prstGeom>
            <a:noFill/>
            <a:ln>
              <a:noFill/>
            </a:ln>
          </p:spPr>
          <p:txBody>
            <a:bodyPr anchorCtr="0" anchor="t" bIns="0" lIns="0" spcFirstLastPara="1" rIns="0" wrap="square" tIns="0">
              <a:noAutofit/>
            </a:bodyPr>
            <a:lstStyle/>
            <a:p>
              <a:pPr indent="0" lvl="0" marL="0" marR="0" rtl="0" algn="ctr">
                <a:lnSpc>
                  <a:spcPct val="120000"/>
                </a:lnSpc>
                <a:spcBef>
                  <a:spcPts val="0"/>
                </a:spcBef>
                <a:spcAft>
                  <a:spcPts val="0"/>
                </a:spcAft>
                <a:buClr>
                  <a:srgbClr val="000000"/>
                </a:buClr>
                <a:buSzPts val="3000"/>
                <a:buFont typeface="Avenir"/>
                <a:buNone/>
              </a:pPr>
              <a:r>
                <a:rPr b="0" i="0" lang="en-US" sz="3000" u="none" cap="none" strike="noStrike">
                  <a:solidFill>
                    <a:srgbClr val="000000"/>
                  </a:solidFill>
                  <a:latin typeface="Avenir"/>
                  <a:ea typeface="Avenir"/>
                  <a:cs typeface="Avenir"/>
                  <a:sym typeface="Avenir"/>
                </a:rPr>
                <a:t>Experience the magic and thrill of the extraordinary in the realm where anything is possible and every journey is unique.</a:t>
              </a:r>
              <a:endParaRPr b="0" i="0" sz="3000" u="none" cap="none" strike="noStrike">
                <a:solidFill>
                  <a:schemeClr val="dk1"/>
                </a:solidFill>
                <a:latin typeface="Calibri"/>
                <a:ea typeface="Calibri"/>
                <a:cs typeface="Calibri"/>
                <a:sym typeface="Calibri"/>
              </a:endParaRPr>
            </a:p>
          </p:txBody>
        </p:sp>
      </p:grpSp>
      <p:pic>
        <p:nvPicPr>
          <p:cNvPr descr="preencoded.png" id="1223" name="Google Shape;1223;p4"/>
          <p:cNvPicPr preferRelativeResize="0"/>
          <p:nvPr/>
        </p:nvPicPr>
        <p:blipFill rotWithShape="1">
          <a:blip r:embed="rId5">
            <a:alphaModFix/>
          </a:blip>
          <a:srcRect b="0" l="0" r="0" t="0"/>
          <a:stretch/>
        </p:blipFill>
        <p:spPr>
          <a:xfrm rot="10800000">
            <a:off x="14135100" y="-3933825"/>
            <a:ext cx="9629775" cy="8248650"/>
          </a:xfrm>
          <a:prstGeom prst="rect">
            <a:avLst/>
          </a:prstGeom>
          <a:noFill/>
          <a:ln>
            <a:noFill/>
          </a:ln>
        </p:spPr>
      </p:pic>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AEFEB"/>
        </a:solidFill>
      </p:bgPr>
    </p:bg>
    <p:spTree>
      <p:nvGrpSpPr>
        <p:cNvPr id="1228" name="Shape 1228"/>
        <p:cNvGrpSpPr/>
        <p:nvPr/>
      </p:nvGrpSpPr>
      <p:grpSpPr>
        <a:xfrm>
          <a:off x="0" y="0"/>
          <a:ext cx="0" cy="0"/>
          <a:chOff x="0" y="0"/>
          <a:chExt cx="0" cy="0"/>
        </a:xfrm>
      </p:grpSpPr>
      <p:pic>
        <p:nvPicPr>
          <p:cNvPr descr="preencoded.png" id="1229" name="Google Shape;1229;p3"/>
          <p:cNvPicPr preferRelativeResize="0"/>
          <p:nvPr/>
        </p:nvPicPr>
        <p:blipFill rotWithShape="1">
          <a:blip r:embed="rId3">
            <a:alphaModFix/>
          </a:blip>
          <a:srcRect b="0" l="0" r="0" t="0"/>
          <a:stretch/>
        </p:blipFill>
        <p:spPr>
          <a:xfrm>
            <a:off x="13639800" y="2438400"/>
            <a:ext cx="7029450" cy="8124825"/>
          </a:xfrm>
          <a:prstGeom prst="rect">
            <a:avLst/>
          </a:prstGeom>
          <a:noFill/>
          <a:ln>
            <a:noFill/>
          </a:ln>
        </p:spPr>
      </p:pic>
      <p:pic>
        <p:nvPicPr>
          <p:cNvPr descr="preencoded.png" id="1230" name="Google Shape;1230;p3"/>
          <p:cNvPicPr preferRelativeResize="0"/>
          <p:nvPr/>
        </p:nvPicPr>
        <p:blipFill rotWithShape="1">
          <a:blip r:embed="rId4">
            <a:alphaModFix/>
          </a:blip>
          <a:srcRect b="0" l="0" r="0" t="0"/>
          <a:stretch/>
        </p:blipFill>
        <p:spPr>
          <a:xfrm>
            <a:off x="-95250" y="0"/>
            <a:ext cx="3705225" cy="4543425"/>
          </a:xfrm>
          <a:prstGeom prst="rect">
            <a:avLst/>
          </a:prstGeom>
          <a:noFill/>
          <a:ln>
            <a:noFill/>
          </a:ln>
        </p:spPr>
      </p:pic>
      <p:sp>
        <p:nvSpPr>
          <p:cNvPr id="1231" name="Google Shape;1231;p3"/>
          <p:cNvSpPr/>
          <p:nvPr/>
        </p:nvSpPr>
        <p:spPr>
          <a:xfrm>
            <a:off x="906780" y="695325"/>
            <a:ext cx="4911090" cy="1463040"/>
          </a:xfrm>
          <a:prstGeom prst="rect">
            <a:avLst/>
          </a:prstGeom>
          <a:noFill/>
          <a:ln>
            <a:noFill/>
          </a:ln>
        </p:spPr>
        <p:txBody>
          <a:bodyPr anchorCtr="0" anchor="t" bIns="0" lIns="0" spcFirstLastPara="1" rIns="0" wrap="square" tIns="0">
            <a:noAutofit/>
          </a:bodyPr>
          <a:lstStyle/>
          <a:p>
            <a:pPr indent="0" lvl="0" marL="0" marR="0" rtl="0" algn="ctr">
              <a:lnSpc>
                <a:spcPct val="120000"/>
              </a:lnSpc>
              <a:spcBef>
                <a:spcPts val="0"/>
              </a:spcBef>
              <a:spcAft>
                <a:spcPts val="0"/>
              </a:spcAft>
              <a:buClr>
                <a:srgbClr val="000000"/>
              </a:buClr>
              <a:buSzPts val="7200"/>
              <a:buFont typeface="Marcellus"/>
              <a:buNone/>
            </a:pPr>
            <a:r>
              <a:rPr b="0" i="0" lang="en-US" sz="7200" u="none" cap="none" strike="noStrike">
                <a:solidFill>
                  <a:srgbClr val="000000"/>
                </a:solidFill>
                <a:latin typeface="Marcellus"/>
                <a:ea typeface="Marcellus"/>
                <a:cs typeface="Marcellus"/>
                <a:sym typeface="Marcellus"/>
              </a:rPr>
              <a:t>Fantasy List</a:t>
            </a:r>
            <a:endParaRPr b="0" i="0" sz="7200" u="none" cap="none" strike="noStrike">
              <a:solidFill>
                <a:schemeClr val="dk1"/>
              </a:solidFill>
              <a:latin typeface="Calibri"/>
              <a:ea typeface="Calibri"/>
              <a:cs typeface="Calibri"/>
              <a:sym typeface="Calibri"/>
            </a:endParaRPr>
          </a:p>
        </p:txBody>
      </p:sp>
      <p:grpSp>
        <p:nvGrpSpPr>
          <p:cNvPr id="1232" name="Google Shape;1232;p3"/>
          <p:cNvGrpSpPr/>
          <p:nvPr/>
        </p:nvGrpSpPr>
        <p:grpSpPr>
          <a:xfrm>
            <a:off x="1066800" y="2438400"/>
            <a:ext cx="12841605" cy="1053465"/>
            <a:chOff x="1066800" y="2438400"/>
            <a:chExt cx="12841605" cy="1053465"/>
          </a:xfrm>
        </p:grpSpPr>
        <p:sp>
          <p:nvSpPr>
            <p:cNvPr id="1233" name="Google Shape;1233;p3"/>
            <p:cNvSpPr/>
            <p:nvPr/>
          </p:nvSpPr>
          <p:spPr>
            <a:xfrm>
              <a:off x="1066800" y="2619375"/>
              <a:ext cx="4663440" cy="73152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000000"/>
                </a:buClr>
                <a:buSzPts val="3600"/>
                <a:buFont typeface="Marcellus"/>
                <a:buNone/>
              </a:pPr>
              <a:r>
                <a:rPr b="0" i="0" lang="en-US" sz="3600" u="none" cap="none" strike="noStrike">
                  <a:solidFill>
                    <a:srgbClr val="000000"/>
                  </a:solidFill>
                  <a:latin typeface="Marcellus"/>
                  <a:ea typeface="Marcellus"/>
                  <a:cs typeface="Marcellus"/>
                  <a:sym typeface="Marcellus"/>
                </a:rPr>
                <a:t>Dragons</a:t>
              </a:r>
              <a:endParaRPr b="0" i="0" sz="3600" u="none" cap="none" strike="noStrike">
                <a:solidFill>
                  <a:schemeClr val="dk1"/>
                </a:solidFill>
                <a:latin typeface="Calibri"/>
                <a:ea typeface="Calibri"/>
                <a:cs typeface="Calibri"/>
                <a:sym typeface="Calibri"/>
              </a:endParaRPr>
            </a:p>
          </p:txBody>
        </p:sp>
        <p:sp>
          <p:nvSpPr>
            <p:cNvPr id="1234" name="Google Shape;1234;p3"/>
            <p:cNvSpPr/>
            <p:nvPr/>
          </p:nvSpPr>
          <p:spPr>
            <a:xfrm>
              <a:off x="5867400" y="2438400"/>
              <a:ext cx="8041005" cy="1053465"/>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000000"/>
                </a:buClr>
                <a:buSzPts val="2700"/>
                <a:buFont typeface="Avenir"/>
                <a:buNone/>
              </a:pPr>
              <a:r>
                <a:rPr b="0" i="0" lang="en-US" sz="2700" u="none" cap="none" strike="noStrike">
                  <a:solidFill>
                    <a:srgbClr val="000000"/>
                  </a:solidFill>
                  <a:latin typeface="Avenir"/>
                  <a:ea typeface="Avenir"/>
                  <a:cs typeface="Avenir"/>
                  <a:sym typeface="Avenir"/>
                </a:rPr>
                <a:t>Fire-breathing creatures that are often powerful and dangerous</a:t>
              </a:r>
              <a:endParaRPr b="0" i="0" sz="2700" u="none" cap="none" strike="noStrike">
                <a:solidFill>
                  <a:schemeClr val="dk1"/>
                </a:solidFill>
                <a:latin typeface="Calibri"/>
                <a:ea typeface="Calibri"/>
                <a:cs typeface="Calibri"/>
                <a:sym typeface="Calibri"/>
              </a:endParaRPr>
            </a:p>
          </p:txBody>
        </p:sp>
      </p:grpSp>
      <p:grpSp>
        <p:nvGrpSpPr>
          <p:cNvPr id="1235" name="Google Shape;1235;p3"/>
          <p:cNvGrpSpPr/>
          <p:nvPr/>
        </p:nvGrpSpPr>
        <p:grpSpPr>
          <a:xfrm>
            <a:off x="1066800" y="3829050"/>
            <a:ext cx="12841605" cy="731520"/>
            <a:chOff x="1066800" y="3829050"/>
            <a:chExt cx="12841605" cy="731520"/>
          </a:xfrm>
        </p:grpSpPr>
        <p:sp>
          <p:nvSpPr>
            <p:cNvPr id="1236" name="Google Shape;1236;p3"/>
            <p:cNvSpPr/>
            <p:nvPr/>
          </p:nvSpPr>
          <p:spPr>
            <a:xfrm>
              <a:off x="1066800" y="3829050"/>
              <a:ext cx="4663440" cy="73152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000000"/>
                </a:buClr>
                <a:buSzPts val="3600"/>
                <a:buFont typeface="Marcellus"/>
                <a:buNone/>
              </a:pPr>
              <a:r>
                <a:rPr b="0" i="0" lang="en-US" sz="3600" u="none" cap="none" strike="noStrike">
                  <a:solidFill>
                    <a:srgbClr val="000000"/>
                  </a:solidFill>
                  <a:latin typeface="Marcellus"/>
                  <a:ea typeface="Marcellus"/>
                  <a:cs typeface="Marcellus"/>
                  <a:sym typeface="Marcellus"/>
                </a:rPr>
                <a:t>Medieval-like Settings</a:t>
              </a:r>
              <a:endParaRPr b="0" i="0" sz="3600" u="none" cap="none" strike="noStrike">
                <a:solidFill>
                  <a:schemeClr val="dk1"/>
                </a:solidFill>
                <a:latin typeface="Calibri"/>
                <a:ea typeface="Calibri"/>
                <a:cs typeface="Calibri"/>
                <a:sym typeface="Calibri"/>
              </a:endParaRPr>
            </a:p>
          </p:txBody>
        </p:sp>
        <p:sp>
          <p:nvSpPr>
            <p:cNvPr id="1237" name="Google Shape;1237;p3"/>
            <p:cNvSpPr/>
            <p:nvPr/>
          </p:nvSpPr>
          <p:spPr>
            <a:xfrm>
              <a:off x="5867400" y="3881438"/>
              <a:ext cx="8041005" cy="58674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000000"/>
                </a:buClr>
                <a:buSzPts val="2700"/>
                <a:buFont typeface="Avenir"/>
                <a:buNone/>
              </a:pPr>
              <a:r>
                <a:rPr b="0" i="0" lang="en-US" sz="2700" u="none" cap="none" strike="noStrike">
                  <a:solidFill>
                    <a:srgbClr val="000000"/>
                  </a:solidFill>
                  <a:latin typeface="Avenir"/>
                  <a:ea typeface="Avenir"/>
                  <a:cs typeface="Avenir"/>
                  <a:sym typeface="Avenir"/>
                </a:rPr>
                <a:t>Worlds with castles, knights, and feudal systems</a:t>
              </a:r>
              <a:endParaRPr b="0" i="0" sz="2700" u="none" cap="none" strike="noStrike">
                <a:solidFill>
                  <a:schemeClr val="dk1"/>
                </a:solidFill>
                <a:latin typeface="Calibri"/>
                <a:ea typeface="Calibri"/>
                <a:cs typeface="Calibri"/>
                <a:sym typeface="Calibri"/>
              </a:endParaRPr>
            </a:p>
          </p:txBody>
        </p:sp>
      </p:grpSp>
      <p:grpSp>
        <p:nvGrpSpPr>
          <p:cNvPr id="1238" name="Google Shape;1238;p3"/>
          <p:cNvGrpSpPr/>
          <p:nvPr/>
        </p:nvGrpSpPr>
        <p:grpSpPr>
          <a:xfrm>
            <a:off x="1066800" y="4857750"/>
            <a:ext cx="12841605" cy="731520"/>
            <a:chOff x="1066800" y="4857750"/>
            <a:chExt cx="12841605" cy="731520"/>
          </a:xfrm>
        </p:grpSpPr>
        <p:sp>
          <p:nvSpPr>
            <p:cNvPr id="1239" name="Google Shape;1239;p3"/>
            <p:cNvSpPr/>
            <p:nvPr/>
          </p:nvSpPr>
          <p:spPr>
            <a:xfrm>
              <a:off x="1066800" y="4857750"/>
              <a:ext cx="4663440" cy="73152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000000"/>
                </a:buClr>
                <a:buSzPts val="3600"/>
                <a:buFont typeface="Marcellus"/>
                <a:buNone/>
              </a:pPr>
              <a:r>
                <a:rPr b="0" i="0" lang="en-US" sz="3600" u="none" cap="none" strike="noStrike">
                  <a:solidFill>
                    <a:srgbClr val="000000"/>
                  </a:solidFill>
                  <a:latin typeface="Marcellus"/>
                  <a:ea typeface="Marcellus"/>
                  <a:cs typeface="Marcellus"/>
                  <a:sym typeface="Marcellus"/>
                </a:rPr>
                <a:t>Chosen One Trope</a:t>
              </a:r>
              <a:endParaRPr b="0" i="0" sz="3600" u="none" cap="none" strike="noStrike">
                <a:solidFill>
                  <a:schemeClr val="dk1"/>
                </a:solidFill>
                <a:latin typeface="Calibri"/>
                <a:ea typeface="Calibri"/>
                <a:cs typeface="Calibri"/>
                <a:sym typeface="Calibri"/>
              </a:endParaRPr>
            </a:p>
          </p:txBody>
        </p:sp>
        <p:sp>
          <p:nvSpPr>
            <p:cNvPr id="1240" name="Google Shape;1240;p3"/>
            <p:cNvSpPr/>
            <p:nvPr/>
          </p:nvSpPr>
          <p:spPr>
            <a:xfrm>
              <a:off x="5867400" y="4910138"/>
              <a:ext cx="8041005" cy="58674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000000"/>
                </a:buClr>
                <a:buSzPts val="2700"/>
                <a:buFont typeface="Avenir"/>
                <a:buNone/>
              </a:pPr>
              <a:r>
                <a:rPr b="0" i="0" lang="en-US" sz="2700" u="none" cap="none" strike="noStrike">
                  <a:solidFill>
                    <a:srgbClr val="000000"/>
                  </a:solidFill>
                  <a:latin typeface="Avenir"/>
                  <a:ea typeface="Avenir"/>
                  <a:cs typeface="Avenir"/>
                  <a:sym typeface="Avenir"/>
                </a:rPr>
                <a:t>A hero chosen by destiny to save the world</a:t>
              </a:r>
              <a:endParaRPr b="0" i="0" sz="2700" u="none" cap="none" strike="noStrike">
                <a:solidFill>
                  <a:schemeClr val="dk1"/>
                </a:solidFill>
                <a:latin typeface="Calibri"/>
                <a:ea typeface="Calibri"/>
                <a:cs typeface="Calibri"/>
                <a:sym typeface="Calibri"/>
              </a:endParaRPr>
            </a:p>
          </p:txBody>
        </p:sp>
      </p:grpSp>
      <p:grpSp>
        <p:nvGrpSpPr>
          <p:cNvPr id="1241" name="Google Shape;1241;p3"/>
          <p:cNvGrpSpPr/>
          <p:nvPr/>
        </p:nvGrpSpPr>
        <p:grpSpPr>
          <a:xfrm>
            <a:off x="1066800" y="5886450"/>
            <a:ext cx="12841605" cy="1053465"/>
            <a:chOff x="1066800" y="5886450"/>
            <a:chExt cx="12841605" cy="1053465"/>
          </a:xfrm>
        </p:grpSpPr>
        <p:sp>
          <p:nvSpPr>
            <p:cNvPr id="1242" name="Google Shape;1242;p3"/>
            <p:cNvSpPr/>
            <p:nvPr/>
          </p:nvSpPr>
          <p:spPr>
            <a:xfrm>
              <a:off x="1066800" y="6067425"/>
              <a:ext cx="4663440" cy="73152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000000"/>
                </a:buClr>
                <a:buSzPts val="3600"/>
                <a:buFont typeface="Marcellus"/>
                <a:buNone/>
              </a:pPr>
              <a:r>
                <a:rPr b="0" i="0" lang="en-US" sz="3600" u="none" cap="none" strike="noStrike">
                  <a:solidFill>
                    <a:srgbClr val="000000"/>
                  </a:solidFill>
                  <a:latin typeface="Marcellus"/>
                  <a:ea typeface="Marcellus"/>
                  <a:cs typeface="Marcellus"/>
                  <a:sym typeface="Marcellus"/>
                </a:rPr>
                <a:t>Magic</a:t>
              </a:r>
              <a:endParaRPr b="0" i="0" sz="3600" u="none" cap="none" strike="noStrike">
                <a:solidFill>
                  <a:schemeClr val="dk1"/>
                </a:solidFill>
                <a:latin typeface="Calibri"/>
                <a:ea typeface="Calibri"/>
                <a:cs typeface="Calibri"/>
                <a:sym typeface="Calibri"/>
              </a:endParaRPr>
            </a:p>
          </p:txBody>
        </p:sp>
        <p:sp>
          <p:nvSpPr>
            <p:cNvPr id="1243" name="Google Shape;1243;p3"/>
            <p:cNvSpPr/>
            <p:nvPr/>
          </p:nvSpPr>
          <p:spPr>
            <a:xfrm>
              <a:off x="5867400" y="5886450"/>
              <a:ext cx="8041005" cy="1053465"/>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000000"/>
                </a:buClr>
                <a:buSzPts val="2700"/>
                <a:buFont typeface="Avenir"/>
                <a:buNone/>
              </a:pPr>
              <a:r>
                <a:rPr b="0" i="0" lang="en-US" sz="2700" u="none" cap="none" strike="noStrike">
                  <a:solidFill>
                    <a:srgbClr val="000000"/>
                  </a:solidFill>
                  <a:latin typeface="Avenir"/>
                  <a:ea typeface="Avenir"/>
                  <a:cs typeface="Avenir"/>
                  <a:sym typeface="Avenir"/>
                </a:rPr>
                <a:t>An integral part of fantasy stories, can take many forms</a:t>
              </a:r>
              <a:endParaRPr b="0" i="0" sz="2700" u="none" cap="none" strike="noStrike">
                <a:solidFill>
                  <a:schemeClr val="dk1"/>
                </a:solidFill>
                <a:latin typeface="Calibri"/>
                <a:ea typeface="Calibri"/>
                <a:cs typeface="Calibri"/>
                <a:sym typeface="Calibri"/>
              </a:endParaRPr>
            </a:p>
          </p:txBody>
        </p:sp>
      </p:grpSp>
      <p:grpSp>
        <p:nvGrpSpPr>
          <p:cNvPr id="1244" name="Google Shape;1244;p3"/>
          <p:cNvGrpSpPr/>
          <p:nvPr/>
        </p:nvGrpSpPr>
        <p:grpSpPr>
          <a:xfrm>
            <a:off x="1066800" y="7277100"/>
            <a:ext cx="12841605" cy="1053465"/>
            <a:chOff x="1066800" y="7277100"/>
            <a:chExt cx="12841605" cy="1053465"/>
          </a:xfrm>
        </p:grpSpPr>
        <p:sp>
          <p:nvSpPr>
            <p:cNvPr id="1245" name="Google Shape;1245;p3"/>
            <p:cNvSpPr/>
            <p:nvPr/>
          </p:nvSpPr>
          <p:spPr>
            <a:xfrm>
              <a:off x="1066800" y="7458075"/>
              <a:ext cx="4663440" cy="73152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000000"/>
                </a:buClr>
                <a:buSzPts val="3600"/>
                <a:buFont typeface="Marcellus"/>
                <a:buNone/>
              </a:pPr>
              <a:r>
                <a:rPr b="0" i="0" lang="en-US" sz="3600" u="none" cap="none" strike="noStrike">
                  <a:solidFill>
                    <a:srgbClr val="000000"/>
                  </a:solidFill>
                  <a:latin typeface="Marcellus"/>
                  <a:ea typeface="Marcellus"/>
                  <a:cs typeface="Marcellus"/>
                  <a:sym typeface="Marcellus"/>
                </a:rPr>
                <a:t>The Best Curse</a:t>
              </a:r>
              <a:endParaRPr b="0" i="0" sz="3600" u="none" cap="none" strike="noStrike">
                <a:solidFill>
                  <a:schemeClr val="dk1"/>
                </a:solidFill>
                <a:latin typeface="Calibri"/>
                <a:ea typeface="Calibri"/>
                <a:cs typeface="Calibri"/>
                <a:sym typeface="Calibri"/>
              </a:endParaRPr>
            </a:p>
          </p:txBody>
        </p:sp>
        <p:sp>
          <p:nvSpPr>
            <p:cNvPr id="1246" name="Google Shape;1246;p3"/>
            <p:cNvSpPr/>
            <p:nvPr/>
          </p:nvSpPr>
          <p:spPr>
            <a:xfrm>
              <a:off x="5867400" y="7277100"/>
              <a:ext cx="8041005" cy="1053465"/>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000000"/>
                </a:buClr>
                <a:buSzPts val="2700"/>
                <a:buFont typeface="Avenir"/>
                <a:buNone/>
              </a:pPr>
              <a:r>
                <a:rPr b="0" i="0" lang="en-US" sz="2700" u="none" cap="none" strike="noStrike">
                  <a:solidFill>
                    <a:srgbClr val="000000"/>
                  </a:solidFill>
                  <a:latin typeface="Avenir"/>
                  <a:ea typeface="Avenir"/>
                  <a:cs typeface="Avenir"/>
                  <a:sym typeface="Avenir"/>
                </a:rPr>
                <a:t>A curse that is unique, creative, and fits within the story</a:t>
              </a:r>
              <a:endParaRPr b="0" i="0" sz="2700" u="none" cap="none" strike="noStrike">
                <a:solidFill>
                  <a:schemeClr val="dk1"/>
                </a:solidFill>
                <a:latin typeface="Calibri"/>
                <a:ea typeface="Calibri"/>
                <a:cs typeface="Calibri"/>
                <a:sym typeface="Calibri"/>
              </a:endParaRPr>
            </a:p>
          </p:txBody>
        </p:sp>
      </p:grpSp>
      <p:grpSp>
        <p:nvGrpSpPr>
          <p:cNvPr id="1247" name="Google Shape;1247;p3"/>
          <p:cNvGrpSpPr/>
          <p:nvPr/>
        </p:nvGrpSpPr>
        <p:grpSpPr>
          <a:xfrm>
            <a:off x="1066800" y="8667750"/>
            <a:ext cx="12841605" cy="731520"/>
            <a:chOff x="1066800" y="8667750"/>
            <a:chExt cx="12841605" cy="731520"/>
          </a:xfrm>
        </p:grpSpPr>
        <p:sp>
          <p:nvSpPr>
            <p:cNvPr id="1248" name="Google Shape;1248;p3"/>
            <p:cNvSpPr/>
            <p:nvPr/>
          </p:nvSpPr>
          <p:spPr>
            <a:xfrm>
              <a:off x="1066800" y="8667750"/>
              <a:ext cx="4663440" cy="73152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000000"/>
                </a:buClr>
                <a:buSzPts val="3600"/>
                <a:buFont typeface="Marcellus"/>
                <a:buNone/>
              </a:pPr>
              <a:r>
                <a:rPr b="0" i="0" lang="en-US" sz="3600" u="none" cap="none" strike="noStrike">
                  <a:solidFill>
                    <a:srgbClr val="000000"/>
                  </a:solidFill>
                  <a:latin typeface="Marcellus"/>
                  <a:ea typeface="Marcellus"/>
                  <a:cs typeface="Marcellus"/>
                  <a:sym typeface="Marcellus"/>
                </a:rPr>
                <a:t>Unique Creatures</a:t>
              </a:r>
              <a:endParaRPr b="0" i="0" sz="3600" u="none" cap="none" strike="noStrike">
                <a:solidFill>
                  <a:schemeClr val="dk1"/>
                </a:solidFill>
                <a:latin typeface="Calibri"/>
                <a:ea typeface="Calibri"/>
                <a:cs typeface="Calibri"/>
                <a:sym typeface="Calibri"/>
              </a:endParaRPr>
            </a:p>
          </p:txBody>
        </p:sp>
        <p:sp>
          <p:nvSpPr>
            <p:cNvPr id="1249" name="Google Shape;1249;p3"/>
            <p:cNvSpPr/>
            <p:nvPr/>
          </p:nvSpPr>
          <p:spPr>
            <a:xfrm>
              <a:off x="5867400" y="8720137"/>
              <a:ext cx="8041005" cy="58674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000000"/>
                </a:buClr>
                <a:buSzPts val="2700"/>
                <a:buFont typeface="Avenir"/>
                <a:buNone/>
              </a:pPr>
              <a:r>
                <a:rPr b="0" i="0" lang="en-US" sz="2700" u="none" cap="none" strike="noStrike">
                  <a:solidFill>
                    <a:srgbClr val="000000"/>
                  </a:solidFill>
                  <a:latin typeface="Avenir"/>
                  <a:ea typeface="Avenir"/>
                  <a:cs typeface="Avenir"/>
                  <a:sym typeface="Avenir"/>
                </a:rPr>
                <a:t>A variety of fantastical beings that inhabit the world</a:t>
              </a:r>
              <a:endParaRPr b="0" i="0" sz="2700" u="none" cap="none" strike="noStrike">
                <a:solidFill>
                  <a:schemeClr val="dk1"/>
                </a:solidFill>
                <a:latin typeface="Calibri"/>
                <a:ea typeface="Calibri"/>
                <a:cs typeface="Calibri"/>
                <a:sym typeface="Calibri"/>
              </a:endParaRPr>
            </a:p>
          </p:txBody>
        </p:sp>
      </p:grpSp>
    </p:spTree>
  </p:cSld>
  <p:clrMapOvr>
    <a:masterClrMapping/>
  </p:clrMapOvr>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AEFEB"/>
        </a:solidFill>
      </p:bgPr>
    </p:bg>
    <p:spTree>
      <p:nvGrpSpPr>
        <p:cNvPr id="1254" name="Shape 1254"/>
        <p:cNvGrpSpPr/>
        <p:nvPr/>
      </p:nvGrpSpPr>
      <p:grpSpPr>
        <a:xfrm>
          <a:off x="0" y="0"/>
          <a:ext cx="0" cy="0"/>
          <a:chOff x="0" y="0"/>
          <a:chExt cx="0" cy="0"/>
        </a:xfrm>
      </p:grpSpPr>
      <p:pic>
        <p:nvPicPr>
          <p:cNvPr descr="preencoded.png" id="1255" name="Google Shape;1255;p2"/>
          <p:cNvPicPr preferRelativeResize="0"/>
          <p:nvPr/>
        </p:nvPicPr>
        <p:blipFill rotWithShape="1">
          <a:blip r:embed="rId3">
            <a:alphaModFix/>
          </a:blip>
          <a:srcRect b="0" l="0" r="0" t="0"/>
          <a:stretch/>
        </p:blipFill>
        <p:spPr>
          <a:xfrm rot="-2787996">
            <a:off x="12887325" y="-1276363"/>
            <a:ext cx="6543675" cy="8324850"/>
          </a:xfrm>
          <a:prstGeom prst="rect">
            <a:avLst/>
          </a:prstGeom>
          <a:noFill/>
          <a:ln>
            <a:noFill/>
          </a:ln>
        </p:spPr>
      </p:pic>
      <p:pic>
        <p:nvPicPr>
          <p:cNvPr descr="preencoded.png" id="1256" name="Google Shape;1256;p2"/>
          <p:cNvPicPr preferRelativeResize="0"/>
          <p:nvPr/>
        </p:nvPicPr>
        <p:blipFill rotWithShape="1">
          <a:blip r:embed="rId4">
            <a:alphaModFix/>
          </a:blip>
          <a:srcRect b="0" l="0" r="0" t="0"/>
          <a:stretch/>
        </p:blipFill>
        <p:spPr>
          <a:xfrm>
            <a:off x="-2114550" y="2409825"/>
            <a:ext cx="7715250" cy="8410575"/>
          </a:xfrm>
          <a:prstGeom prst="rect">
            <a:avLst/>
          </a:prstGeom>
          <a:noFill/>
          <a:ln>
            <a:noFill/>
          </a:ln>
        </p:spPr>
      </p:pic>
      <p:grpSp>
        <p:nvGrpSpPr>
          <p:cNvPr id="1257" name="Google Shape;1257;p2"/>
          <p:cNvGrpSpPr/>
          <p:nvPr/>
        </p:nvGrpSpPr>
        <p:grpSpPr>
          <a:xfrm>
            <a:off x="14288440" y="7049886"/>
            <a:ext cx="5213176" cy="5052372"/>
            <a:chOff x="14288440" y="7049886"/>
            <a:chExt cx="5213176" cy="5052372"/>
          </a:xfrm>
        </p:grpSpPr>
        <p:pic>
          <p:nvPicPr>
            <p:cNvPr descr="preencoded.png" id="1258" name="Google Shape;1258;p2"/>
            <p:cNvPicPr preferRelativeResize="0"/>
            <p:nvPr/>
          </p:nvPicPr>
          <p:blipFill rotWithShape="1">
            <a:blip r:embed="rId5">
              <a:alphaModFix/>
            </a:blip>
            <a:srcRect b="0" l="0" r="0" t="0"/>
            <a:stretch/>
          </p:blipFill>
          <p:spPr>
            <a:xfrm rot="-5252244">
              <a:off x="15555530" y="9493494"/>
              <a:ext cx="575920" cy="451409"/>
            </a:xfrm>
            <a:prstGeom prst="rect">
              <a:avLst/>
            </a:prstGeom>
            <a:noFill/>
            <a:ln>
              <a:noFill/>
            </a:ln>
          </p:spPr>
        </p:pic>
        <p:pic>
          <p:nvPicPr>
            <p:cNvPr descr="preencoded.png" id="1259" name="Google Shape;1259;p2"/>
            <p:cNvPicPr preferRelativeResize="0"/>
            <p:nvPr/>
          </p:nvPicPr>
          <p:blipFill rotWithShape="1">
            <a:blip r:embed="rId6">
              <a:alphaModFix/>
            </a:blip>
            <a:srcRect b="0" l="0" r="0" t="0"/>
            <a:stretch/>
          </p:blipFill>
          <p:spPr>
            <a:xfrm rot="-5252244">
              <a:off x="14837547" y="9820179"/>
              <a:ext cx="228058" cy="275463"/>
            </a:xfrm>
            <a:prstGeom prst="rect">
              <a:avLst/>
            </a:prstGeom>
            <a:noFill/>
            <a:ln>
              <a:noFill/>
            </a:ln>
          </p:spPr>
        </p:pic>
        <p:pic>
          <p:nvPicPr>
            <p:cNvPr descr="preencoded.png" id="1260" name="Google Shape;1260;p2"/>
            <p:cNvPicPr preferRelativeResize="0"/>
            <p:nvPr/>
          </p:nvPicPr>
          <p:blipFill rotWithShape="1">
            <a:blip r:embed="rId7">
              <a:alphaModFix/>
            </a:blip>
            <a:srcRect b="0" l="0" r="0" t="0"/>
            <a:stretch/>
          </p:blipFill>
          <p:spPr>
            <a:xfrm rot="-5252244">
              <a:off x="14211073" y="10333615"/>
              <a:ext cx="731283" cy="408369"/>
            </a:xfrm>
            <a:prstGeom prst="rect">
              <a:avLst/>
            </a:prstGeom>
            <a:noFill/>
            <a:ln>
              <a:noFill/>
            </a:ln>
          </p:spPr>
        </p:pic>
        <p:pic>
          <p:nvPicPr>
            <p:cNvPr descr="preencoded.png" id="1261" name="Google Shape;1261;p2"/>
            <p:cNvPicPr preferRelativeResize="0"/>
            <p:nvPr/>
          </p:nvPicPr>
          <p:blipFill rotWithShape="1">
            <a:blip r:embed="rId8">
              <a:alphaModFix/>
            </a:blip>
            <a:srcRect b="0" l="0" r="0" t="0"/>
            <a:stretch/>
          </p:blipFill>
          <p:spPr>
            <a:xfrm rot="-5252244">
              <a:off x="15263565" y="9593312"/>
              <a:ext cx="122811" cy="607124"/>
            </a:xfrm>
            <a:prstGeom prst="rect">
              <a:avLst/>
            </a:prstGeom>
            <a:noFill/>
            <a:ln>
              <a:noFill/>
            </a:ln>
          </p:spPr>
        </p:pic>
        <p:pic>
          <p:nvPicPr>
            <p:cNvPr descr="preencoded.png" id="1262" name="Google Shape;1262;p2"/>
            <p:cNvPicPr preferRelativeResize="0"/>
            <p:nvPr/>
          </p:nvPicPr>
          <p:blipFill rotWithShape="1">
            <a:blip r:embed="rId9">
              <a:alphaModFix/>
            </a:blip>
            <a:srcRect b="0" l="0" r="0" t="0"/>
            <a:stretch/>
          </p:blipFill>
          <p:spPr>
            <a:xfrm rot="-5252244">
              <a:off x="15944178" y="8919158"/>
              <a:ext cx="252412" cy="322927"/>
            </a:xfrm>
            <a:prstGeom prst="rect">
              <a:avLst/>
            </a:prstGeom>
            <a:noFill/>
            <a:ln>
              <a:noFill/>
            </a:ln>
          </p:spPr>
        </p:pic>
        <p:pic>
          <p:nvPicPr>
            <p:cNvPr descr="preencoded.png" id="1263" name="Google Shape;1263;p2"/>
            <p:cNvPicPr preferRelativeResize="0"/>
            <p:nvPr/>
          </p:nvPicPr>
          <p:blipFill rotWithShape="1">
            <a:blip r:embed="rId10">
              <a:alphaModFix/>
            </a:blip>
            <a:srcRect b="0" l="0" r="0" t="0"/>
            <a:stretch/>
          </p:blipFill>
          <p:spPr>
            <a:xfrm rot="-5252244">
              <a:off x="16135384" y="8784299"/>
              <a:ext cx="195929" cy="277432"/>
            </a:xfrm>
            <a:prstGeom prst="rect">
              <a:avLst/>
            </a:prstGeom>
            <a:noFill/>
            <a:ln>
              <a:noFill/>
            </a:ln>
          </p:spPr>
        </p:pic>
        <p:pic>
          <p:nvPicPr>
            <p:cNvPr descr="preencoded.png" id="1264" name="Google Shape;1264;p2"/>
            <p:cNvPicPr preferRelativeResize="0"/>
            <p:nvPr/>
          </p:nvPicPr>
          <p:blipFill rotWithShape="1">
            <a:blip r:embed="rId11">
              <a:alphaModFix/>
            </a:blip>
            <a:srcRect b="0" l="0" r="0" t="0"/>
            <a:stretch/>
          </p:blipFill>
          <p:spPr>
            <a:xfrm rot="-5252244">
              <a:off x="15696264" y="9506733"/>
              <a:ext cx="201236" cy="157467"/>
            </a:xfrm>
            <a:prstGeom prst="rect">
              <a:avLst/>
            </a:prstGeom>
            <a:noFill/>
            <a:ln>
              <a:noFill/>
            </a:ln>
          </p:spPr>
        </p:pic>
        <p:pic>
          <p:nvPicPr>
            <p:cNvPr descr="preencoded.png" id="1265" name="Google Shape;1265;p2"/>
            <p:cNvPicPr preferRelativeResize="0"/>
            <p:nvPr/>
          </p:nvPicPr>
          <p:blipFill rotWithShape="1">
            <a:blip r:embed="rId12">
              <a:alphaModFix/>
            </a:blip>
            <a:srcRect b="0" l="0" r="0" t="0"/>
            <a:stretch/>
          </p:blipFill>
          <p:spPr>
            <a:xfrm rot="-5252244">
              <a:off x="15638596" y="9320017"/>
              <a:ext cx="391148" cy="128741"/>
            </a:xfrm>
            <a:prstGeom prst="rect">
              <a:avLst/>
            </a:prstGeom>
            <a:noFill/>
            <a:ln>
              <a:noFill/>
            </a:ln>
          </p:spPr>
        </p:pic>
        <p:pic>
          <p:nvPicPr>
            <p:cNvPr descr="preencoded.png" id="1266" name="Google Shape;1266;p2"/>
            <p:cNvPicPr preferRelativeResize="0"/>
            <p:nvPr/>
          </p:nvPicPr>
          <p:blipFill rotWithShape="1">
            <a:blip r:embed="rId13">
              <a:alphaModFix/>
            </a:blip>
            <a:srcRect b="0" l="0" r="0" t="0"/>
            <a:stretch/>
          </p:blipFill>
          <p:spPr>
            <a:xfrm rot="-5252244">
              <a:off x="14665812" y="9923720"/>
              <a:ext cx="376406" cy="159954"/>
            </a:xfrm>
            <a:prstGeom prst="rect">
              <a:avLst/>
            </a:prstGeom>
            <a:noFill/>
            <a:ln>
              <a:noFill/>
            </a:ln>
          </p:spPr>
        </p:pic>
        <p:pic>
          <p:nvPicPr>
            <p:cNvPr descr="preencoded.png" id="1267" name="Google Shape;1267;p2"/>
            <p:cNvPicPr preferRelativeResize="0"/>
            <p:nvPr/>
          </p:nvPicPr>
          <p:blipFill rotWithShape="1">
            <a:blip r:embed="rId14">
              <a:alphaModFix/>
            </a:blip>
            <a:srcRect b="0" l="0" r="0" t="0"/>
            <a:stretch/>
          </p:blipFill>
          <p:spPr>
            <a:xfrm rot="-5252244">
              <a:off x="15603389" y="9657916"/>
              <a:ext cx="211550" cy="97536"/>
            </a:xfrm>
            <a:prstGeom prst="rect">
              <a:avLst/>
            </a:prstGeom>
            <a:noFill/>
            <a:ln>
              <a:noFill/>
            </a:ln>
          </p:spPr>
        </p:pic>
        <p:pic>
          <p:nvPicPr>
            <p:cNvPr descr="preencoded.png" id="1268" name="Google Shape;1268;p2"/>
            <p:cNvPicPr preferRelativeResize="0"/>
            <p:nvPr/>
          </p:nvPicPr>
          <p:blipFill rotWithShape="1">
            <a:blip r:embed="rId15">
              <a:alphaModFix/>
            </a:blip>
            <a:srcRect b="0" l="0" r="0" t="0"/>
            <a:stretch/>
          </p:blipFill>
          <p:spPr>
            <a:xfrm rot="-5252244">
              <a:off x="14904282" y="9810772"/>
              <a:ext cx="83820" cy="105129"/>
            </a:xfrm>
            <a:prstGeom prst="rect">
              <a:avLst/>
            </a:prstGeom>
            <a:noFill/>
            <a:ln>
              <a:noFill/>
            </a:ln>
          </p:spPr>
        </p:pic>
        <p:pic>
          <p:nvPicPr>
            <p:cNvPr descr="preencoded.png" id="1269" name="Google Shape;1269;p2"/>
            <p:cNvPicPr preferRelativeResize="0"/>
            <p:nvPr/>
          </p:nvPicPr>
          <p:blipFill rotWithShape="1">
            <a:blip r:embed="rId16">
              <a:alphaModFix/>
            </a:blip>
            <a:srcRect b="0" l="0" r="0" t="0"/>
            <a:stretch/>
          </p:blipFill>
          <p:spPr>
            <a:xfrm rot="-5252244">
              <a:off x="15874507" y="9150471"/>
              <a:ext cx="50500" cy="51401"/>
            </a:xfrm>
            <a:prstGeom prst="rect">
              <a:avLst/>
            </a:prstGeom>
            <a:noFill/>
            <a:ln>
              <a:noFill/>
            </a:ln>
          </p:spPr>
        </p:pic>
        <p:pic>
          <p:nvPicPr>
            <p:cNvPr descr="preencoded.png" id="1270" name="Google Shape;1270;p2"/>
            <p:cNvPicPr preferRelativeResize="0"/>
            <p:nvPr/>
          </p:nvPicPr>
          <p:blipFill rotWithShape="1">
            <a:blip r:embed="rId17">
              <a:alphaModFix/>
            </a:blip>
            <a:srcRect b="0" l="0" r="0" t="0"/>
            <a:stretch/>
          </p:blipFill>
          <p:spPr>
            <a:xfrm rot="-5252244">
              <a:off x="14900691" y="9812381"/>
              <a:ext cx="50673" cy="62579"/>
            </a:xfrm>
            <a:prstGeom prst="rect">
              <a:avLst/>
            </a:prstGeom>
            <a:noFill/>
            <a:ln>
              <a:noFill/>
            </a:ln>
          </p:spPr>
        </p:pic>
        <p:pic>
          <p:nvPicPr>
            <p:cNvPr descr="preencoded.png" id="1271" name="Google Shape;1271;p2"/>
            <p:cNvPicPr preferRelativeResize="0"/>
            <p:nvPr/>
          </p:nvPicPr>
          <p:blipFill rotWithShape="1">
            <a:blip r:embed="rId18">
              <a:alphaModFix/>
            </a:blip>
            <a:srcRect b="0" l="0" r="0" t="0"/>
            <a:stretch/>
          </p:blipFill>
          <p:spPr>
            <a:xfrm rot="-5252244">
              <a:off x="15647612" y="9829055"/>
              <a:ext cx="16097" cy="9557"/>
            </a:xfrm>
            <a:prstGeom prst="rect">
              <a:avLst/>
            </a:prstGeom>
            <a:noFill/>
            <a:ln>
              <a:noFill/>
            </a:ln>
          </p:spPr>
        </p:pic>
        <p:pic>
          <p:nvPicPr>
            <p:cNvPr descr="preencoded.png" id="1272" name="Google Shape;1272;p2"/>
            <p:cNvPicPr preferRelativeResize="0"/>
            <p:nvPr/>
          </p:nvPicPr>
          <p:blipFill rotWithShape="1">
            <a:blip r:embed="rId19">
              <a:alphaModFix/>
            </a:blip>
            <a:srcRect b="0" l="0" r="0" t="0"/>
            <a:stretch/>
          </p:blipFill>
          <p:spPr>
            <a:xfrm rot="-5252244">
              <a:off x="15614294" y="9851988"/>
              <a:ext cx="2572" cy="15716"/>
            </a:xfrm>
            <a:prstGeom prst="rect">
              <a:avLst/>
            </a:prstGeom>
            <a:noFill/>
            <a:ln>
              <a:noFill/>
            </a:ln>
          </p:spPr>
        </p:pic>
        <p:pic>
          <p:nvPicPr>
            <p:cNvPr descr="preencoded.png" id="1273" name="Google Shape;1273;p2"/>
            <p:cNvPicPr preferRelativeResize="0"/>
            <p:nvPr/>
          </p:nvPicPr>
          <p:blipFill rotWithShape="1">
            <a:blip r:embed="rId20">
              <a:alphaModFix/>
            </a:blip>
            <a:srcRect b="0" l="0" r="0" t="0"/>
            <a:stretch/>
          </p:blipFill>
          <p:spPr>
            <a:xfrm rot="-5252244">
              <a:off x="15646565" y="9816938"/>
              <a:ext cx="16383" cy="2000"/>
            </a:xfrm>
            <a:prstGeom prst="rect">
              <a:avLst/>
            </a:prstGeom>
            <a:noFill/>
            <a:ln>
              <a:noFill/>
            </a:ln>
          </p:spPr>
        </p:pic>
        <p:pic>
          <p:nvPicPr>
            <p:cNvPr descr="preencoded.png" id="1274" name="Google Shape;1274;p2"/>
            <p:cNvPicPr preferRelativeResize="0"/>
            <p:nvPr/>
          </p:nvPicPr>
          <p:blipFill rotWithShape="1">
            <a:blip r:embed="rId21">
              <a:alphaModFix/>
            </a:blip>
            <a:srcRect b="0" l="0" r="0" t="0"/>
            <a:stretch/>
          </p:blipFill>
          <p:spPr>
            <a:xfrm rot="-5252244">
              <a:off x="14794574" y="10121965"/>
              <a:ext cx="729883" cy="1425035"/>
            </a:xfrm>
            <a:prstGeom prst="rect">
              <a:avLst/>
            </a:prstGeom>
            <a:noFill/>
            <a:ln>
              <a:noFill/>
            </a:ln>
          </p:spPr>
        </p:pic>
        <p:pic>
          <p:nvPicPr>
            <p:cNvPr descr="preencoded.png" id="1275" name="Google Shape;1275;p2"/>
            <p:cNvPicPr preferRelativeResize="0"/>
            <p:nvPr/>
          </p:nvPicPr>
          <p:blipFill rotWithShape="1">
            <a:blip r:embed="rId22">
              <a:alphaModFix/>
            </a:blip>
            <a:srcRect b="0" l="0" r="0" t="0"/>
            <a:stretch/>
          </p:blipFill>
          <p:spPr>
            <a:xfrm rot="-5252244">
              <a:off x="14315032" y="10740289"/>
              <a:ext cx="556852" cy="586651"/>
            </a:xfrm>
            <a:prstGeom prst="rect">
              <a:avLst/>
            </a:prstGeom>
            <a:noFill/>
            <a:ln>
              <a:noFill/>
            </a:ln>
          </p:spPr>
        </p:pic>
        <p:pic>
          <p:nvPicPr>
            <p:cNvPr descr="preencoded.png" id="1276" name="Google Shape;1276;p2"/>
            <p:cNvPicPr preferRelativeResize="0"/>
            <p:nvPr/>
          </p:nvPicPr>
          <p:blipFill rotWithShape="1">
            <a:blip r:embed="rId23">
              <a:alphaModFix/>
            </a:blip>
            <a:srcRect b="0" l="0" r="0" t="0"/>
            <a:stretch/>
          </p:blipFill>
          <p:spPr>
            <a:xfrm rot="-5252244">
              <a:off x="14510076" y="11319236"/>
              <a:ext cx="271474" cy="226514"/>
            </a:xfrm>
            <a:prstGeom prst="rect">
              <a:avLst/>
            </a:prstGeom>
            <a:noFill/>
            <a:ln>
              <a:noFill/>
            </a:ln>
          </p:spPr>
        </p:pic>
        <p:pic>
          <p:nvPicPr>
            <p:cNvPr descr="preencoded.png" id="1277" name="Google Shape;1277;p2"/>
            <p:cNvPicPr preferRelativeResize="0"/>
            <p:nvPr/>
          </p:nvPicPr>
          <p:blipFill rotWithShape="1">
            <a:blip r:embed="rId24">
              <a:alphaModFix/>
            </a:blip>
            <a:srcRect b="0" l="0" r="0" t="0"/>
            <a:stretch/>
          </p:blipFill>
          <p:spPr>
            <a:xfrm rot="-5252244">
              <a:off x="14417432" y="10959091"/>
              <a:ext cx="126455" cy="191797"/>
            </a:xfrm>
            <a:prstGeom prst="rect">
              <a:avLst/>
            </a:prstGeom>
            <a:noFill/>
            <a:ln>
              <a:noFill/>
            </a:ln>
          </p:spPr>
        </p:pic>
        <p:pic>
          <p:nvPicPr>
            <p:cNvPr descr="preencoded.png" id="1278" name="Google Shape;1278;p2"/>
            <p:cNvPicPr preferRelativeResize="0"/>
            <p:nvPr/>
          </p:nvPicPr>
          <p:blipFill rotWithShape="1">
            <a:blip r:embed="rId25">
              <a:alphaModFix/>
            </a:blip>
            <a:srcRect b="0" l="0" r="0" t="0"/>
            <a:stretch/>
          </p:blipFill>
          <p:spPr>
            <a:xfrm rot="-5252244">
              <a:off x="14585043" y="10963911"/>
              <a:ext cx="74607" cy="25601"/>
            </a:xfrm>
            <a:prstGeom prst="rect">
              <a:avLst/>
            </a:prstGeom>
            <a:noFill/>
            <a:ln>
              <a:noFill/>
            </a:ln>
          </p:spPr>
        </p:pic>
        <p:pic>
          <p:nvPicPr>
            <p:cNvPr descr="preencoded.png" id="1279" name="Google Shape;1279;p2"/>
            <p:cNvPicPr preferRelativeResize="0"/>
            <p:nvPr/>
          </p:nvPicPr>
          <p:blipFill rotWithShape="1">
            <a:blip r:embed="rId19">
              <a:alphaModFix/>
            </a:blip>
            <a:srcRect b="0" l="0" r="0" t="0"/>
            <a:stretch/>
          </p:blipFill>
          <p:spPr>
            <a:xfrm rot="-5252244">
              <a:off x="14530756" y="11305951"/>
              <a:ext cx="15812" cy="2000"/>
            </a:xfrm>
            <a:prstGeom prst="rect">
              <a:avLst/>
            </a:prstGeom>
            <a:noFill/>
            <a:ln>
              <a:noFill/>
            </a:ln>
          </p:spPr>
        </p:pic>
        <p:pic>
          <p:nvPicPr>
            <p:cNvPr descr="preencoded.png" id="1280" name="Google Shape;1280;p2"/>
            <p:cNvPicPr preferRelativeResize="0"/>
            <p:nvPr/>
          </p:nvPicPr>
          <p:blipFill rotWithShape="1">
            <a:blip r:embed="rId26">
              <a:alphaModFix/>
            </a:blip>
            <a:srcRect b="0" l="0" r="0" t="0"/>
            <a:stretch/>
          </p:blipFill>
          <p:spPr>
            <a:xfrm rot="-5252244">
              <a:off x="14536814" y="11286921"/>
              <a:ext cx="15907" cy="8858"/>
            </a:xfrm>
            <a:prstGeom prst="rect">
              <a:avLst/>
            </a:prstGeom>
            <a:noFill/>
            <a:ln>
              <a:noFill/>
            </a:ln>
          </p:spPr>
        </p:pic>
        <p:pic>
          <p:nvPicPr>
            <p:cNvPr descr="preencoded.png" id="1281" name="Google Shape;1281;p2"/>
            <p:cNvPicPr preferRelativeResize="0"/>
            <p:nvPr/>
          </p:nvPicPr>
          <p:blipFill rotWithShape="1">
            <a:blip r:embed="rId27">
              <a:alphaModFix/>
            </a:blip>
            <a:srcRect b="0" l="0" r="0" t="0"/>
            <a:stretch/>
          </p:blipFill>
          <p:spPr>
            <a:xfrm rot="-5252244">
              <a:off x="14612065" y="10914713"/>
              <a:ext cx="9342" cy="8458"/>
            </a:xfrm>
            <a:prstGeom prst="rect">
              <a:avLst/>
            </a:prstGeom>
            <a:noFill/>
            <a:ln>
              <a:noFill/>
            </a:ln>
          </p:spPr>
        </p:pic>
        <p:pic>
          <p:nvPicPr>
            <p:cNvPr descr="preencoded.png" id="1282" name="Google Shape;1282;p2"/>
            <p:cNvPicPr preferRelativeResize="0"/>
            <p:nvPr/>
          </p:nvPicPr>
          <p:blipFill rotWithShape="1">
            <a:blip r:embed="rId28">
              <a:alphaModFix/>
            </a:blip>
            <a:srcRect b="0" l="0" r="0" t="0"/>
            <a:stretch/>
          </p:blipFill>
          <p:spPr>
            <a:xfrm rot="-5252244">
              <a:off x="15510180" y="8869896"/>
              <a:ext cx="940744" cy="2660905"/>
            </a:xfrm>
            <a:prstGeom prst="rect">
              <a:avLst/>
            </a:prstGeom>
            <a:noFill/>
            <a:ln>
              <a:noFill/>
            </a:ln>
          </p:spPr>
        </p:pic>
        <p:pic>
          <p:nvPicPr>
            <p:cNvPr descr="preencoded.png" id="1283" name="Google Shape;1283;p2"/>
            <p:cNvPicPr preferRelativeResize="0"/>
            <p:nvPr/>
          </p:nvPicPr>
          <p:blipFill rotWithShape="1">
            <a:blip r:embed="rId29">
              <a:alphaModFix/>
            </a:blip>
            <a:srcRect b="0" l="0" r="0" t="0"/>
            <a:stretch/>
          </p:blipFill>
          <p:spPr>
            <a:xfrm rot="-5252244">
              <a:off x="15703682" y="9503544"/>
              <a:ext cx="898130" cy="949502"/>
            </a:xfrm>
            <a:prstGeom prst="rect">
              <a:avLst/>
            </a:prstGeom>
            <a:noFill/>
            <a:ln>
              <a:noFill/>
            </a:ln>
          </p:spPr>
        </p:pic>
        <p:pic>
          <p:nvPicPr>
            <p:cNvPr descr="preencoded.png" id="1284" name="Google Shape;1284;p2"/>
            <p:cNvPicPr preferRelativeResize="0"/>
            <p:nvPr/>
          </p:nvPicPr>
          <p:blipFill rotWithShape="1">
            <a:blip r:embed="rId30">
              <a:alphaModFix/>
            </a:blip>
            <a:srcRect b="0" l="0" r="0" t="0"/>
            <a:stretch/>
          </p:blipFill>
          <p:spPr>
            <a:xfrm rot="-5252244">
              <a:off x="15598185" y="9282338"/>
              <a:ext cx="747609" cy="492547"/>
            </a:xfrm>
            <a:prstGeom prst="rect">
              <a:avLst/>
            </a:prstGeom>
            <a:noFill/>
            <a:ln>
              <a:noFill/>
            </a:ln>
          </p:spPr>
        </p:pic>
        <p:pic>
          <p:nvPicPr>
            <p:cNvPr descr="preencoded.png" id="1285" name="Google Shape;1285;p2"/>
            <p:cNvPicPr preferRelativeResize="0"/>
            <p:nvPr/>
          </p:nvPicPr>
          <p:blipFill rotWithShape="1">
            <a:blip r:embed="rId20">
              <a:alphaModFix/>
            </a:blip>
            <a:srcRect b="0" l="0" r="0" t="0"/>
            <a:stretch/>
          </p:blipFill>
          <p:spPr>
            <a:xfrm rot="-5252244">
              <a:off x="15708860" y="9689550"/>
              <a:ext cx="15812" cy="2191"/>
            </a:xfrm>
            <a:prstGeom prst="rect">
              <a:avLst/>
            </a:prstGeom>
            <a:noFill/>
            <a:ln>
              <a:noFill/>
            </a:ln>
          </p:spPr>
        </p:pic>
        <p:pic>
          <p:nvPicPr>
            <p:cNvPr descr="preencoded.png" id="1286" name="Google Shape;1286;p2"/>
            <p:cNvPicPr preferRelativeResize="0"/>
            <p:nvPr/>
          </p:nvPicPr>
          <p:blipFill rotWithShape="1">
            <a:blip r:embed="rId19">
              <a:alphaModFix/>
            </a:blip>
            <a:srcRect b="0" l="0" r="0" t="0"/>
            <a:stretch/>
          </p:blipFill>
          <p:spPr>
            <a:xfrm rot="-5252244">
              <a:off x="15034573" y="9928648"/>
              <a:ext cx="5239" cy="2953"/>
            </a:xfrm>
            <a:prstGeom prst="rect">
              <a:avLst/>
            </a:prstGeom>
            <a:noFill/>
            <a:ln>
              <a:noFill/>
            </a:ln>
          </p:spPr>
        </p:pic>
        <p:pic>
          <p:nvPicPr>
            <p:cNvPr descr="preencoded.png" id="1287" name="Google Shape;1287;p2"/>
            <p:cNvPicPr preferRelativeResize="0"/>
            <p:nvPr/>
          </p:nvPicPr>
          <p:blipFill rotWithShape="1">
            <a:blip r:embed="rId19">
              <a:alphaModFix/>
            </a:blip>
            <a:srcRect b="0" l="0" r="0" t="0"/>
            <a:stretch/>
          </p:blipFill>
          <p:spPr>
            <a:xfrm rot="-5252244">
              <a:off x="15053836" y="9905189"/>
              <a:ext cx="5912" cy="3065"/>
            </a:xfrm>
            <a:prstGeom prst="rect">
              <a:avLst/>
            </a:prstGeom>
            <a:noFill/>
            <a:ln>
              <a:noFill/>
            </a:ln>
          </p:spPr>
        </p:pic>
        <p:pic>
          <p:nvPicPr>
            <p:cNvPr descr="preencoded.png" id="1288" name="Google Shape;1288;p2"/>
            <p:cNvPicPr preferRelativeResize="0"/>
            <p:nvPr/>
          </p:nvPicPr>
          <p:blipFill rotWithShape="1">
            <a:blip r:embed="rId31">
              <a:alphaModFix/>
            </a:blip>
            <a:srcRect b="0" l="0" r="0" t="0"/>
            <a:stretch/>
          </p:blipFill>
          <p:spPr>
            <a:xfrm rot="-5252244">
              <a:off x="14710952" y="9905307"/>
              <a:ext cx="591979" cy="1208061"/>
            </a:xfrm>
            <a:prstGeom prst="rect">
              <a:avLst/>
            </a:prstGeom>
            <a:noFill/>
            <a:ln>
              <a:noFill/>
            </a:ln>
          </p:spPr>
        </p:pic>
        <p:pic>
          <p:nvPicPr>
            <p:cNvPr descr="preencoded.png" id="1289" name="Google Shape;1289;p2"/>
            <p:cNvPicPr preferRelativeResize="0"/>
            <p:nvPr/>
          </p:nvPicPr>
          <p:blipFill rotWithShape="1">
            <a:blip r:embed="rId32">
              <a:alphaModFix/>
            </a:blip>
            <a:srcRect b="0" l="0" r="0" t="0"/>
            <a:stretch/>
          </p:blipFill>
          <p:spPr>
            <a:xfrm rot="-5252244">
              <a:off x="14719526" y="10142322"/>
              <a:ext cx="190595" cy="182690"/>
            </a:xfrm>
            <a:prstGeom prst="rect">
              <a:avLst/>
            </a:prstGeom>
            <a:noFill/>
            <a:ln>
              <a:noFill/>
            </a:ln>
          </p:spPr>
        </p:pic>
        <p:pic>
          <p:nvPicPr>
            <p:cNvPr descr="preencoded.png" id="1290" name="Google Shape;1290;p2"/>
            <p:cNvPicPr preferRelativeResize="0"/>
            <p:nvPr/>
          </p:nvPicPr>
          <p:blipFill rotWithShape="1">
            <a:blip r:embed="rId33">
              <a:alphaModFix/>
            </a:blip>
            <a:srcRect b="0" l="0" r="0" t="0"/>
            <a:stretch/>
          </p:blipFill>
          <p:spPr>
            <a:xfrm rot="-5252244">
              <a:off x="16010573" y="8707732"/>
              <a:ext cx="858275" cy="985723"/>
            </a:xfrm>
            <a:prstGeom prst="rect">
              <a:avLst/>
            </a:prstGeom>
            <a:noFill/>
            <a:ln>
              <a:noFill/>
            </a:ln>
          </p:spPr>
        </p:pic>
        <p:pic>
          <p:nvPicPr>
            <p:cNvPr descr="preencoded.png" id="1291" name="Google Shape;1291;p2"/>
            <p:cNvPicPr preferRelativeResize="0"/>
            <p:nvPr/>
          </p:nvPicPr>
          <p:blipFill rotWithShape="1">
            <a:blip r:embed="rId34">
              <a:alphaModFix/>
            </a:blip>
            <a:srcRect b="0" l="0" r="0" t="0"/>
            <a:stretch/>
          </p:blipFill>
          <p:spPr>
            <a:xfrm rot="-5252244">
              <a:off x="15922545" y="9175068"/>
              <a:ext cx="15072" cy="33719"/>
            </a:xfrm>
            <a:prstGeom prst="rect">
              <a:avLst/>
            </a:prstGeom>
            <a:noFill/>
            <a:ln>
              <a:noFill/>
            </a:ln>
          </p:spPr>
        </p:pic>
        <p:pic>
          <p:nvPicPr>
            <p:cNvPr descr="preencoded.png" id="1292" name="Google Shape;1292;p2"/>
            <p:cNvPicPr preferRelativeResize="0"/>
            <p:nvPr/>
          </p:nvPicPr>
          <p:blipFill rotWithShape="1">
            <a:blip r:embed="rId35">
              <a:alphaModFix/>
            </a:blip>
            <a:srcRect b="0" l="0" r="0" t="0"/>
            <a:stretch/>
          </p:blipFill>
          <p:spPr>
            <a:xfrm rot="-5252244">
              <a:off x="15897122" y="9187936"/>
              <a:ext cx="15907" cy="15907"/>
            </a:xfrm>
            <a:prstGeom prst="rect">
              <a:avLst/>
            </a:prstGeom>
            <a:noFill/>
            <a:ln>
              <a:noFill/>
            </a:ln>
          </p:spPr>
        </p:pic>
        <p:pic>
          <p:nvPicPr>
            <p:cNvPr descr="preencoded.png" id="1293" name="Google Shape;1293;p2"/>
            <p:cNvPicPr preferRelativeResize="0"/>
            <p:nvPr/>
          </p:nvPicPr>
          <p:blipFill rotWithShape="1">
            <a:blip r:embed="rId36">
              <a:alphaModFix/>
            </a:blip>
            <a:srcRect b="0" l="0" r="0" t="0"/>
            <a:stretch/>
          </p:blipFill>
          <p:spPr>
            <a:xfrm rot="-5252244">
              <a:off x="16357877" y="8529388"/>
              <a:ext cx="357257" cy="522297"/>
            </a:xfrm>
            <a:prstGeom prst="rect">
              <a:avLst/>
            </a:prstGeom>
            <a:noFill/>
            <a:ln>
              <a:noFill/>
            </a:ln>
          </p:spPr>
        </p:pic>
        <p:pic>
          <p:nvPicPr>
            <p:cNvPr descr="preencoded.png" id="1294" name="Google Shape;1294;p2"/>
            <p:cNvPicPr preferRelativeResize="0"/>
            <p:nvPr/>
          </p:nvPicPr>
          <p:blipFill rotWithShape="1">
            <a:blip r:embed="rId37">
              <a:alphaModFix/>
            </a:blip>
            <a:srcRect b="0" l="0" r="0" t="0"/>
            <a:stretch/>
          </p:blipFill>
          <p:spPr>
            <a:xfrm rot="-5252244">
              <a:off x="16348730" y="8653030"/>
              <a:ext cx="191605" cy="292603"/>
            </a:xfrm>
            <a:prstGeom prst="rect">
              <a:avLst/>
            </a:prstGeom>
            <a:noFill/>
            <a:ln>
              <a:noFill/>
            </a:ln>
          </p:spPr>
        </p:pic>
        <p:pic>
          <p:nvPicPr>
            <p:cNvPr descr="preencoded.png" id="1295" name="Google Shape;1295;p2"/>
            <p:cNvPicPr preferRelativeResize="0"/>
            <p:nvPr/>
          </p:nvPicPr>
          <p:blipFill rotWithShape="1">
            <a:blip r:embed="rId38">
              <a:alphaModFix/>
            </a:blip>
            <a:srcRect b="0" l="0" r="0" t="0"/>
            <a:stretch/>
          </p:blipFill>
          <p:spPr>
            <a:xfrm rot="-5252244">
              <a:off x="16142296" y="8839101"/>
              <a:ext cx="73222" cy="119943"/>
            </a:xfrm>
            <a:prstGeom prst="rect">
              <a:avLst/>
            </a:prstGeom>
            <a:noFill/>
            <a:ln>
              <a:noFill/>
            </a:ln>
          </p:spPr>
        </p:pic>
        <p:pic>
          <p:nvPicPr>
            <p:cNvPr descr="preencoded.png" id="1296" name="Google Shape;1296;p2"/>
            <p:cNvPicPr preferRelativeResize="0"/>
            <p:nvPr/>
          </p:nvPicPr>
          <p:blipFill rotWithShape="1">
            <a:blip r:embed="rId39">
              <a:alphaModFix/>
            </a:blip>
            <a:srcRect b="0" l="0" r="0" t="0"/>
            <a:stretch/>
          </p:blipFill>
          <p:spPr>
            <a:xfrm rot="-5252244">
              <a:off x="16229246" y="8790039"/>
              <a:ext cx="57687" cy="98965"/>
            </a:xfrm>
            <a:prstGeom prst="rect">
              <a:avLst/>
            </a:prstGeom>
            <a:noFill/>
            <a:ln>
              <a:noFill/>
            </a:ln>
          </p:spPr>
        </p:pic>
        <p:pic>
          <p:nvPicPr>
            <p:cNvPr descr="preencoded.png" id="1297" name="Google Shape;1297;p2"/>
            <p:cNvPicPr preferRelativeResize="0"/>
            <p:nvPr/>
          </p:nvPicPr>
          <p:blipFill rotWithShape="1">
            <a:blip r:embed="rId40">
              <a:alphaModFix/>
            </a:blip>
            <a:srcRect b="0" l="0" r="0" t="0"/>
            <a:stretch/>
          </p:blipFill>
          <p:spPr>
            <a:xfrm rot="-5252244">
              <a:off x="16281447" y="8832093"/>
              <a:ext cx="31623" cy="16440"/>
            </a:xfrm>
            <a:prstGeom prst="rect">
              <a:avLst/>
            </a:prstGeom>
            <a:noFill/>
            <a:ln>
              <a:noFill/>
            </a:ln>
          </p:spPr>
        </p:pic>
        <p:pic>
          <p:nvPicPr>
            <p:cNvPr descr="preencoded.png" id="1298" name="Google Shape;1298;p2"/>
            <p:cNvPicPr preferRelativeResize="0"/>
            <p:nvPr/>
          </p:nvPicPr>
          <p:blipFill rotWithShape="1">
            <a:blip r:embed="rId41">
              <a:alphaModFix/>
            </a:blip>
            <a:srcRect b="0" l="0" r="0" t="0"/>
            <a:stretch/>
          </p:blipFill>
          <p:spPr>
            <a:xfrm rot="-5252244">
              <a:off x="16235354" y="8854892"/>
              <a:ext cx="2096" cy="15716"/>
            </a:xfrm>
            <a:prstGeom prst="rect">
              <a:avLst/>
            </a:prstGeom>
            <a:noFill/>
            <a:ln>
              <a:noFill/>
            </a:ln>
          </p:spPr>
        </p:pic>
        <p:pic>
          <p:nvPicPr>
            <p:cNvPr descr="preencoded.png" id="1299" name="Google Shape;1299;p2"/>
            <p:cNvPicPr preferRelativeResize="0"/>
            <p:nvPr/>
          </p:nvPicPr>
          <p:blipFill rotWithShape="1">
            <a:blip r:embed="rId19">
              <a:alphaModFix/>
            </a:blip>
            <a:srcRect b="0" l="0" r="0" t="0"/>
            <a:stretch/>
          </p:blipFill>
          <p:spPr>
            <a:xfrm rot="-5252244">
              <a:off x="16251060" y="8857591"/>
              <a:ext cx="2096" cy="15907"/>
            </a:xfrm>
            <a:prstGeom prst="rect">
              <a:avLst/>
            </a:prstGeom>
            <a:noFill/>
            <a:ln>
              <a:noFill/>
            </a:ln>
          </p:spPr>
        </p:pic>
        <p:pic>
          <p:nvPicPr>
            <p:cNvPr descr="preencoded.png" id="1300" name="Google Shape;1300;p2"/>
            <p:cNvPicPr preferRelativeResize="0"/>
            <p:nvPr/>
          </p:nvPicPr>
          <p:blipFill rotWithShape="1">
            <a:blip r:embed="rId42">
              <a:alphaModFix/>
            </a:blip>
            <a:srcRect b="0" l="0" r="0" t="0"/>
            <a:stretch/>
          </p:blipFill>
          <p:spPr>
            <a:xfrm rot="-5252244">
              <a:off x="16235430" y="8883135"/>
              <a:ext cx="9239" cy="15716"/>
            </a:xfrm>
            <a:prstGeom prst="rect">
              <a:avLst/>
            </a:prstGeom>
            <a:noFill/>
            <a:ln>
              <a:noFill/>
            </a:ln>
          </p:spPr>
        </p:pic>
        <p:pic>
          <p:nvPicPr>
            <p:cNvPr descr="preencoded.png" id="1301" name="Google Shape;1301;p2"/>
            <p:cNvPicPr preferRelativeResize="0"/>
            <p:nvPr/>
          </p:nvPicPr>
          <p:blipFill rotWithShape="1">
            <a:blip r:embed="rId43">
              <a:alphaModFix/>
            </a:blip>
            <a:srcRect b="0" l="0" r="0" t="0"/>
            <a:stretch/>
          </p:blipFill>
          <p:spPr>
            <a:xfrm rot="-5252244">
              <a:off x="15878435" y="9208217"/>
              <a:ext cx="29718" cy="19988"/>
            </a:xfrm>
            <a:prstGeom prst="rect">
              <a:avLst/>
            </a:prstGeom>
            <a:noFill/>
            <a:ln>
              <a:noFill/>
            </a:ln>
          </p:spPr>
        </p:pic>
        <p:pic>
          <p:nvPicPr>
            <p:cNvPr descr="preencoded.png" id="1302" name="Google Shape;1302;p2"/>
            <p:cNvPicPr preferRelativeResize="0"/>
            <p:nvPr/>
          </p:nvPicPr>
          <p:blipFill rotWithShape="1">
            <a:blip r:embed="rId44">
              <a:alphaModFix/>
            </a:blip>
            <a:srcRect b="0" l="0" r="0" t="0"/>
            <a:stretch/>
          </p:blipFill>
          <p:spPr>
            <a:xfrm rot="-5252244">
              <a:off x="14964868" y="9841997"/>
              <a:ext cx="28480" cy="22925"/>
            </a:xfrm>
            <a:prstGeom prst="rect">
              <a:avLst/>
            </a:prstGeom>
            <a:noFill/>
            <a:ln>
              <a:noFill/>
            </a:ln>
          </p:spPr>
        </p:pic>
        <p:pic>
          <p:nvPicPr>
            <p:cNvPr descr="preencoded.png" id="1303" name="Google Shape;1303;p2"/>
            <p:cNvPicPr preferRelativeResize="0"/>
            <p:nvPr/>
          </p:nvPicPr>
          <p:blipFill rotWithShape="1">
            <a:blip r:embed="rId45">
              <a:alphaModFix/>
            </a:blip>
            <a:srcRect b="0" l="0" r="0" t="0"/>
            <a:stretch/>
          </p:blipFill>
          <p:spPr>
            <a:xfrm rot="-5252244">
              <a:off x="14937646" y="10262441"/>
              <a:ext cx="1120127" cy="1641824"/>
            </a:xfrm>
            <a:prstGeom prst="rect">
              <a:avLst/>
            </a:prstGeom>
            <a:noFill/>
            <a:ln>
              <a:noFill/>
            </a:ln>
          </p:spPr>
        </p:pic>
        <p:pic>
          <p:nvPicPr>
            <p:cNvPr descr="preencoded.png" id="1304" name="Google Shape;1304;p2"/>
            <p:cNvPicPr preferRelativeResize="0"/>
            <p:nvPr/>
          </p:nvPicPr>
          <p:blipFill rotWithShape="1">
            <a:blip r:embed="rId46">
              <a:alphaModFix/>
            </a:blip>
            <a:srcRect b="0" l="0" r="0" t="0"/>
            <a:stretch/>
          </p:blipFill>
          <p:spPr>
            <a:xfrm rot="-5252244">
              <a:off x="16256790" y="10763180"/>
              <a:ext cx="906554" cy="543474"/>
            </a:xfrm>
            <a:prstGeom prst="rect">
              <a:avLst/>
            </a:prstGeom>
            <a:noFill/>
            <a:ln>
              <a:noFill/>
            </a:ln>
          </p:spPr>
        </p:pic>
        <p:pic>
          <p:nvPicPr>
            <p:cNvPr descr="preencoded.png" id="1305" name="Google Shape;1305;p2"/>
            <p:cNvPicPr preferRelativeResize="0"/>
            <p:nvPr/>
          </p:nvPicPr>
          <p:blipFill rotWithShape="1">
            <a:blip r:embed="rId47">
              <a:alphaModFix/>
            </a:blip>
            <a:srcRect b="0" l="0" r="0" t="0"/>
            <a:stretch/>
          </p:blipFill>
          <p:spPr>
            <a:xfrm rot="-5252244">
              <a:off x="15548234" y="11522513"/>
              <a:ext cx="427242" cy="652710"/>
            </a:xfrm>
            <a:prstGeom prst="rect">
              <a:avLst/>
            </a:prstGeom>
            <a:noFill/>
            <a:ln>
              <a:noFill/>
            </a:ln>
          </p:spPr>
        </p:pic>
        <p:pic>
          <p:nvPicPr>
            <p:cNvPr descr="preencoded.png" id="1306" name="Google Shape;1306;p2"/>
            <p:cNvPicPr preferRelativeResize="0"/>
            <p:nvPr/>
          </p:nvPicPr>
          <p:blipFill rotWithShape="1">
            <a:blip r:embed="rId48">
              <a:alphaModFix/>
            </a:blip>
            <a:srcRect b="0" l="0" r="0" t="0"/>
            <a:stretch/>
          </p:blipFill>
          <p:spPr>
            <a:xfrm rot="-5252244">
              <a:off x="15760819" y="10756397"/>
              <a:ext cx="727901" cy="681323"/>
            </a:xfrm>
            <a:prstGeom prst="rect">
              <a:avLst/>
            </a:prstGeom>
            <a:noFill/>
            <a:ln>
              <a:noFill/>
            </a:ln>
          </p:spPr>
        </p:pic>
        <p:pic>
          <p:nvPicPr>
            <p:cNvPr descr="preencoded.png" id="1307" name="Google Shape;1307;p2"/>
            <p:cNvPicPr preferRelativeResize="0"/>
            <p:nvPr/>
          </p:nvPicPr>
          <p:blipFill rotWithShape="1">
            <a:blip r:embed="rId49">
              <a:alphaModFix/>
            </a:blip>
            <a:srcRect b="0" l="0" r="0" t="0"/>
            <a:stretch/>
          </p:blipFill>
          <p:spPr>
            <a:xfrm rot="-5252244">
              <a:off x="15413784" y="11464211"/>
              <a:ext cx="451915" cy="790625"/>
            </a:xfrm>
            <a:prstGeom prst="rect">
              <a:avLst/>
            </a:prstGeom>
            <a:noFill/>
            <a:ln>
              <a:noFill/>
            </a:ln>
          </p:spPr>
        </p:pic>
        <p:pic>
          <p:nvPicPr>
            <p:cNvPr descr="preencoded.png" id="1308" name="Google Shape;1308;p2"/>
            <p:cNvPicPr preferRelativeResize="0"/>
            <p:nvPr/>
          </p:nvPicPr>
          <p:blipFill rotWithShape="1">
            <a:blip r:embed="rId50">
              <a:alphaModFix/>
            </a:blip>
            <a:srcRect b="0" l="0" r="0" t="0"/>
            <a:stretch/>
          </p:blipFill>
          <p:spPr>
            <a:xfrm rot="-5252244">
              <a:off x="16029033" y="10835703"/>
              <a:ext cx="377390" cy="356031"/>
            </a:xfrm>
            <a:prstGeom prst="rect">
              <a:avLst/>
            </a:prstGeom>
            <a:noFill/>
            <a:ln>
              <a:noFill/>
            </a:ln>
          </p:spPr>
        </p:pic>
        <p:pic>
          <p:nvPicPr>
            <p:cNvPr descr="preencoded.png" id="1309" name="Google Shape;1309;p2"/>
            <p:cNvPicPr preferRelativeResize="0"/>
            <p:nvPr/>
          </p:nvPicPr>
          <p:blipFill rotWithShape="1">
            <a:blip r:embed="rId51">
              <a:alphaModFix/>
            </a:blip>
            <a:srcRect b="0" l="0" r="0" t="0"/>
            <a:stretch/>
          </p:blipFill>
          <p:spPr>
            <a:xfrm rot="-5252244">
              <a:off x="14876711" y="11447603"/>
              <a:ext cx="211640" cy="135949"/>
            </a:xfrm>
            <a:prstGeom prst="rect">
              <a:avLst/>
            </a:prstGeom>
            <a:noFill/>
            <a:ln>
              <a:noFill/>
            </a:ln>
          </p:spPr>
        </p:pic>
        <p:pic>
          <p:nvPicPr>
            <p:cNvPr descr="preencoded.png" id="1310" name="Google Shape;1310;p2"/>
            <p:cNvPicPr preferRelativeResize="0"/>
            <p:nvPr/>
          </p:nvPicPr>
          <p:blipFill rotWithShape="1">
            <a:blip r:embed="rId52">
              <a:alphaModFix/>
            </a:blip>
            <a:srcRect b="0" l="0" r="0" t="0"/>
            <a:stretch/>
          </p:blipFill>
          <p:spPr>
            <a:xfrm rot="-5252244">
              <a:off x="16762702" y="10803532"/>
              <a:ext cx="397543" cy="276417"/>
            </a:xfrm>
            <a:prstGeom prst="rect">
              <a:avLst/>
            </a:prstGeom>
            <a:noFill/>
            <a:ln>
              <a:noFill/>
            </a:ln>
          </p:spPr>
        </p:pic>
        <p:pic>
          <p:nvPicPr>
            <p:cNvPr descr="preencoded.png" id="1311" name="Google Shape;1311;p2"/>
            <p:cNvPicPr preferRelativeResize="0"/>
            <p:nvPr/>
          </p:nvPicPr>
          <p:blipFill rotWithShape="1">
            <a:blip r:embed="rId53">
              <a:alphaModFix/>
            </a:blip>
            <a:srcRect b="0" l="0" r="0" t="0"/>
            <a:stretch/>
          </p:blipFill>
          <p:spPr>
            <a:xfrm rot="-5252244">
              <a:off x="15891886" y="11314255"/>
              <a:ext cx="355361" cy="103477"/>
            </a:xfrm>
            <a:prstGeom prst="rect">
              <a:avLst/>
            </a:prstGeom>
            <a:noFill/>
            <a:ln>
              <a:noFill/>
            </a:ln>
          </p:spPr>
        </p:pic>
        <p:pic>
          <p:nvPicPr>
            <p:cNvPr descr="preencoded.png" id="1312" name="Google Shape;1312;p2"/>
            <p:cNvPicPr preferRelativeResize="0"/>
            <p:nvPr/>
          </p:nvPicPr>
          <p:blipFill rotWithShape="1">
            <a:blip r:embed="rId54">
              <a:alphaModFix/>
            </a:blip>
            <a:srcRect b="0" l="0" r="0" t="0"/>
            <a:stretch/>
          </p:blipFill>
          <p:spPr>
            <a:xfrm rot="-5252244">
              <a:off x="14862506" y="11463233"/>
              <a:ext cx="201596" cy="151406"/>
            </a:xfrm>
            <a:prstGeom prst="rect">
              <a:avLst/>
            </a:prstGeom>
            <a:noFill/>
            <a:ln>
              <a:noFill/>
            </a:ln>
          </p:spPr>
        </p:pic>
        <p:pic>
          <p:nvPicPr>
            <p:cNvPr descr="preencoded.png" id="1313" name="Google Shape;1313;p2"/>
            <p:cNvPicPr preferRelativeResize="0"/>
            <p:nvPr/>
          </p:nvPicPr>
          <p:blipFill rotWithShape="1">
            <a:blip r:embed="rId55">
              <a:alphaModFix/>
            </a:blip>
            <a:srcRect b="0" l="0" r="0" t="0"/>
            <a:stretch/>
          </p:blipFill>
          <p:spPr>
            <a:xfrm rot="-5252244">
              <a:off x="16490158" y="11305776"/>
              <a:ext cx="218954" cy="151316"/>
            </a:xfrm>
            <a:prstGeom prst="rect">
              <a:avLst/>
            </a:prstGeom>
            <a:noFill/>
            <a:ln>
              <a:noFill/>
            </a:ln>
          </p:spPr>
        </p:pic>
        <p:pic>
          <p:nvPicPr>
            <p:cNvPr descr="preencoded.png" id="1314" name="Google Shape;1314;p2"/>
            <p:cNvPicPr preferRelativeResize="0"/>
            <p:nvPr/>
          </p:nvPicPr>
          <p:blipFill rotWithShape="1">
            <a:blip r:embed="rId56">
              <a:alphaModFix/>
            </a:blip>
            <a:srcRect b="0" l="0" r="0" t="0"/>
            <a:stretch/>
          </p:blipFill>
          <p:spPr>
            <a:xfrm rot="-5252244">
              <a:off x="16662117" y="11253990"/>
              <a:ext cx="278264" cy="162401"/>
            </a:xfrm>
            <a:prstGeom prst="rect">
              <a:avLst/>
            </a:prstGeom>
            <a:noFill/>
            <a:ln>
              <a:noFill/>
            </a:ln>
          </p:spPr>
        </p:pic>
        <p:pic>
          <p:nvPicPr>
            <p:cNvPr descr="preencoded.png" id="1315" name="Google Shape;1315;p2"/>
            <p:cNvPicPr preferRelativeResize="0"/>
            <p:nvPr/>
          </p:nvPicPr>
          <p:blipFill rotWithShape="1">
            <a:blip r:embed="rId57">
              <a:alphaModFix/>
            </a:blip>
            <a:srcRect b="0" l="0" r="0" t="0"/>
            <a:stretch/>
          </p:blipFill>
          <p:spPr>
            <a:xfrm rot="-5252244">
              <a:off x="16354756" y="11079473"/>
              <a:ext cx="242116" cy="113629"/>
            </a:xfrm>
            <a:prstGeom prst="rect">
              <a:avLst/>
            </a:prstGeom>
            <a:noFill/>
            <a:ln>
              <a:noFill/>
            </a:ln>
          </p:spPr>
        </p:pic>
        <p:pic>
          <p:nvPicPr>
            <p:cNvPr descr="preencoded.png" id="1316" name="Google Shape;1316;p2"/>
            <p:cNvPicPr preferRelativeResize="0"/>
            <p:nvPr/>
          </p:nvPicPr>
          <p:blipFill rotWithShape="1">
            <a:blip r:embed="rId58">
              <a:alphaModFix/>
            </a:blip>
            <a:srcRect b="0" l="0" r="0" t="0"/>
            <a:stretch/>
          </p:blipFill>
          <p:spPr>
            <a:xfrm rot="-5252244">
              <a:off x="15943449" y="11617984"/>
              <a:ext cx="235363" cy="68866"/>
            </a:xfrm>
            <a:prstGeom prst="rect">
              <a:avLst/>
            </a:prstGeom>
            <a:noFill/>
            <a:ln>
              <a:noFill/>
            </a:ln>
          </p:spPr>
        </p:pic>
        <p:pic>
          <p:nvPicPr>
            <p:cNvPr descr="preencoded.png" id="1317" name="Google Shape;1317;p2"/>
            <p:cNvPicPr preferRelativeResize="0"/>
            <p:nvPr/>
          </p:nvPicPr>
          <p:blipFill rotWithShape="1">
            <a:blip r:embed="rId59">
              <a:alphaModFix/>
            </a:blip>
            <a:srcRect b="0" l="0" r="0" t="0"/>
            <a:stretch/>
          </p:blipFill>
          <p:spPr>
            <a:xfrm rot="-5252244">
              <a:off x="15172781" y="11469043"/>
              <a:ext cx="172100" cy="140896"/>
            </a:xfrm>
            <a:prstGeom prst="rect">
              <a:avLst/>
            </a:prstGeom>
            <a:noFill/>
            <a:ln>
              <a:noFill/>
            </a:ln>
          </p:spPr>
        </p:pic>
        <p:pic>
          <p:nvPicPr>
            <p:cNvPr descr="preencoded.png" id="1318" name="Google Shape;1318;p2"/>
            <p:cNvPicPr preferRelativeResize="0"/>
            <p:nvPr/>
          </p:nvPicPr>
          <p:blipFill rotWithShape="1">
            <a:blip r:embed="rId60">
              <a:alphaModFix/>
            </a:blip>
            <a:srcRect b="0" l="0" r="0" t="0"/>
            <a:stretch/>
          </p:blipFill>
          <p:spPr>
            <a:xfrm rot="-5252244">
              <a:off x="16401446" y="10938941"/>
              <a:ext cx="141430" cy="59109"/>
            </a:xfrm>
            <a:prstGeom prst="rect">
              <a:avLst/>
            </a:prstGeom>
            <a:noFill/>
            <a:ln>
              <a:noFill/>
            </a:ln>
          </p:spPr>
        </p:pic>
        <p:pic>
          <p:nvPicPr>
            <p:cNvPr descr="preencoded.png" id="1319" name="Google Shape;1319;p2"/>
            <p:cNvPicPr preferRelativeResize="0"/>
            <p:nvPr/>
          </p:nvPicPr>
          <p:blipFill rotWithShape="1">
            <a:blip r:embed="rId61">
              <a:alphaModFix/>
            </a:blip>
            <a:srcRect b="0" l="0" r="0" t="0"/>
            <a:stretch/>
          </p:blipFill>
          <p:spPr>
            <a:xfrm rot="-5252244">
              <a:off x="15063250" y="11404710"/>
              <a:ext cx="110138" cy="179070"/>
            </a:xfrm>
            <a:prstGeom prst="rect">
              <a:avLst/>
            </a:prstGeom>
            <a:noFill/>
            <a:ln>
              <a:noFill/>
            </a:ln>
          </p:spPr>
        </p:pic>
        <p:pic>
          <p:nvPicPr>
            <p:cNvPr descr="preencoded.png" id="1320" name="Google Shape;1320;p2"/>
            <p:cNvPicPr preferRelativeResize="0"/>
            <p:nvPr/>
          </p:nvPicPr>
          <p:blipFill rotWithShape="1">
            <a:blip r:embed="rId62">
              <a:alphaModFix/>
            </a:blip>
            <a:srcRect b="0" l="0" r="0" t="0"/>
            <a:stretch/>
          </p:blipFill>
          <p:spPr>
            <a:xfrm rot="-5252244">
              <a:off x="16892212" y="11104095"/>
              <a:ext cx="83165" cy="95067"/>
            </a:xfrm>
            <a:prstGeom prst="rect">
              <a:avLst/>
            </a:prstGeom>
            <a:noFill/>
            <a:ln>
              <a:noFill/>
            </a:ln>
          </p:spPr>
        </p:pic>
        <p:pic>
          <p:nvPicPr>
            <p:cNvPr descr="preencoded.png" id="1321" name="Google Shape;1321;p2"/>
            <p:cNvPicPr preferRelativeResize="0"/>
            <p:nvPr/>
          </p:nvPicPr>
          <p:blipFill rotWithShape="1">
            <a:blip r:embed="rId63">
              <a:alphaModFix/>
            </a:blip>
            <a:srcRect b="0" l="0" r="0" t="0"/>
            <a:stretch/>
          </p:blipFill>
          <p:spPr>
            <a:xfrm rot="-5252244">
              <a:off x="16859760" y="11151522"/>
              <a:ext cx="61436" cy="50674"/>
            </a:xfrm>
            <a:prstGeom prst="rect">
              <a:avLst/>
            </a:prstGeom>
            <a:noFill/>
            <a:ln>
              <a:noFill/>
            </a:ln>
          </p:spPr>
        </p:pic>
        <p:pic>
          <p:nvPicPr>
            <p:cNvPr descr="preencoded.png" id="1322" name="Google Shape;1322;p2"/>
            <p:cNvPicPr preferRelativeResize="0"/>
            <p:nvPr/>
          </p:nvPicPr>
          <p:blipFill rotWithShape="1">
            <a:blip r:embed="rId19">
              <a:alphaModFix/>
            </a:blip>
            <a:srcRect b="0" l="0" r="0" t="0"/>
            <a:stretch/>
          </p:blipFill>
          <p:spPr>
            <a:xfrm rot="-5252244">
              <a:off x="16437992" y="10929845"/>
              <a:ext cx="2096" cy="15812"/>
            </a:xfrm>
            <a:prstGeom prst="rect">
              <a:avLst/>
            </a:prstGeom>
            <a:noFill/>
            <a:ln>
              <a:noFill/>
            </a:ln>
          </p:spPr>
        </p:pic>
        <p:pic>
          <p:nvPicPr>
            <p:cNvPr descr="preencoded.png" id="1323" name="Google Shape;1323;p2"/>
            <p:cNvPicPr preferRelativeResize="0"/>
            <p:nvPr/>
          </p:nvPicPr>
          <p:blipFill rotWithShape="1">
            <a:blip r:embed="rId64">
              <a:alphaModFix/>
            </a:blip>
            <a:srcRect b="0" l="0" r="0" t="0"/>
            <a:stretch/>
          </p:blipFill>
          <p:spPr>
            <a:xfrm rot="-5252244">
              <a:off x="16065939" y="11173971"/>
              <a:ext cx="8688" cy="9374"/>
            </a:xfrm>
            <a:prstGeom prst="rect">
              <a:avLst/>
            </a:prstGeom>
            <a:noFill/>
            <a:ln>
              <a:noFill/>
            </a:ln>
          </p:spPr>
        </p:pic>
        <p:pic>
          <p:nvPicPr>
            <p:cNvPr descr="preencoded.png" id="1324" name="Google Shape;1324;p2"/>
            <p:cNvPicPr preferRelativeResize="0"/>
            <p:nvPr/>
          </p:nvPicPr>
          <p:blipFill rotWithShape="1">
            <a:blip r:embed="rId19">
              <a:alphaModFix/>
            </a:blip>
            <a:srcRect b="0" l="0" r="0" t="0"/>
            <a:stretch/>
          </p:blipFill>
          <p:spPr>
            <a:xfrm rot="-5252244">
              <a:off x="15276292" y="11593399"/>
              <a:ext cx="15907" cy="1619"/>
            </a:xfrm>
            <a:prstGeom prst="rect">
              <a:avLst/>
            </a:prstGeom>
            <a:noFill/>
            <a:ln>
              <a:noFill/>
            </a:ln>
          </p:spPr>
        </p:pic>
        <p:pic>
          <p:nvPicPr>
            <p:cNvPr descr="preencoded.png" id="1325" name="Google Shape;1325;p2"/>
            <p:cNvPicPr preferRelativeResize="0"/>
            <p:nvPr/>
          </p:nvPicPr>
          <p:blipFill rotWithShape="1">
            <a:blip r:embed="rId19">
              <a:alphaModFix/>
            </a:blip>
            <a:srcRect b="0" l="0" r="0" t="0"/>
            <a:stretch/>
          </p:blipFill>
          <p:spPr>
            <a:xfrm rot="-5252244">
              <a:off x="15213831" y="11469342"/>
              <a:ext cx="2000" cy="15145"/>
            </a:xfrm>
            <a:prstGeom prst="rect">
              <a:avLst/>
            </a:prstGeom>
            <a:noFill/>
            <a:ln>
              <a:noFill/>
            </a:ln>
          </p:spPr>
        </p:pic>
        <p:pic>
          <p:nvPicPr>
            <p:cNvPr descr="preencoded.png" id="1326" name="Google Shape;1326;p2"/>
            <p:cNvPicPr preferRelativeResize="0"/>
            <p:nvPr/>
          </p:nvPicPr>
          <p:blipFill rotWithShape="1">
            <a:blip r:embed="rId65">
              <a:alphaModFix/>
            </a:blip>
            <a:srcRect b="0" l="0" r="0" t="0"/>
            <a:stretch/>
          </p:blipFill>
          <p:spPr>
            <a:xfrm rot="-5252244">
              <a:off x="14708421" y="10643763"/>
              <a:ext cx="464958" cy="303240"/>
            </a:xfrm>
            <a:prstGeom prst="rect">
              <a:avLst/>
            </a:prstGeom>
            <a:noFill/>
            <a:ln>
              <a:noFill/>
            </a:ln>
          </p:spPr>
        </p:pic>
        <p:pic>
          <p:nvPicPr>
            <p:cNvPr descr="preencoded.png" id="1327" name="Google Shape;1327;p2"/>
            <p:cNvPicPr preferRelativeResize="0"/>
            <p:nvPr/>
          </p:nvPicPr>
          <p:blipFill rotWithShape="1">
            <a:blip r:embed="rId66">
              <a:alphaModFix/>
            </a:blip>
            <a:srcRect b="0" l="0" r="0" t="0"/>
            <a:stretch/>
          </p:blipFill>
          <p:spPr>
            <a:xfrm rot="-5252244">
              <a:off x="15518251" y="10235306"/>
              <a:ext cx="254160" cy="614266"/>
            </a:xfrm>
            <a:prstGeom prst="rect">
              <a:avLst/>
            </a:prstGeom>
            <a:noFill/>
            <a:ln>
              <a:noFill/>
            </a:ln>
          </p:spPr>
        </p:pic>
        <p:pic>
          <p:nvPicPr>
            <p:cNvPr descr="preencoded.png" id="1328" name="Google Shape;1328;p2"/>
            <p:cNvPicPr preferRelativeResize="0"/>
            <p:nvPr/>
          </p:nvPicPr>
          <p:blipFill rotWithShape="1">
            <a:blip r:embed="rId67">
              <a:alphaModFix/>
            </a:blip>
            <a:srcRect b="0" l="0" r="0" t="0"/>
            <a:stretch/>
          </p:blipFill>
          <p:spPr>
            <a:xfrm rot="-5252244">
              <a:off x="15546859" y="10607766"/>
              <a:ext cx="264128" cy="260226"/>
            </a:xfrm>
            <a:prstGeom prst="rect">
              <a:avLst/>
            </a:prstGeom>
            <a:noFill/>
            <a:ln>
              <a:noFill/>
            </a:ln>
          </p:spPr>
        </p:pic>
        <p:pic>
          <p:nvPicPr>
            <p:cNvPr descr="preencoded.png" id="1329" name="Google Shape;1329;p2"/>
            <p:cNvPicPr preferRelativeResize="0"/>
            <p:nvPr/>
          </p:nvPicPr>
          <p:blipFill rotWithShape="1">
            <a:blip r:embed="rId68">
              <a:alphaModFix/>
            </a:blip>
            <a:srcRect b="0" l="0" r="0" t="0"/>
            <a:stretch/>
          </p:blipFill>
          <p:spPr>
            <a:xfrm rot="-5252244">
              <a:off x="15705872" y="10522517"/>
              <a:ext cx="170706" cy="204978"/>
            </a:xfrm>
            <a:prstGeom prst="rect">
              <a:avLst/>
            </a:prstGeom>
            <a:noFill/>
            <a:ln>
              <a:noFill/>
            </a:ln>
          </p:spPr>
        </p:pic>
        <p:pic>
          <p:nvPicPr>
            <p:cNvPr descr="preencoded.png" id="1330" name="Google Shape;1330;p2"/>
            <p:cNvPicPr preferRelativeResize="0"/>
            <p:nvPr/>
          </p:nvPicPr>
          <p:blipFill rotWithShape="1">
            <a:blip r:embed="rId69">
              <a:alphaModFix/>
            </a:blip>
            <a:srcRect b="0" l="0" r="0" t="0"/>
            <a:stretch/>
          </p:blipFill>
          <p:spPr>
            <a:xfrm rot="-5252244">
              <a:off x="15483708" y="10859839"/>
              <a:ext cx="112134" cy="65588"/>
            </a:xfrm>
            <a:prstGeom prst="rect">
              <a:avLst/>
            </a:prstGeom>
            <a:noFill/>
            <a:ln>
              <a:noFill/>
            </a:ln>
          </p:spPr>
        </p:pic>
        <p:pic>
          <p:nvPicPr>
            <p:cNvPr descr="preencoded.png" id="1331" name="Google Shape;1331;p2"/>
            <p:cNvPicPr preferRelativeResize="0"/>
            <p:nvPr/>
          </p:nvPicPr>
          <p:blipFill rotWithShape="1">
            <a:blip r:embed="rId70">
              <a:alphaModFix/>
            </a:blip>
            <a:srcRect b="0" l="0" r="0" t="0"/>
            <a:stretch/>
          </p:blipFill>
          <p:spPr>
            <a:xfrm rot="-5252244">
              <a:off x="15512841" y="10772420"/>
              <a:ext cx="39207" cy="21239"/>
            </a:xfrm>
            <a:prstGeom prst="rect">
              <a:avLst/>
            </a:prstGeom>
            <a:noFill/>
            <a:ln>
              <a:noFill/>
            </a:ln>
          </p:spPr>
        </p:pic>
        <p:pic>
          <p:nvPicPr>
            <p:cNvPr descr="preencoded.png" id="1332" name="Google Shape;1332;p2"/>
            <p:cNvPicPr preferRelativeResize="0"/>
            <p:nvPr/>
          </p:nvPicPr>
          <p:blipFill rotWithShape="1">
            <a:blip r:embed="rId71">
              <a:alphaModFix/>
            </a:blip>
            <a:srcRect b="0" l="0" r="0" t="0"/>
            <a:stretch/>
          </p:blipFill>
          <p:spPr>
            <a:xfrm rot="-5252244">
              <a:off x="15770333" y="10783103"/>
              <a:ext cx="31718" cy="26326"/>
            </a:xfrm>
            <a:prstGeom prst="rect">
              <a:avLst/>
            </a:prstGeom>
            <a:noFill/>
            <a:ln>
              <a:noFill/>
            </a:ln>
          </p:spPr>
        </p:pic>
        <p:pic>
          <p:nvPicPr>
            <p:cNvPr descr="preencoded.png" id="1333" name="Google Shape;1333;p2"/>
            <p:cNvPicPr preferRelativeResize="0"/>
            <p:nvPr/>
          </p:nvPicPr>
          <p:blipFill rotWithShape="1">
            <a:blip r:embed="rId72">
              <a:alphaModFix/>
            </a:blip>
            <a:srcRect b="0" l="0" r="0" t="0"/>
            <a:stretch/>
          </p:blipFill>
          <p:spPr>
            <a:xfrm rot="-5252244">
              <a:off x="14791873" y="10820955"/>
              <a:ext cx="16494" cy="22832"/>
            </a:xfrm>
            <a:prstGeom prst="rect">
              <a:avLst/>
            </a:prstGeom>
            <a:noFill/>
            <a:ln>
              <a:noFill/>
            </a:ln>
          </p:spPr>
        </p:pic>
        <p:pic>
          <p:nvPicPr>
            <p:cNvPr descr="preencoded.png" id="1334" name="Google Shape;1334;p2"/>
            <p:cNvPicPr preferRelativeResize="0"/>
            <p:nvPr/>
          </p:nvPicPr>
          <p:blipFill rotWithShape="1">
            <a:blip r:embed="rId73">
              <a:alphaModFix/>
            </a:blip>
            <a:srcRect b="0" l="0" r="0" t="0"/>
            <a:stretch/>
          </p:blipFill>
          <p:spPr>
            <a:xfrm rot="-5252244">
              <a:off x="14478471" y="11027521"/>
              <a:ext cx="507080" cy="310420"/>
            </a:xfrm>
            <a:prstGeom prst="rect">
              <a:avLst/>
            </a:prstGeom>
            <a:noFill/>
            <a:ln>
              <a:noFill/>
            </a:ln>
          </p:spPr>
        </p:pic>
        <p:pic>
          <p:nvPicPr>
            <p:cNvPr descr="preencoded.png" id="1335" name="Google Shape;1335;p2"/>
            <p:cNvPicPr preferRelativeResize="0"/>
            <p:nvPr/>
          </p:nvPicPr>
          <p:blipFill rotWithShape="1">
            <a:blip r:embed="rId74">
              <a:alphaModFix/>
            </a:blip>
            <a:srcRect b="0" l="0" r="0" t="0"/>
            <a:stretch/>
          </p:blipFill>
          <p:spPr>
            <a:xfrm rot="-5252244">
              <a:off x="14802309" y="10903697"/>
              <a:ext cx="17756" cy="21372"/>
            </a:xfrm>
            <a:prstGeom prst="rect">
              <a:avLst/>
            </a:prstGeom>
            <a:noFill/>
            <a:ln>
              <a:noFill/>
            </a:ln>
          </p:spPr>
        </p:pic>
        <p:pic>
          <p:nvPicPr>
            <p:cNvPr descr="preencoded.png" id="1336" name="Google Shape;1336;p2"/>
            <p:cNvPicPr preferRelativeResize="0"/>
            <p:nvPr/>
          </p:nvPicPr>
          <p:blipFill rotWithShape="1">
            <a:blip r:embed="rId75">
              <a:alphaModFix/>
            </a:blip>
            <a:srcRect b="0" l="0" r="0" t="0"/>
            <a:stretch/>
          </p:blipFill>
          <p:spPr>
            <a:xfrm rot="-5252244">
              <a:off x="14817594" y="10862076"/>
              <a:ext cx="10382" cy="13335"/>
            </a:xfrm>
            <a:prstGeom prst="rect">
              <a:avLst/>
            </a:prstGeom>
            <a:noFill/>
            <a:ln>
              <a:noFill/>
            </a:ln>
          </p:spPr>
        </p:pic>
        <p:pic>
          <p:nvPicPr>
            <p:cNvPr descr="preencoded.png" id="1337" name="Google Shape;1337;p2"/>
            <p:cNvPicPr preferRelativeResize="0"/>
            <p:nvPr/>
          </p:nvPicPr>
          <p:blipFill rotWithShape="1">
            <a:blip r:embed="rId76">
              <a:alphaModFix/>
            </a:blip>
            <a:srcRect b="0" l="0" r="0" t="0"/>
            <a:stretch/>
          </p:blipFill>
          <p:spPr>
            <a:xfrm rot="-5252244">
              <a:off x="14846126" y="10941686"/>
              <a:ext cx="15811" cy="9482"/>
            </a:xfrm>
            <a:prstGeom prst="rect">
              <a:avLst/>
            </a:prstGeom>
            <a:noFill/>
            <a:ln>
              <a:noFill/>
            </a:ln>
          </p:spPr>
        </p:pic>
        <p:pic>
          <p:nvPicPr>
            <p:cNvPr descr="preencoded.png" id="1338" name="Google Shape;1338;p2"/>
            <p:cNvPicPr preferRelativeResize="0"/>
            <p:nvPr/>
          </p:nvPicPr>
          <p:blipFill rotWithShape="1">
            <a:blip r:embed="rId77">
              <a:alphaModFix/>
            </a:blip>
            <a:srcRect b="0" l="0" r="0" t="0"/>
            <a:stretch/>
          </p:blipFill>
          <p:spPr>
            <a:xfrm rot="-5252244">
              <a:off x="14807729" y="10927455"/>
              <a:ext cx="15907" cy="8953"/>
            </a:xfrm>
            <a:prstGeom prst="rect">
              <a:avLst/>
            </a:prstGeom>
            <a:noFill/>
            <a:ln>
              <a:noFill/>
            </a:ln>
          </p:spPr>
        </p:pic>
        <p:pic>
          <p:nvPicPr>
            <p:cNvPr descr="preencoded.png" id="1339" name="Google Shape;1339;p2"/>
            <p:cNvPicPr preferRelativeResize="0"/>
            <p:nvPr/>
          </p:nvPicPr>
          <p:blipFill rotWithShape="1">
            <a:blip r:embed="rId78">
              <a:alphaModFix/>
            </a:blip>
            <a:srcRect b="0" l="0" r="0" t="0"/>
            <a:stretch/>
          </p:blipFill>
          <p:spPr>
            <a:xfrm rot="-5252244">
              <a:off x="14662289" y="11423458"/>
              <a:ext cx="31180" cy="29718"/>
            </a:xfrm>
            <a:prstGeom prst="rect">
              <a:avLst/>
            </a:prstGeom>
            <a:noFill/>
            <a:ln>
              <a:noFill/>
            </a:ln>
          </p:spPr>
        </p:pic>
        <p:pic>
          <p:nvPicPr>
            <p:cNvPr descr="preencoded.png" id="1340" name="Google Shape;1340;p2"/>
            <p:cNvPicPr preferRelativeResize="0"/>
            <p:nvPr/>
          </p:nvPicPr>
          <p:blipFill rotWithShape="1">
            <a:blip r:embed="rId79">
              <a:alphaModFix/>
            </a:blip>
            <a:srcRect b="0" l="0" r="0" t="0"/>
            <a:stretch/>
          </p:blipFill>
          <p:spPr>
            <a:xfrm rot="-5252244">
              <a:off x="16827055" y="9999831"/>
              <a:ext cx="727691" cy="687371"/>
            </a:xfrm>
            <a:prstGeom prst="rect">
              <a:avLst/>
            </a:prstGeom>
            <a:noFill/>
            <a:ln>
              <a:noFill/>
            </a:ln>
          </p:spPr>
        </p:pic>
        <p:pic>
          <p:nvPicPr>
            <p:cNvPr descr="preencoded.png" id="1341" name="Google Shape;1341;p2"/>
            <p:cNvPicPr preferRelativeResize="0"/>
            <p:nvPr/>
          </p:nvPicPr>
          <p:blipFill rotWithShape="1">
            <a:blip r:embed="rId80">
              <a:alphaModFix/>
            </a:blip>
            <a:srcRect b="0" l="0" r="0" t="0"/>
            <a:stretch/>
          </p:blipFill>
          <p:spPr>
            <a:xfrm rot="-5252244">
              <a:off x="17465668" y="9772305"/>
              <a:ext cx="434017" cy="461336"/>
            </a:xfrm>
            <a:prstGeom prst="rect">
              <a:avLst/>
            </a:prstGeom>
            <a:noFill/>
            <a:ln>
              <a:noFill/>
            </a:ln>
          </p:spPr>
        </p:pic>
        <p:pic>
          <p:nvPicPr>
            <p:cNvPr descr="preencoded.png" id="1342" name="Google Shape;1342;p2"/>
            <p:cNvPicPr preferRelativeResize="0"/>
            <p:nvPr/>
          </p:nvPicPr>
          <p:blipFill rotWithShape="1">
            <a:blip r:embed="rId81">
              <a:alphaModFix/>
            </a:blip>
            <a:srcRect b="0" l="0" r="0" t="0"/>
            <a:stretch/>
          </p:blipFill>
          <p:spPr>
            <a:xfrm rot="-5252244">
              <a:off x="17939780" y="9328049"/>
              <a:ext cx="632370" cy="267652"/>
            </a:xfrm>
            <a:prstGeom prst="rect">
              <a:avLst/>
            </a:prstGeom>
            <a:noFill/>
            <a:ln>
              <a:noFill/>
            </a:ln>
          </p:spPr>
        </p:pic>
        <p:pic>
          <p:nvPicPr>
            <p:cNvPr descr="preencoded.png" id="1343" name="Google Shape;1343;p2"/>
            <p:cNvPicPr preferRelativeResize="0"/>
            <p:nvPr/>
          </p:nvPicPr>
          <p:blipFill rotWithShape="1">
            <a:blip r:embed="rId82">
              <a:alphaModFix/>
            </a:blip>
            <a:srcRect b="0" l="0" r="0" t="0"/>
            <a:stretch/>
          </p:blipFill>
          <p:spPr>
            <a:xfrm rot="-5252244">
              <a:off x="17893068" y="9594674"/>
              <a:ext cx="442772" cy="217075"/>
            </a:xfrm>
            <a:prstGeom prst="rect">
              <a:avLst/>
            </a:prstGeom>
            <a:noFill/>
            <a:ln>
              <a:noFill/>
            </a:ln>
          </p:spPr>
        </p:pic>
        <p:pic>
          <p:nvPicPr>
            <p:cNvPr descr="preencoded.png" id="1344" name="Google Shape;1344;p2"/>
            <p:cNvPicPr preferRelativeResize="0"/>
            <p:nvPr/>
          </p:nvPicPr>
          <p:blipFill rotWithShape="1">
            <a:blip r:embed="rId83">
              <a:alphaModFix/>
            </a:blip>
            <a:srcRect b="0" l="0" r="0" t="0"/>
            <a:stretch/>
          </p:blipFill>
          <p:spPr>
            <a:xfrm rot="-5252244">
              <a:off x="17210819" y="10224598"/>
              <a:ext cx="370386" cy="309418"/>
            </a:xfrm>
            <a:prstGeom prst="rect">
              <a:avLst/>
            </a:prstGeom>
            <a:noFill/>
            <a:ln>
              <a:noFill/>
            </a:ln>
          </p:spPr>
        </p:pic>
        <p:pic>
          <p:nvPicPr>
            <p:cNvPr descr="preencoded.png" id="1345" name="Google Shape;1345;p2"/>
            <p:cNvPicPr preferRelativeResize="0"/>
            <p:nvPr/>
          </p:nvPicPr>
          <p:blipFill rotWithShape="1">
            <a:blip r:embed="rId84">
              <a:alphaModFix/>
            </a:blip>
            <a:srcRect b="0" l="0" r="0" t="0"/>
            <a:stretch/>
          </p:blipFill>
          <p:spPr>
            <a:xfrm rot="-5252244">
              <a:off x="17689145" y="9862625"/>
              <a:ext cx="245840" cy="246884"/>
            </a:xfrm>
            <a:prstGeom prst="rect">
              <a:avLst/>
            </a:prstGeom>
            <a:noFill/>
            <a:ln>
              <a:noFill/>
            </a:ln>
          </p:spPr>
        </p:pic>
        <p:pic>
          <p:nvPicPr>
            <p:cNvPr descr="preencoded.png" id="1346" name="Google Shape;1346;p2"/>
            <p:cNvPicPr preferRelativeResize="0"/>
            <p:nvPr/>
          </p:nvPicPr>
          <p:blipFill rotWithShape="1">
            <a:blip r:embed="rId85">
              <a:alphaModFix/>
            </a:blip>
            <a:srcRect b="0" l="0" r="0" t="0"/>
            <a:stretch/>
          </p:blipFill>
          <p:spPr>
            <a:xfrm rot="-5252244">
              <a:off x="17152150" y="10486910"/>
              <a:ext cx="87502" cy="104370"/>
            </a:xfrm>
            <a:prstGeom prst="rect">
              <a:avLst/>
            </a:prstGeom>
            <a:noFill/>
            <a:ln>
              <a:noFill/>
            </a:ln>
          </p:spPr>
        </p:pic>
        <p:pic>
          <p:nvPicPr>
            <p:cNvPr descr="preencoded.png" id="1347" name="Google Shape;1347;p2"/>
            <p:cNvPicPr preferRelativeResize="0"/>
            <p:nvPr/>
          </p:nvPicPr>
          <p:blipFill rotWithShape="1">
            <a:blip r:embed="rId86">
              <a:alphaModFix/>
            </a:blip>
            <a:srcRect b="0" l="0" r="0" t="0"/>
            <a:stretch/>
          </p:blipFill>
          <p:spPr>
            <a:xfrm rot="-5252244">
              <a:off x="17999113" y="9767306"/>
              <a:ext cx="95129" cy="80122"/>
            </a:xfrm>
            <a:prstGeom prst="rect">
              <a:avLst/>
            </a:prstGeom>
            <a:noFill/>
            <a:ln>
              <a:noFill/>
            </a:ln>
          </p:spPr>
        </p:pic>
        <p:pic>
          <p:nvPicPr>
            <p:cNvPr descr="preencoded.png" id="1348" name="Google Shape;1348;p2"/>
            <p:cNvPicPr preferRelativeResize="0"/>
            <p:nvPr/>
          </p:nvPicPr>
          <p:blipFill rotWithShape="1">
            <a:blip r:embed="rId87">
              <a:alphaModFix/>
            </a:blip>
            <a:srcRect b="0" l="0" r="0" t="0"/>
            <a:stretch/>
          </p:blipFill>
          <p:spPr>
            <a:xfrm rot="-5252244">
              <a:off x="17576219" y="10144505"/>
              <a:ext cx="45164" cy="60293"/>
            </a:xfrm>
            <a:prstGeom prst="rect">
              <a:avLst/>
            </a:prstGeom>
            <a:noFill/>
            <a:ln>
              <a:noFill/>
            </a:ln>
          </p:spPr>
        </p:pic>
        <p:pic>
          <p:nvPicPr>
            <p:cNvPr descr="preencoded.png" id="1349" name="Google Shape;1349;p2"/>
            <p:cNvPicPr preferRelativeResize="0"/>
            <p:nvPr/>
          </p:nvPicPr>
          <p:blipFill rotWithShape="1">
            <a:blip r:embed="rId88">
              <a:alphaModFix/>
            </a:blip>
            <a:srcRect b="0" l="0" r="0" t="0"/>
            <a:stretch/>
          </p:blipFill>
          <p:spPr>
            <a:xfrm rot="-5252244">
              <a:off x="17642657" y="10103759"/>
              <a:ext cx="22910" cy="29649"/>
            </a:xfrm>
            <a:prstGeom prst="rect">
              <a:avLst/>
            </a:prstGeom>
            <a:noFill/>
            <a:ln>
              <a:noFill/>
            </a:ln>
          </p:spPr>
        </p:pic>
        <p:pic>
          <p:nvPicPr>
            <p:cNvPr descr="preencoded.png" id="1350" name="Google Shape;1350;p2"/>
            <p:cNvPicPr preferRelativeResize="0"/>
            <p:nvPr/>
          </p:nvPicPr>
          <p:blipFill rotWithShape="1">
            <a:blip r:embed="rId89">
              <a:alphaModFix/>
            </a:blip>
            <a:srcRect b="0" l="0" r="0" t="0"/>
            <a:stretch/>
          </p:blipFill>
          <p:spPr>
            <a:xfrm rot="-5252244">
              <a:off x="18197794" y="9776075"/>
              <a:ext cx="20072" cy="23051"/>
            </a:xfrm>
            <a:prstGeom prst="rect">
              <a:avLst/>
            </a:prstGeom>
            <a:noFill/>
            <a:ln>
              <a:noFill/>
            </a:ln>
          </p:spPr>
        </p:pic>
        <p:pic>
          <p:nvPicPr>
            <p:cNvPr descr="preencoded.png" id="1351" name="Google Shape;1351;p2"/>
            <p:cNvPicPr preferRelativeResize="0"/>
            <p:nvPr/>
          </p:nvPicPr>
          <p:blipFill rotWithShape="1">
            <a:blip r:embed="rId90">
              <a:alphaModFix/>
            </a:blip>
            <a:srcRect b="0" l="0" r="0" t="0"/>
            <a:stretch/>
          </p:blipFill>
          <p:spPr>
            <a:xfrm rot="-5252244">
              <a:off x="16608766" y="8494838"/>
              <a:ext cx="131579" cy="206883"/>
            </a:xfrm>
            <a:prstGeom prst="rect">
              <a:avLst/>
            </a:prstGeom>
            <a:noFill/>
            <a:ln>
              <a:noFill/>
            </a:ln>
          </p:spPr>
        </p:pic>
        <p:pic>
          <p:nvPicPr>
            <p:cNvPr descr="preencoded.png" id="1352" name="Google Shape;1352;p2"/>
            <p:cNvPicPr preferRelativeResize="0"/>
            <p:nvPr/>
          </p:nvPicPr>
          <p:blipFill rotWithShape="1">
            <a:blip r:embed="rId91">
              <a:alphaModFix/>
            </a:blip>
            <a:srcRect b="0" l="0" r="0" t="0"/>
            <a:stretch/>
          </p:blipFill>
          <p:spPr>
            <a:xfrm rot="-5252244">
              <a:off x="16386297" y="8729009"/>
              <a:ext cx="71059" cy="143732"/>
            </a:xfrm>
            <a:prstGeom prst="rect">
              <a:avLst/>
            </a:prstGeom>
            <a:noFill/>
            <a:ln>
              <a:noFill/>
            </a:ln>
          </p:spPr>
        </p:pic>
        <p:pic>
          <p:nvPicPr>
            <p:cNvPr descr="preencoded.png" id="1353" name="Google Shape;1353;p2"/>
            <p:cNvPicPr preferRelativeResize="0"/>
            <p:nvPr/>
          </p:nvPicPr>
          <p:blipFill rotWithShape="1">
            <a:blip r:embed="rId19">
              <a:alphaModFix/>
            </a:blip>
            <a:srcRect b="0" l="0" r="0" t="0"/>
            <a:stretch/>
          </p:blipFill>
          <p:spPr>
            <a:xfrm rot="-5252244">
              <a:off x="16564595" y="8691515"/>
              <a:ext cx="15716" cy="1810"/>
            </a:xfrm>
            <a:prstGeom prst="rect">
              <a:avLst/>
            </a:prstGeom>
            <a:noFill/>
            <a:ln>
              <a:noFill/>
            </a:ln>
          </p:spPr>
        </p:pic>
        <p:pic>
          <p:nvPicPr>
            <p:cNvPr descr="preencoded.png" id="1354" name="Google Shape;1354;p2"/>
            <p:cNvPicPr preferRelativeResize="0"/>
            <p:nvPr/>
          </p:nvPicPr>
          <p:blipFill rotWithShape="1">
            <a:blip r:embed="rId92">
              <a:alphaModFix/>
            </a:blip>
            <a:srcRect b="0" l="0" r="0" t="0"/>
            <a:stretch/>
          </p:blipFill>
          <p:spPr>
            <a:xfrm rot="-5252244">
              <a:off x="16196639" y="9611622"/>
              <a:ext cx="518033" cy="657717"/>
            </a:xfrm>
            <a:prstGeom prst="rect">
              <a:avLst/>
            </a:prstGeom>
            <a:noFill/>
            <a:ln>
              <a:noFill/>
            </a:ln>
          </p:spPr>
        </p:pic>
        <p:pic>
          <p:nvPicPr>
            <p:cNvPr descr="preencoded.png" id="1355" name="Google Shape;1355;p2"/>
            <p:cNvPicPr preferRelativeResize="0"/>
            <p:nvPr/>
          </p:nvPicPr>
          <p:blipFill rotWithShape="1">
            <a:blip r:embed="rId93">
              <a:alphaModFix/>
            </a:blip>
            <a:srcRect b="0" l="0" r="0" t="0"/>
            <a:stretch/>
          </p:blipFill>
          <p:spPr>
            <a:xfrm rot="-5252244">
              <a:off x="16165390" y="10193733"/>
              <a:ext cx="530592" cy="612477"/>
            </a:xfrm>
            <a:prstGeom prst="rect">
              <a:avLst/>
            </a:prstGeom>
            <a:noFill/>
            <a:ln>
              <a:noFill/>
            </a:ln>
          </p:spPr>
        </p:pic>
        <p:pic>
          <p:nvPicPr>
            <p:cNvPr descr="preencoded.png" id="1356" name="Google Shape;1356;p2"/>
            <p:cNvPicPr preferRelativeResize="0"/>
            <p:nvPr/>
          </p:nvPicPr>
          <p:blipFill rotWithShape="1">
            <a:blip r:embed="rId94">
              <a:alphaModFix/>
            </a:blip>
            <a:srcRect b="0" l="0" r="0" t="0"/>
            <a:stretch/>
          </p:blipFill>
          <p:spPr>
            <a:xfrm rot="-5252244">
              <a:off x="16694665" y="9835364"/>
              <a:ext cx="528686" cy="592443"/>
            </a:xfrm>
            <a:prstGeom prst="rect">
              <a:avLst/>
            </a:prstGeom>
            <a:noFill/>
            <a:ln>
              <a:noFill/>
            </a:ln>
          </p:spPr>
        </p:pic>
        <p:pic>
          <p:nvPicPr>
            <p:cNvPr descr="preencoded.png" id="1357" name="Google Shape;1357;p2"/>
            <p:cNvPicPr preferRelativeResize="0"/>
            <p:nvPr/>
          </p:nvPicPr>
          <p:blipFill rotWithShape="1">
            <a:blip r:embed="rId95">
              <a:alphaModFix/>
            </a:blip>
            <a:srcRect b="0" l="0" r="0" t="0"/>
            <a:stretch/>
          </p:blipFill>
          <p:spPr>
            <a:xfrm rot="-5252244">
              <a:off x="17095565" y="9503863"/>
              <a:ext cx="612968" cy="582264"/>
            </a:xfrm>
            <a:prstGeom prst="rect">
              <a:avLst/>
            </a:prstGeom>
            <a:noFill/>
            <a:ln>
              <a:noFill/>
            </a:ln>
          </p:spPr>
        </p:pic>
        <p:pic>
          <p:nvPicPr>
            <p:cNvPr descr="preencoded.png" id="1358" name="Google Shape;1358;p2"/>
            <p:cNvPicPr preferRelativeResize="0"/>
            <p:nvPr/>
          </p:nvPicPr>
          <p:blipFill rotWithShape="1">
            <a:blip r:embed="rId96">
              <a:alphaModFix/>
            </a:blip>
            <a:srcRect b="0" l="0" r="0" t="0"/>
            <a:stretch/>
          </p:blipFill>
          <p:spPr>
            <a:xfrm rot="-5252244">
              <a:off x="17061314" y="9478276"/>
              <a:ext cx="151020" cy="608838"/>
            </a:xfrm>
            <a:prstGeom prst="rect">
              <a:avLst/>
            </a:prstGeom>
            <a:noFill/>
            <a:ln>
              <a:noFill/>
            </a:ln>
          </p:spPr>
        </p:pic>
        <p:pic>
          <p:nvPicPr>
            <p:cNvPr descr="preencoded.png" id="1359" name="Google Shape;1359;p2"/>
            <p:cNvPicPr preferRelativeResize="0"/>
            <p:nvPr/>
          </p:nvPicPr>
          <p:blipFill rotWithShape="1">
            <a:blip r:embed="rId97">
              <a:alphaModFix/>
            </a:blip>
            <a:srcRect b="0" l="0" r="0" t="0"/>
            <a:stretch/>
          </p:blipFill>
          <p:spPr>
            <a:xfrm rot="-5252244">
              <a:off x="16585143" y="10436422"/>
              <a:ext cx="220749" cy="336234"/>
            </a:xfrm>
            <a:prstGeom prst="rect">
              <a:avLst/>
            </a:prstGeom>
            <a:noFill/>
            <a:ln>
              <a:noFill/>
            </a:ln>
          </p:spPr>
        </p:pic>
        <p:pic>
          <p:nvPicPr>
            <p:cNvPr descr="preencoded.png" id="1360" name="Google Shape;1360;p2"/>
            <p:cNvPicPr preferRelativeResize="0"/>
            <p:nvPr/>
          </p:nvPicPr>
          <p:blipFill rotWithShape="1">
            <a:blip r:embed="rId98">
              <a:alphaModFix/>
            </a:blip>
            <a:srcRect b="0" l="0" r="0" t="0"/>
            <a:stretch/>
          </p:blipFill>
          <p:spPr>
            <a:xfrm rot="-5252244">
              <a:off x="15105377" y="10206032"/>
              <a:ext cx="169354" cy="141391"/>
            </a:xfrm>
            <a:prstGeom prst="rect">
              <a:avLst/>
            </a:prstGeom>
            <a:noFill/>
            <a:ln>
              <a:noFill/>
            </a:ln>
          </p:spPr>
        </p:pic>
        <p:pic>
          <p:nvPicPr>
            <p:cNvPr descr="preencoded.png" id="1361" name="Google Shape;1361;p2"/>
            <p:cNvPicPr preferRelativeResize="0"/>
            <p:nvPr/>
          </p:nvPicPr>
          <p:blipFill rotWithShape="1">
            <a:blip r:embed="rId99">
              <a:alphaModFix/>
            </a:blip>
            <a:srcRect b="0" l="0" r="0" t="0"/>
            <a:stretch/>
          </p:blipFill>
          <p:spPr>
            <a:xfrm rot="-5252244">
              <a:off x="15665477" y="10011699"/>
              <a:ext cx="85514" cy="106064"/>
            </a:xfrm>
            <a:prstGeom prst="rect">
              <a:avLst/>
            </a:prstGeom>
            <a:noFill/>
            <a:ln>
              <a:noFill/>
            </a:ln>
          </p:spPr>
        </p:pic>
        <p:pic>
          <p:nvPicPr>
            <p:cNvPr descr="preencoded.png" id="1362" name="Google Shape;1362;p2"/>
            <p:cNvPicPr preferRelativeResize="0"/>
            <p:nvPr/>
          </p:nvPicPr>
          <p:blipFill rotWithShape="1">
            <a:blip r:embed="rId100">
              <a:alphaModFix/>
            </a:blip>
            <a:srcRect b="0" l="0" r="0" t="0"/>
            <a:stretch/>
          </p:blipFill>
          <p:spPr>
            <a:xfrm rot="-5252244">
              <a:off x="16761583" y="9783293"/>
              <a:ext cx="82458" cy="87154"/>
            </a:xfrm>
            <a:prstGeom prst="rect">
              <a:avLst/>
            </a:prstGeom>
            <a:noFill/>
            <a:ln>
              <a:noFill/>
            </a:ln>
          </p:spPr>
        </p:pic>
        <p:pic>
          <p:nvPicPr>
            <p:cNvPr descr="preencoded.png" id="1363" name="Google Shape;1363;p2"/>
            <p:cNvPicPr preferRelativeResize="0"/>
            <p:nvPr/>
          </p:nvPicPr>
          <p:blipFill rotWithShape="1">
            <a:blip r:embed="rId101">
              <a:alphaModFix/>
            </a:blip>
            <a:srcRect b="0" l="0" r="0" t="0"/>
            <a:stretch/>
          </p:blipFill>
          <p:spPr>
            <a:xfrm rot="-5252244">
              <a:off x="16685664" y="10400696"/>
              <a:ext cx="39528" cy="77408"/>
            </a:xfrm>
            <a:prstGeom prst="rect">
              <a:avLst/>
            </a:prstGeom>
            <a:noFill/>
            <a:ln>
              <a:noFill/>
            </a:ln>
          </p:spPr>
        </p:pic>
        <p:pic>
          <p:nvPicPr>
            <p:cNvPr descr="preencoded.png" id="1364" name="Google Shape;1364;p2"/>
            <p:cNvPicPr preferRelativeResize="0"/>
            <p:nvPr/>
          </p:nvPicPr>
          <p:blipFill rotWithShape="1">
            <a:blip r:embed="rId102">
              <a:alphaModFix/>
            </a:blip>
            <a:srcRect b="0" l="0" r="0" t="0"/>
            <a:stretch/>
          </p:blipFill>
          <p:spPr>
            <a:xfrm rot="-5252244">
              <a:off x="15375447" y="10403894"/>
              <a:ext cx="50817" cy="79156"/>
            </a:xfrm>
            <a:prstGeom prst="rect">
              <a:avLst/>
            </a:prstGeom>
            <a:noFill/>
            <a:ln>
              <a:noFill/>
            </a:ln>
          </p:spPr>
        </p:pic>
        <p:pic>
          <p:nvPicPr>
            <p:cNvPr descr="preencoded.png" id="1365" name="Google Shape;1365;p2"/>
            <p:cNvPicPr preferRelativeResize="0"/>
            <p:nvPr/>
          </p:nvPicPr>
          <p:blipFill rotWithShape="1">
            <a:blip r:embed="rId103">
              <a:alphaModFix/>
            </a:blip>
            <a:srcRect b="0" l="0" r="0" t="0"/>
            <a:stretch/>
          </p:blipFill>
          <p:spPr>
            <a:xfrm rot="-5252244">
              <a:off x="15441878" y="10402755"/>
              <a:ext cx="79997" cy="64294"/>
            </a:xfrm>
            <a:prstGeom prst="rect">
              <a:avLst/>
            </a:prstGeom>
            <a:noFill/>
            <a:ln>
              <a:noFill/>
            </a:ln>
          </p:spPr>
        </p:pic>
        <p:pic>
          <p:nvPicPr>
            <p:cNvPr descr="preencoded.png" id="1366" name="Google Shape;1366;p2"/>
            <p:cNvPicPr preferRelativeResize="0"/>
            <p:nvPr/>
          </p:nvPicPr>
          <p:blipFill rotWithShape="1">
            <a:blip r:embed="rId104">
              <a:alphaModFix/>
            </a:blip>
            <a:srcRect b="0" l="0" r="0" t="0"/>
            <a:stretch/>
          </p:blipFill>
          <p:spPr>
            <a:xfrm rot="-5252244">
              <a:off x="16301649" y="9935626"/>
              <a:ext cx="20264" cy="46006"/>
            </a:xfrm>
            <a:prstGeom prst="rect">
              <a:avLst/>
            </a:prstGeom>
            <a:noFill/>
            <a:ln>
              <a:noFill/>
            </a:ln>
          </p:spPr>
        </p:pic>
        <p:pic>
          <p:nvPicPr>
            <p:cNvPr descr="preencoded.png" id="1367" name="Google Shape;1367;p2"/>
            <p:cNvPicPr preferRelativeResize="0"/>
            <p:nvPr/>
          </p:nvPicPr>
          <p:blipFill rotWithShape="1">
            <a:blip r:embed="rId105">
              <a:alphaModFix/>
            </a:blip>
            <a:srcRect b="0" l="0" r="0" t="0"/>
            <a:stretch/>
          </p:blipFill>
          <p:spPr>
            <a:xfrm rot="-5252244">
              <a:off x="16377314" y="9909931"/>
              <a:ext cx="37624" cy="25676"/>
            </a:xfrm>
            <a:prstGeom prst="rect">
              <a:avLst/>
            </a:prstGeom>
            <a:noFill/>
            <a:ln>
              <a:noFill/>
            </a:ln>
          </p:spPr>
        </p:pic>
        <p:pic>
          <p:nvPicPr>
            <p:cNvPr descr="preencoded.png" id="1368" name="Google Shape;1368;p2"/>
            <p:cNvPicPr preferRelativeResize="0"/>
            <p:nvPr/>
          </p:nvPicPr>
          <p:blipFill rotWithShape="1">
            <a:blip r:embed="rId106">
              <a:alphaModFix/>
            </a:blip>
            <a:srcRect b="0" l="0" r="0" t="0"/>
            <a:stretch/>
          </p:blipFill>
          <p:spPr>
            <a:xfrm rot="-5252244">
              <a:off x="16070885" y="10211000"/>
              <a:ext cx="29030" cy="22771"/>
            </a:xfrm>
            <a:prstGeom prst="rect">
              <a:avLst/>
            </a:prstGeom>
            <a:noFill/>
            <a:ln>
              <a:noFill/>
            </a:ln>
          </p:spPr>
        </p:pic>
        <p:pic>
          <p:nvPicPr>
            <p:cNvPr descr="preencoded.png" id="1369" name="Google Shape;1369;p2"/>
            <p:cNvPicPr preferRelativeResize="0"/>
            <p:nvPr/>
          </p:nvPicPr>
          <p:blipFill rotWithShape="1">
            <a:blip r:embed="rId107">
              <a:alphaModFix/>
            </a:blip>
            <a:srcRect b="0" l="0" r="0" t="0"/>
            <a:stretch/>
          </p:blipFill>
          <p:spPr>
            <a:xfrm rot="-5252244">
              <a:off x="15794177" y="10275054"/>
              <a:ext cx="13232" cy="22193"/>
            </a:xfrm>
            <a:prstGeom prst="rect">
              <a:avLst/>
            </a:prstGeom>
            <a:noFill/>
            <a:ln>
              <a:noFill/>
            </a:ln>
          </p:spPr>
        </p:pic>
        <p:pic>
          <p:nvPicPr>
            <p:cNvPr descr="preencoded.png" id="1370" name="Google Shape;1370;p2"/>
            <p:cNvPicPr preferRelativeResize="0"/>
            <p:nvPr/>
          </p:nvPicPr>
          <p:blipFill rotWithShape="1">
            <a:blip r:embed="rId108">
              <a:alphaModFix/>
            </a:blip>
            <a:srcRect b="0" l="0" r="0" t="0"/>
            <a:stretch/>
          </p:blipFill>
          <p:spPr>
            <a:xfrm rot="-5252244">
              <a:off x="16185350" y="10378208"/>
              <a:ext cx="5810" cy="6191"/>
            </a:xfrm>
            <a:prstGeom prst="rect">
              <a:avLst/>
            </a:prstGeom>
            <a:noFill/>
            <a:ln>
              <a:noFill/>
            </a:ln>
          </p:spPr>
        </p:pic>
        <p:pic>
          <p:nvPicPr>
            <p:cNvPr descr="preencoded.png" id="1371" name="Google Shape;1371;p2"/>
            <p:cNvPicPr preferRelativeResize="0"/>
            <p:nvPr/>
          </p:nvPicPr>
          <p:blipFill rotWithShape="1">
            <a:blip r:embed="rId109">
              <a:alphaModFix/>
            </a:blip>
            <a:srcRect b="0" l="0" r="0" t="0"/>
            <a:stretch/>
          </p:blipFill>
          <p:spPr>
            <a:xfrm rot="-5252244">
              <a:off x="16385197" y="9941508"/>
              <a:ext cx="9425" cy="8717"/>
            </a:xfrm>
            <a:prstGeom prst="rect">
              <a:avLst/>
            </a:prstGeom>
            <a:noFill/>
            <a:ln>
              <a:noFill/>
            </a:ln>
          </p:spPr>
        </p:pic>
        <p:pic>
          <p:nvPicPr>
            <p:cNvPr descr="preencoded.png" id="1372" name="Google Shape;1372;p2"/>
            <p:cNvPicPr preferRelativeResize="0"/>
            <p:nvPr/>
          </p:nvPicPr>
          <p:blipFill rotWithShape="1">
            <a:blip r:embed="rId110">
              <a:alphaModFix/>
            </a:blip>
            <a:srcRect b="0" l="0" r="0" t="0"/>
            <a:stretch/>
          </p:blipFill>
          <p:spPr>
            <a:xfrm rot="-5252244">
              <a:off x="16578044" y="8293578"/>
              <a:ext cx="1129298" cy="1800000"/>
            </a:xfrm>
            <a:prstGeom prst="rect">
              <a:avLst/>
            </a:prstGeom>
            <a:noFill/>
            <a:ln>
              <a:noFill/>
            </a:ln>
          </p:spPr>
        </p:pic>
        <p:pic>
          <p:nvPicPr>
            <p:cNvPr descr="preencoded.png" id="1373" name="Google Shape;1373;p2"/>
            <p:cNvPicPr preferRelativeResize="0"/>
            <p:nvPr/>
          </p:nvPicPr>
          <p:blipFill rotWithShape="1">
            <a:blip r:embed="rId111">
              <a:alphaModFix/>
            </a:blip>
            <a:srcRect b="0" l="0" r="0" t="0"/>
            <a:stretch/>
          </p:blipFill>
          <p:spPr>
            <a:xfrm rot="-5252244">
              <a:off x="16783713" y="8611376"/>
              <a:ext cx="910737" cy="1554764"/>
            </a:xfrm>
            <a:prstGeom prst="rect">
              <a:avLst/>
            </a:prstGeom>
            <a:noFill/>
            <a:ln>
              <a:noFill/>
            </a:ln>
          </p:spPr>
        </p:pic>
        <p:pic>
          <p:nvPicPr>
            <p:cNvPr descr="preencoded.png" id="1374" name="Google Shape;1374;p2"/>
            <p:cNvPicPr preferRelativeResize="0"/>
            <p:nvPr/>
          </p:nvPicPr>
          <p:blipFill rotWithShape="1">
            <a:blip r:embed="rId112">
              <a:alphaModFix/>
            </a:blip>
            <a:srcRect b="0" l="0" r="0" t="0"/>
            <a:stretch/>
          </p:blipFill>
          <p:spPr>
            <a:xfrm rot="-5252244">
              <a:off x="15745421" y="9688089"/>
              <a:ext cx="371883" cy="322517"/>
            </a:xfrm>
            <a:prstGeom prst="rect">
              <a:avLst/>
            </a:prstGeom>
            <a:noFill/>
            <a:ln>
              <a:noFill/>
            </a:ln>
          </p:spPr>
        </p:pic>
        <p:pic>
          <p:nvPicPr>
            <p:cNvPr descr="preencoded.png" id="1375" name="Google Shape;1375;p2"/>
            <p:cNvPicPr preferRelativeResize="0"/>
            <p:nvPr/>
          </p:nvPicPr>
          <p:blipFill rotWithShape="1">
            <a:blip r:embed="rId113">
              <a:alphaModFix/>
            </a:blip>
            <a:srcRect b="0" l="0" r="0" t="0"/>
            <a:stretch/>
          </p:blipFill>
          <p:spPr>
            <a:xfrm rot="-5252244">
              <a:off x="16355011" y="9406522"/>
              <a:ext cx="228778" cy="266134"/>
            </a:xfrm>
            <a:prstGeom prst="rect">
              <a:avLst/>
            </a:prstGeom>
            <a:noFill/>
            <a:ln>
              <a:noFill/>
            </a:ln>
          </p:spPr>
        </p:pic>
        <p:pic>
          <p:nvPicPr>
            <p:cNvPr descr="preencoded.png" id="1376" name="Google Shape;1376;p2"/>
            <p:cNvPicPr preferRelativeResize="0"/>
            <p:nvPr/>
          </p:nvPicPr>
          <p:blipFill rotWithShape="1">
            <a:blip r:embed="rId114">
              <a:alphaModFix/>
            </a:blip>
            <a:srcRect b="0" l="0" r="0" t="0"/>
            <a:stretch/>
          </p:blipFill>
          <p:spPr>
            <a:xfrm rot="-5252244">
              <a:off x="16579798" y="9624285"/>
              <a:ext cx="188516" cy="234786"/>
            </a:xfrm>
            <a:prstGeom prst="rect">
              <a:avLst/>
            </a:prstGeom>
            <a:noFill/>
            <a:ln>
              <a:noFill/>
            </a:ln>
          </p:spPr>
        </p:pic>
        <p:pic>
          <p:nvPicPr>
            <p:cNvPr descr="preencoded.png" id="1377" name="Google Shape;1377;p2"/>
            <p:cNvPicPr preferRelativeResize="0"/>
            <p:nvPr/>
          </p:nvPicPr>
          <p:blipFill rotWithShape="1">
            <a:blip r:embed="rId115">
              <a:alphaModFix/>
            </a:blip>
            <a:srcRect b="0" l="0" r="0" t="0"/>
            <a:stretch/>
          </p:blipFill>
          <p:spPr>
            <a:xfrm rot="-5252244">
              <a:off x="16131120" y="10039331"/>
              <a:ext cx="58674" cy="50290"/>
            </a:xfrm>
            <a:prstGeom prst="rect">
              <a:avLst/>
            </a:prstGeom>
            <a:noFill/>
            <a:ln>
              <a:noFill/>
            </a:ln>
          </p:spPr>
        </p:pic>
        <p:pic>
          <p:nvPicPr>
            <p:cNvPr descr="preencoded.png" id="1378" name="Google Shape;1378;p2"/>
            <p:cNvPicPr preferRelativeResize="0"/>
            <p:nvPr/>
          </p:nvPicPr>
          <p:blipFill rotWithShape="1">
            <a:blip r:embed="rId116">
              <a:alphaModFix/>
            </a:blip>
            <a:srcRect b="0" l="0" r="0" t="0"/>
            <a:stretch/>
          </p:blipFill>
          <p:spPr>
            <a:xfrm rot="-5252244">
              <a:off x="15675333" y="10053893"/>
              <a:ext cx="55817" cy="22451"/>
            </a:xfrm>
            <a:prstGeom prst="rect">
              <a:avLst/>
            </a:prstGeom>
            <a:noFill/>
            <a:ln>
              <a:noFill/>
            </a:ln>
          </p:spPr>
        </p:pic>
        <p:pic>
          <p:nvPicPr>
            <p:cNvPr descr="preencoded.png" id="1379" name="Google Shape;1379;p2"/>
            <p:cNvPicPr preferRelativeResize="0"/>
            <p:nvPr/>
          </p:nvPicPr>
          <p:blipFill rotWithShape="1">
            <a:blip r:embed="rId117">
              <a:alphaModFix/>
            </a:blip>
            <a:srcRect b="0" l="0" r="0" t="0"/>
            <a:stretch/>
          </p:blipFill>
          <p:spPr>
            <a:xfrm rot="-5252244">
              <a:off x="16112218" y="9881965"/>
              <a:ext cx="22773" cy="37418"/>
            </a:xfrm>
            <a:prstGeom prst="rect">
              <a:avLst/>
            </a:prstGeom>
            <a:noFill/>
            <a:ln>
              <a:noFill/>
            </a:ln>
          </p:spPr>
        </p:pic>
        <p:pic>
          <p:nvPicPr>
            <p:cNvPr descr="preencoded.png" id="1380" name="Google Shape;1380;p2"/>
            <p:cNvPicPr preferRelativeResize="0"/>
            <p:nvPr/>
          </p:nvPicPr>
          <p:blipFill rotWithShape="1">
            <a:blip r:embed="rId118">
              <a:alphaModFix/>
            </a:blip>
            <a:srcRect b="0" l="0" r="0" t="0"/>
            <a:stretch/>
          </p:blipFill>
          <p:spPr>
            <a:xfrm rot="-5252244">
              <a:off x="16570552" y="9705064"/>
              <a:ext cx="8598" cy="24575"/>
            </a:xfrm>
            <a:prstGeom prst="rect">
              <a:avLst/>
            </a:prstGeom>
            <a:noFill/>
            <a:ln>
              <a:noFill/>
            </a:ln>
          </p:spPr>
        </p:pic>
        <p:pic>
          <p:nvPicPr>
            <p:cNvPr descr="preencoded.png" id="1381" name="Google Shape;1381;p2"/>
            <p:cNvPicPr preferRelativeResize="0"/>
            <p:nvPr/>
          </p:nvPicPr>
          <p:blipFill rotWithShape="1">
            <a:blip r:embed="rId119">
              <a:alphaModFix/>
            </a:blip>
            <a:srcRect b="0" l="0" r="0" t="0"/>
            <a:stretch/>
          </p:blipFill>
          <p:spPr>
            <a:xfrm rot="-5252244">
              <a:off x="16142732" y="10108593"/>
              <a:ext cx="8175" cy="15102"/>
            </a:xfrm>
            <a:prstGeom prst="rect">
              <a:avLst/>
            </a:prstGeom>
            <a:noFill/>
            <a:ln>
              <a:noFill/>
            </a:ln>
          </p:spPr>
        </p:pic>
        <p:pic>
          <p:nvPicPr>
            <p:cNvPr descr="preencoded.png" id="1382" name="Google Shape;1382;p2"/>
            <p:cNvPicPr preferRelativeResize="0"/>
            <p:nvPr/>
          </p:nvPicPr>
          <p:blipFill rotWithShape="1">
            <a:blip r:embed="rId19">
              <a:alphaModFix/>
            </a:blip>
            <a:srcRect b="0" l="0" r="0" t="0"/>
            <a:stretch/>
          </p:blipFill>
          <p:spPr>
            <a:xfrm rot="-5252244">
              <a:off x="16135021" y="10114563"/>
              <a:ext cx="3048" cy="5334"/>
            </a:xfrm>
            <a:prstGeom prst="rect">
              <a:avLst/>
            </a:prstGeom>
            <a:noFill/>
            <a:ln>
              <a:noFill/>
            </a:ln>
          </p:spPr>
        </p:pic>
        <p:pic>
          <p:nvPicPr>
            <p:cNvPr descr="preencoded.png" id="1383" name="Google Shape;1383;p2"/>
            <p:cNvPicPr preferRelativeResize="0"/>
            <p:nvPr/>
          </p:nvPicPr>
          <p:blipFill rotWithShape="1">
            <a:blip r:embed="rId120">
              <a:alphaModFix/>
            </a:blip>
            <a:srcRect b="0" l="0" r="0" t="0"/>
            <a:stretch/>
          </p:blipFill>
          <p:spPr>
            <a:xfrm rot="-5252244">
              <a:off x="16146236" y="9917520"/>
              <a:ext cx="9460" cy="8736"/>
            </a:xfrm>
            <a:prstGeom prst="rect">
              <a:avLst/>
            </a:prstGeom>
            <a:noFill/>
            <a:ln>
              <a:noFill/>
            </a:ln>
          </p:spPr>
        </p:pic>
        <p:pic>
          <p:nvPicPr>
            <p:cNvPr descr="preencoded.png" id="1384" name="Google Shape;1384;p2"/>
            <p:cNvPicPr preferRelativeResize="0"/>
            <p:nvPr/>
          </p:nvPicPr>
          <p:blipFill rotWithShape="1">
            <a:blip r:embed="rId121">
              <a:alphaModFix/>
            </a:blip>
            <a:srcRect b="0" l="0" r="0" t="0"/>
            <a:stretch/>
          </p:blipFill>
          <p:spPr>
            <a:xfrm rot="-5252244">
              <a:off x="16141484" y="9907873"/>
              <a:ext cx="9425" cy="8717"/>
            </a:xfrm>
            <a:prstGeom prst="rect">
              <a:avLst/>
            </a:prstGeom>
            <a:noFill/>
            <a:ln>
              <a:noFill/>
            </a:ln>
          </p:spPr>
        </p:pic>
        <p:pic>
          <p:nvPicPr>
            <p:cNvPr descr="preencoded.png" id="1385" name="Google Shape;1385;p2"/>
            <p:cNvPicPr preferRelativeResize="0"/>
            <p:nvPr/>
          </p:nvPicPr>
          <p:blipFill rotWithShape="1">
            <a:blip r:embed="rId122">
              <a:alphaModFix/>
            </a:blip>
            <a:srcRect b="0" l="0" r="0" t="0"/>
            <a:stretch/>
          </p:blipFill>
          <p:spPr>
            <a:xfrm rot="-5252244">
              <a:off x="16459940" y="9618742"/>
              <a:ext cx="8430" cy="15812"/>
            </a:xfrm>
            <a:prstGeom prst="rect">
              <a:avLst/>
            </a:prstGeom>
            <a:noFill/>
            <a:ln>
              <a:noFill/>
            </a:ln>
          </p:spPr>
        </p:pic>
        <p:pic>
          <p:nvPicPr>
            <p:cNvPr descr="preencoded.png" id="1386" name="Google Shape;1386;p2"/>
            <p:cNvPicPr preferRelativeResize="0"/>
            <p:nvPr/>
          </p:nvPicPr>
          <p:blipFill rotWithShape="1">
            <a:blip r:embed="rId123">
              <a:alphaModFix/>
            </a:blip>
            <a:srcRect b="0" l="0" r="0" t="0"/>
            <a:stretch/>
          </p:blipFill>
          <p:spPr>
            <a:xfrm rot="-5252244">
              <a:off x="16058204" y="9386323"/>
              <a:ext cx="56672" cy="94107"/>
            </a:xfrm>
            <a:prstGeom prst="rect">
              <a:avLst/>
            </a:prstGeom>
            <a:noFill/>
            <a:ln>
              <a:noFill/>
            </a:ln>
          </p:spPr>
        </p:pic>
        <p:pic>
          <p:nvPicPr>
            <p:cNvPr descr="preencoded.png" id="1387" name="Google Shape;1387;p2"/>
            <p:cNvPicPr preferRelativeResize="0"/>
            <p:nvPr/>
          </p:nvPicPr>
          <p:blipFill rotWithShape="1">
            <a:blip r:embed="rId124">
              <a:alphaModFix/>
            </a:blip>
            <a:srcRect b="0" l="0" r="0" t="0"/>
            <a:stretch/>
          </p:blipFill>
          <p:spPr>
            <a:xfrm rot="-5252244">
              <a:off x="15879219" y="9847309"/>
              <a:ext cx="61375" cy="65502"/>
            </a:xfrm>
            <a:prstGeom prst="rect">
              <a:avLst/>
            </a:prstGeom>
            <a:noFill/>
            <a:ln>
              <a:noFill/>
            </a:ln>
          </p:spPr>
        </p:pic>
        <p:pic>
          <p:nvPicPr>
            <p:cNvPr descr="preencoded.png" id="1388" name="Google Shape;1388;p2"/>
            <p:cNvPicPr preferRelativeResize="0"/>
            <p:nvPr/>
          </p:nvPicPr>
          <p:blipFill rotWithShape="1">
            <a:blip r:embed="rId125">
              <a:alphaModFix/>
            </a:blip>
            <a:srcRect b="0" l="0" r="0" t="0"/>
            <a:stretch/>
          </p:blipFill>
          <p:spPr>
            <a:xfrm rot="-5252244">
              <a:off x="15881912" y="9817911"/>
              <a:ext cx="14002" cy="13028"/>
            </a:xfrm>
            <a:prstGeom prst="rect">
              <a:avLst/>
            </a:prstGeom>
            <a:noFill/>
            <a:ln>
              <a:noFill/>
            </a:ln>
          </p:spPr>
        </p:pic>
        <p:pic>
          <p:nvPicPr>
            <p:cNvPr descr="preencoded.png" id="1389" name="Google Shape;1389;p2"/>
            <p:cNvPicPr preferRelativeResize="0"/>
            <p:nvPr/>
          </p:nvPicPr>
          <p:blipFill rotWithShape="1">
            <a:blip r:embed="rId126">
              <a:alphaModFix/>
            </a:blip>
            <a:srcRect b="0" l="0" r="0" t="0"/>
            <a:stretch/>
          </p:blipFill>
          <p:spPr>
            <a:xfrm rot="-5252244">
              <a:off x="15400313" y="10497574"/>
              <a:ext cx="33962" cy="35107"/>
            </a:xfrm>
            <a:prstGeom prst="rect">
              <a:avLst/>
            </a:prstGeom>
            <a:noFill/>
            <a:ln>
              <a:noFill/>
            </a:ln>
          </p:spPr>
        </p:pic>
        <p:pic>
          <p:nvPicPr>
            <p:cNvPr descr="preencoded.png" id="1390" name="Google Shape;1390;p2"/>
            <p:cNvPicPr preferRelativeResize="0"/>
            <p:nvPr/>
          </p:nvPicPr>
          <p:blipFill rotWithShape="1">
            <a:blip r:embed="rId127">
              <a:alphaModFix/>
            </a:blip>
            <a:srcRect b="0" l="0" r="0" t="0"/>
            <a:stretch/>
          </p:blipFill>
          <p:spPr>
            <a:xfrm rot="-5252244">
              <a:off x="14674881" y="10598394"/>
              <a:ext cx="46768" cy="29848"/>
            </a:xfrm>
            <a:prstGeom prst="rect">
              <a:avLst/>
            </a:prstGeom>
            <a:noFill/>
            <a:ln>
              <a:noFill/>
            </a:ln>
          </p:spPr>
        </p:pic>
        <p:pic>
          <p:nvPicPr>
            <p:cNvPr descr="preencoded.png" id="1391" name="Google Shape;1391;p2"/>
            <p:cNvPicPr preferRelativeResize="0"/>
            <p:nvPr/>
          </p:nvPicPr>
          <p:blipFill rotWithShape="1">
            <a:blip r:embed="rId128">
              <a:alphaModFix/>
            </a:blip>
            <a:srcRect b="0" l="0" r="0" t="0"/>
            <a:stretch/>
          </p:blipFill>
          <p:spPr>
            <a:xfrm rot="-5252244">
              <a:off x="15121670" y="10539693"/>
              <a:ext cx="5525" cy="6477"/>
            </a:xfrm>
            <a:prstGeom prst="rect">
              <a:avLst/>
            </a:prstGeom>
            <a:noFill/>
            <a:ln>
              <a:noFill/>
            </a:ln>
          </p:spPr>
        </p:pic>
        <p:pic>
          <p:nvPicPr>
            <p:cNvPr descr="preencoded.png" id="1392" name="Google Shape;1392;p2"/>
            <p:cNvPicPr preferRelativeResize="0"/>
            <p:nvPr/>
          </p:nvPicPr>
          <p:blipFill rotWithShape="1">
            <a:blip r:embed="rId129">
              <a:alphaModFix/>
            </a:blip>
            <a:srcRect b="0" l="0" r="0" t="0"/>
            <a:stretch/>
          </p:blipFill>
          <p:spPr>
            <a:xfrm rot="-5252244">
              <a:off x="16375285" y="8655486"/>
              <a:ext cx="558381" cy="679799"/>
            </a:xfrm>
            <a:prstGeom prst="rect">
              <a:avLst/>
            </a:prstGeom>
            <a:noFill/>
            <a:ln>
              <a:noFill/>
            </a:ln>
          </p:spPr>
        </p:pic>
        <p:pic>
          <p:nvPicPr>
            <p:cNvPr descr="preencoded.png" id="1393" name="Google Shape;1393;p2"/>
            <p:cNvPicPr preferRelativeResize="0"/>
            <p:nvPr/>
          </p:nvPicPr>
          <p:blipFill rotWithShape="1">
            <a:blip r:embed="rId130">
              <a:alphaModFix/>
            </a:blip>
            <a:srcRect b="0" l="0" r="0" t="0"/>
            <a:stretch/>
          </p:blipFill>
          <p:spPr>
            <a:xfrm rot="-5252244">
              <a:off x="16524053" y="9050148"/>
              <a:ext cx="45653" cy="36272"/>
            </a:xfrm>
            <a:prstGeom prst="rect">
              <a:avLst/>
            </a:prstGeom>
            <a:noFill/>
            <a:ln>
              <a:noFill/>
            </a:ln>
          </p:spPr>
        </p:pic>
        <p:pic>
          <p:nvPicPr>
            <p:cNvPr descr="preencoded.png" id="1394" name="Google Shape;1394;p2"/>
            <p:cNvPicPr preferRelativeResize="0"/>
            <p:nvPr/>
          </p:nvPicPr>
          <p:blipFill rotWithShape="1">
            <a:blip r:embed="rId19">
              <a:alphaModFix/>
            </a:blip>
            <a:srcRect b="0" l="0" r="0" t="0"/>
            <a:stretch/>
          </p:blipFill>
          <p:spPr>
            <a:xfrm rot="-5252244">
              <a:off x="16187732" y="9523043"/>
              <a:ext cx="5334" cy="2953"/>
            </a:xfrm>
            <a:prstGeom prst="rect">
              <a:avLst/>
            </a:prstGeom>
            <a:noFill/>
            <a:ln>
              <a:noFill/>
            </a:ln>
          </p:spPr>
        </p:pic>
        <p:pic>
          <p:nvPicPr>
            <p:cNvPr descr="preencoded.png" id="1395" name="Google Shape;1395;p2"/>
            <p:cNvPicPr preferRelativeResize="0"/>
            <p:nvPr/>
          </p:nvPicPr>
          <p:blipFill rotWithShape="1">
            <a:blip r:embed="rId131">
              <a:alphaModFix/>
            </a:blip>
            <a:srcRect b="0" l="0" r="0" t="0"/>
            <a:stretch/>
          </p:blipFill>
          <p:spPr>
            <a:xfrm rot="-5252244">
              <a:off x="16743603" y="8553481"/>
              <a:ext cx="352386" cy="264761"/>
            </a:xfrm>
            <a:prstGeom prst="rect">
              <a:avLst/>
            </a:prstGeom>
            <a:noFill/>
            <a:ln>
              <a:noFill/>
            </a:ln>
          </p:spPr>
        </p:pic>
        <p:pic>
          <p:nvPicPr>
            <p:cNvPr descr="preencoded.png" id="1396" name="Google Shape;1396;p2"/>
            <p:cNvPicPr preferRelativeResize="0"/>
            <p:nvPr/>
          </p:nvPicPr>
          <p:blipFill rotWithShape="1">
            <a:blip r:embed="rId132">
              <a:alphaModFix/>
            </a:blip>
            <a:srcRect b="0" l="0" r="0" t="0"/>
            <a:stretch/>
          </p:blipFill>
          <p:spPr>
            <a:xfrm rot="-5252244">
              <a:off x="16777067" y="8566968"/>
              <a:ext cx="175265" cy="254382"/>
            </a:xfrm>
            <a:prstGeom prst="rect">
              <a:avLst/>
            </a:prstGeom>
            <a:noFill/>
            <a:ln>
              <a:noFill/>
            </a:ln>
          </p:spPr>
        </p:pic>
        <p:pic>
          <p:nvPicPr>
            <p:cNvPr descr="preencoded.png" id="1397" name="Google Shape;1397;p2"/>
            <p:cNvPicPr preferRelativeResize="0"/>
            <p:nvPr/>
          </p:nvPicPr>
          <p:blipFill rotWithShape="1">
            <a:blip r:embed="rId133">
              <a:alphaModFix/>
            </a:blip>
            <a:srcRect b="0" l="0" r="0" t="0"/>
            <a:stretch/>
          </p:blipFill>
          <p:spPr>
            <a:xfrm rot="-5252244">
              <a:off x="15204523" y="11172666"/>
              <a:ext cx="968458" cy="800708"/>
            </a:xfrm>
            <a:prstGeom prst="rect">
              <a:avLst/>
            </a:prstGeom>
            <a:noFill/>
            <a:ln>
              <a:noFill/>
            </a:ln>
          </p:spPr>
        </p:pic>
        <p:pic>
          <p:nvPicPr>
            <p:cNvPr descr="preencoded.png" id="1398" name="Google Shape;1398;p2"/>
            <p:cNvPicPr preferRelativeResize="0"/>
            <p:nvPr/>
          </p:nvPicPr>
          <p:blipFill rotWithShape="1">
            <a:blip r:embed="rId134">
              <a:alphaModFix/>
            </a:blip>
            <a:srcRect b="0" l="0" r="0" t="0"/>
            <a:stretch/>
          </p:blipFill>
          <p:spPr>
            <a:xfrm rot="-5252244">
              <a:off x="15080447" y="10853081"/>
              <a:ext cx="650924" cy="856579"/>
            </a:xfrm>
            <a:prstGeom prst="rect">
              <a:avLst/>
            </a:prstGeom>
            <a:noFill/>
            <a:ln>
              <a:noFill/>
            </a:ln>
          </p:spPr>
        </p:pic>
        <p:pic>
          <p:nvPicPr>
            <p:cNvPr descr="preencoded.png" id="1399" name="Google Shape;1399;p2"/>
            <p:cNvPicPr preferRelativeResize="0"/>
            <p:nvPr/>
          </p:nvPicPr>
          <p:blipFill rotWithShape="1">
            <a:blip r:embed="rId135">
              <a:alphaModFix/>
            </a:blip>
            <a:srcRect b="0" l="0" r="0" t="0"/>
            <a:stretch/>
          </p:blipFill>
          <p:spPr>
            <a:xfrm rot="-5252244">
              <a:off x="15720009" y="10570184"/>
              <a:ext cx="189088" cy="296890"/>
            </a:xfrm>
            <a:prstGeom prst="rect">
              <a:avLst/>
            </a:prstGeom>
            <a:noFill/>
            <a:ln>
              <a:noFill/>
            </a:ln>
          </p:spPr>
        </p:pic>
        <p:pic>
          <p:nvPicPr>
            <p:cNvPr descr="preencoded.png" id="1400" name="Google Shape;1400;p2"/>
            <p:cNvPicPr preferRelativeResize="0"/>
            <p:nvPr/>
          </p:nvPicPr>
          <p:blipFill rotWithShape="1">
            <a:blip r:embed="rId136">
              <a:alphaModFix/>
            </a:blip>
            <a:srcRect b="0" l="0" r="0" t="0"/>
            <a:stretch/>
          </p:blipFill>
          <p:spPr>
            <a:xfrm rot="-5252244">
              <a:off x="16054463" y="10554009"/>
              <a:ext cx="227933" cy="266037"/>
            </a:xfrm>
            <a:prstGeom prst="rect">
              <a:avLst/>
            </a:prstGeom>
            <a:noFill/>
            <a:ln>
              <a:noFill/>
            </a:ln>
          </p:spPr>
        </p:pic>
        <p:pic>
          <p:nvPicPr>
            <p:cNvPr descr="preencoded.png" id="1401" name="Google Shape;1401;p2"/>
            <p:cNvPicPr preferRelativeResize="0"/>
            <p:nvPr/>
          </p:nvPicPr>
          <p:blipFill rotWithShape="1">
            <a:blip r:embed="rId137">
              <a:alphaModFix/>
            </a:blip>
            <a:srcRect b="0" l="0" r="0" t="0"/>
            <a:stretch/>
          </p:blipFill>
          <p:spPr>
            <a:xfrm rot="-5252244">
              <a:off x="14722605" y="11536024"/>
              <a:ext cx="125113" cy="101989"/>
            </a:xfrm>
            <a:prstGeom prst="rect">
              <a:avLst/>
            </a:prstGeom>
            <a:noFill/>
            <a:ln>
              <a:noFill/>
            </a:ln>
          </p:spPr>
        </p:pic>
        <p:pic>
          <p:nvPicPr>
            <p:cNvPr descr="preencoded.png" id="1402" name="Google Shape;1402;p2"/>
            <p:cNvPicPr preferRelativeResize="0"/>
            <p:nvPr/>
          </p:nvPicPr>
          <p:blipFill rotWithShape="1">
            <a:blip r:embed="rId138">
              <a:alphaModFix/>
            </a:blip>
            <a:srcRect b="0" l="0" r="0" t="0"/>
            <a:stretch/>
          </p:blipFill>
          <p:spPr>
            <a:xfrm rot="-5252244">
              <a:off x="14779392" y="11397395"/>
              <a:ext cx="177737" cy="100152"/>
            </a:xfrm>
            <a:prstGeom prst="rect">
              <a:avLst/>
            </a:prstGeom>
            <a:noFill/>
            <a:ln>
              <a:noFill/>
            </a:ln>
          </p:spPr>
        </p:pic>
        <p:pic>
          <p:nvPicPr>
            <p:cNvPr descr="preencoded.png" id="1403" name="Google Shape;1403;p2"/>
            <p:cNvPicPr preferRelativeResize="0"/>
            <p:nvPr/>
          </p:nvPicPr>
          <p:blipFill rotWithShape="1">
            <a:blip r:embed="rId139">
              <a:alphaModFix/>
            </a:blip>
            <a:srcRect b="0" l="0" r="0" t="0"/>
            <a:stretch/>
          </p:blipFill>
          <p:spPr>
            <a:xfrm rot="-5252244">
              <a:off x="14733273" y="11168271"/>
              <a:ext cx="182137" cy="101319"/>
            </a:xfrm>
            <a:prstGeom prst="rect">
              <a:avLst/>
            </a:prstGeom>
            <a:noFill/>
            <a:ln>
              <a:noFill/>
            </a:ln>
          </p:spPr>
        </p:pic>
        <p:pic>
          <p:nvPicPr>
            <p:cNvPr descr="preencoded.png" id="1404" name="Google Shape;1404;p2"/>
            <p:cNvPicPr preferRelativeResize="0"/>
            <p:nvPr/>
          </p:nvPicPr>
          <p:blipFill rotWithShape="1">
            <a:blip r:embed="rId140">
              <a:alphaModFix/>
            </a:blip>
            <a:srcRect b="0" l="0" r="0" t="0"/>
            <a:stretch/>
          </p:blipFill>
          <p:spPr>
            <a:xfrm rot="-5252244">
              <a:off x="15866370" y="10879084"/>
              <a:ext cx="112147" cy="166402"/>
            </a:xfrm>
            <a:prstGeom prst="rect">
              <a:avLst/>
            </a:prstGeom>
            <a:noFill/>
            <a:ln>
              <a:noFill/>
            </a:ln>
          </p:spPr>
        </p:pic>
        <p:pic>
          <p:nvPicPr>
            <p:cNvPr descr="preencoded.png" id="1405" name="Google Shape;1405;p2"/>
            <p:cNvPicPr preferRelativeResize="0"/>
            <p:nvPr/>
          </p:nvPicPr>
          <p:blipFill rotWithShape="1">
            <a:blip r:embed="rId141">
              <a:alphaModFix/>
            </a:blip>
            <a:srcRect b="0" l="0" r="0" t="0"/>
            <a:stretch/>
          </p:blipFill>
          <p:spPr>
            <a:xfrm rot="-5252244">
              <a:off x="16267895" y="10696842"/>
              <a:ext cx="60638" cy="133482"/>
            </a:xfrm>
            <a:prstGeom prst="rect">
              <a:avLst/>
            </a:prstGeom>
            <a:noFill/>
            <a:ln>
              <a:noFill/>
            </a:ln>
          </p:spPr>
        </p:pic>
        <p:pic>
          <p:nvPicPr>
            <p:cNvPr descr="preencoded.png" id="1406" name="Google Shape;1406;p2"/>
            <p:cNvPicPr preferRelativeResize="0"/>
            <p:nvPr/>
          </p:nvPicPr>
          <p:blipFill rotWithShape="1">
            <a:blip r:embed="rId142">
              <a:alphaModFix/>
            </a:blip>
            <a:srcRect b="0" l="0" r="0" t="0"/>
            <a:stretch/>
          </p:blipFill>
          <p:spPr>
            <a:xfrm rot="-5252244">
              <a:off x="14915726" y="11382641"/>
              <a:ext cx="90392" cy="30188"/>
            </a:xfrm>
            <a:prstGeom prst="rect">
              <a:avLst/>
            </a:prstGeom>
            <a:noFill/>
            <a:ln>
              <a:noFill/>
            </a:ln>
          </p:spPr>
        </p:pic>
        <p:pic>
          <p:nvPicPr>
            <p:cNvPr descr="preencoded.png" id="1407" name="Google Shape;1407;p2"/>
            <p:cNvPicPr preferRelativeResize="0"/>
            <p:nvPr/>
          </p:nvPicPr>
          <p:blipFill rotWithShape="1">
            <a:blip r:embed="rId143">
              <a:alphaModFix/>
            </a:blip>
            <a:srcRect b="0" l="0" r="0" t="0"/>
            <a:stretch/>
          </p:blipFill>
          <p:spPr>
            <a:xfrm rot="-5252244">
              <a:off x="15954116" y="10584233"/>
              <a:ext cx="57418" cy="29818"/>
            </a:xfrm>
            <a:prstGeom prst="rect">
              <a:avLst/>
            </a:prstGeom>
            <a:noFill/>
            <a:ln>
              <a:noFill/>
            </a:ln>
          </p:spPr>
        </p:pic>
        <p:pic>
          <p:nvPicPr>
            <p:cNvPr descr="preencoded.png" id="1408" name="Google Shape;1408;p2"/>
            <p:cNvPicPr preferRelativeResize="0"/>
            <p:nvPr/>
          </p:nvPicPr>
          <p:blipFill rotWithShape="1">
            <a:blip r:embed="rId144">
              <a:alphaModFix/>
            </a:blip>
            <a:srcRect b="0" l="0" r="0" t="0"/>
            <a:stretch/>
          </p:blipFill>
          <p:spPr>
            <a:xfrm rot="-5252244">
              <a:off x="16035334" y="10844802"/>
              <a:ext cx="46863" cy="44863"/>
            </a:xfrm>
            <a:prstGeom prst="rect">
              <a:avLst/>
            </a:prstGeom>
            <a:noFill/>
            <a:ln>
              <a:noFill/>
            </a:ln>
          </p:spPr>
        </p:pic>
        <p:pic>
          <p:nvPicPr>
            <p:cNvPr descr="preencoded.png" id="1409" name="Google Shape;1409;p2"/>
            <p:cNvPicPr preferRelativeResize="0"/>
            <p:nvPr/>
          </p:nvPicPr>
          <p:blipFill rotWithShape="1">
            <a:blip r:embed="rId145">
              <a:alphaModFix/>
            </a:blip>
            <a:srcRect b="0" l="0" r="0" t="0"/>
            <a:stretch/>
          </p:blipFill>
          <p:spPr>
            <a:xfrm rot="-5252244">
              <a:off x="15897289" y="10712627"/>
              <a:ext cx="20177" cy="38386"/>
            </a:xfrm>
            <a:prstGeom prst="rect">
              <a:avLst/>
            </a:prstGeom>
            <a:noFill/>
            <a:ln>
              <a:noFill/>
            </a:ln>
          </p:spPr>
        </p:pic>
        <p:pic>
          <p:nvPicPr>
            <p:cNvPr descr="preencoded.png" id="1410" name="Google Shape;1410;p2"/>
            <p:cNvPicPr preferRelativeResize="0"/>
            <p:nvPr/>
          </p:nvPicPr>
          <p:blipFill rotWithShape="1">
            <a:blip r:embed="rId146">
              <a:alphaModFix/>
            </a:blip>
            <a:srcRect b="0" l="0" r="0" t="0"/>
            <a:stretch/>
          </p:blipFill>
          <p:spPr>
            <a:xfrm rot="-5252244">
              <a:off x="15819031" y="11065092"/>
              <a:ext cx="28229" cy="15044"/>
            </a:xfrm>
            <a:prstGeom prst="rect">
              <a:avLst/>
            </a:prstGeom>
            <a:noFill/>
            <a:ln>
              <a:noFill/>
            </a:ln>
          </p:spPr>
        </p:pic>
        <p:pic>
          <p:nvPicPr>
            <p:cNvPr descr="preencoded.png" id="1411" name="Google Shape;1411;p2"/>
            <p:cNvPicPr preferRelativeResize="0"/>
            <p:nvPr/>
          </p:nvPicPr>
          <p:blipFill rotWithShape="1">
            <a:blip r:embed="rId147">
              <a:alphaModFix/>
            </a:blip>
            <a:srcRect b="0" l="0" r="0" t="0"/>
            <a:stretch/>
          </p:blipFill>
          <p:spPr>
            <a:xfrm rot="-5252244">
              <a:off x="16022832" y="10678046"/>
              <a:ext cx="9527" cy="13614"/>
            </a:xfrm>
            <a:prstGeom prst="rect">
              <a:avLst/>
            </a:prstGeom>
            <a:noFill/>
            <a:ln>
              <a:noFill/>
            </a:ln>
          </p:spPr>
        </p:pic>
        <p:pic>
          <p:nvPicPr>
            <p:cNvPr descr="preencoded.png" id="1412" name="Google Shape;1412;p2"/>
            <p:cNvPicPr preferRelativeResize="0"/>
            <p:nvPr/>
          </p:nvPicPr>
          <p:blipFill rotWithShape="1">
            <a:blip r:embed="rId148">
              <a:alphaModFix/>
            </a:blip>
            <a:srcRect b="0" l="0" r="0" t="0"/>
            <a:stretch/>
          </p:blipFill>
          <p:spPr>
            <a:xfrm rot="-5252244">
              <a:off x="16307514" y="10705570"/>
              <a:ext cx="29718" cy="20158"/>
            </a:xfrm>
            <a:prstGeom prst="rect">
              <a:avLst/>
            </a:prstGeom>
            <a:noFill/>
            <a:ln>
              <a:noFill/>
            </a:ln>
          </p:spPr>
        </p:pic>
        <p:pic>
          <p:nvPicPr>
            <p:cNvPr descr="preencoded.png" id="1413" name="Google Shape;1413;p2"/>
            <p:cNvPicPr preferRelativeResize="0"/>
            <p:nvPr/>
          </p:nvPicPr>
          <p:blipFill rotWithShape="1">
            <a:blip r:embed="rId149">
              <a:alphaModFix/>
            </a:blip>
            <a:srcRect b="0" l="0" r="0" t="0"/>
            <a:stretch/>
          </p:blipFill>
          <p:spPr>
            <a:xfrm rot="-5252244">
              <a:off x="16318182" y="10684205"/>
              <a:ext cx="17971" cy="15565"/>
            </a:xfrm>
            <a:prstGeom prst="rect">
              <a:avLst/>
            </a:prstGeom>
            <a:noFill/>
            <a:ln>
              <a:noFill/>
            </a:ln>
          </p:spPr>
        </p:pic>
        <p:pic>
          <p:nvPicPr>
            <p:cNvPr descr="preencoded.png" id="1414" name="Google Shape;1414;p2"/>
            <p:cNvPicPr preferRelativeResize="0"/>
            <p:nvPr/>
          </p:nvPicPr>
          <p:blipFill rotWithShape="1">
            <a:blip r:embed="rId150">
              <a:alphaModFix/>
            </a:blip>
            <a:srcRect b="0" l="0" r="0" t="0"/>
            <a:stretch/>
          </p:blipFill>
          <p:spPr>
            <a:xfrm rot="-5252244">
              <a:off x="16257948" y="10488464"/>
              <a:ext cx="401218" cy="346757"/>
            </a:xfrm>
            <a:prstGeom prst="rect">
              <a:avLst/>
            </a:prstGeom>
            <a:noFill/>
            <a:ln>
              <a:noFill/>
            </a:ln>
          </p:spPr>
        </p:pic>
        <p:pic>
          <p:nvPicPr>
            <p:cNvPr descr="preencoded.png" id="1415" name="Google Shape;1415;p2"/>
            <p:cNvPicPr preferRelativeResize="0"/>
            <p:nvPr/>
          </p:nvPicPr>
          <p:blipFill rotWithShape="1">
            <a:blip r:embed="rId151">
              <a:alphaModFix/>
            </a:blip>
            <a:srcRect b="0" l="0" r="0" t="0"/>
            <a:stretch/>
          </p:blipFill>
          <p:spPr>
            <a:xfrm rot="-5252244">
              <a:off x="16757833" y="10857550"/>
              <a:ext cx="381316" cy="248507"/>
            </a:xfrm>
            <a:prstGeom prst="rect">
              <a:avLst/>
            </a:prstGeom>
            <a:noFill/>
            <a:ln>
              <a:noFill/>
            </a:ln>
          </p:spPr>
        </p:pic>
        <p:pic>
          <p:nvPicPr>
            <p:cNvPr descr="preencoded.png" id="1416" name="Google Shape;1416;p2"/>
            <p:cNvPicPr preferRelativeResize="0"/>
            <p:nvPr/>
          </p:nvPicPr>
          <p:blipFill rotWithShape="1">
            <a:blip r:embed="rId152">
              <a:alphaModFix/>
            </a:blip>
            <a:srcRect b="0" l="0" r="0" t="0"/>
            <a:stretch/>
          </p:blipFill>
          <p:spPr>
            <a:xfrm rot="-5252244">
              <a:off x="16544970" y="10464043"/>
              <a:ext cx="243675" cy="363591"/>
            </a:xfrm>
            <a:prstGeom prst="rect">
              <a:avLst/>
            </a:prstGeom>
            <a:noFill/>
            <a:ln>
              <a:noFill/>
            </a:ln>
          </p:spPr>
        </p:pic>
        <p:pic>
          <p:nvPicPr>
            <p:cNvPr descr="preencoded.png" id="1417" name="Google Shape;1417;p2"/>
            <p:cNvPicPr preferRelativeResize="0"/>
            <p:nvPr/>
          </p:nvPicPr>
          <p:blipFill rotWithShape="1">
            <a:blip r:embed="rId153">
              <a:alphaModFix/>
            </a:blip>
            <a:srcRect b="0" l="0" r="0" t="0"/>
            <a:stretch/>
          </p:blipFill>
          <p:spPr>
            <a:xfrm rot="-5252244">
              <a:off x="16824089" y="10636878"/>
              <a:ext cx="74226" cy="88634"/>
            </a:xfrm>
            <a:prstGeom prst="rect">
              <a:avLst/>
            </a:prstGeom>
            <a:noFill/>
            <a:ln>
              <a:noFill/>
            </a:ln>
          </p:spPr>
        </p:pic>
        <p:pic>
          <p:nvPicPr>
            <p:cNvPr descr="preencoded.png" id="1418" name="Google Shape;1418;p2"/>
            <p:cNvPicPr preferRelativeResize="0"/>
            <p:nvPr/>
          </p:nvPicPr>
          <p:blipFill rotWithShape="1">
            <a:blip r:embed="rId154">
              <a:alphaModFix/>
            </a:blip>
            <a:srcRect b="0" l="0" r="0" t="0"/>
            <a:stretch/>
          </p:blipFill>
          <p:spPr>
            <a:xfrm rot="-5252244">
              <a:off x="16428062" y="10874662"/>
              <a:ext cx="43957" cy="32304"/>
            </a:xfrm>
            <a:prstGeom prst="rect">
              <a:avLst/>
            </a:prstGeom>
            <a:noFill/>
            <a:ln>
              <a:noFill/>
            </a:ln>
          </p:spPr>
        </p:pic>
        <p:pic>
          <p:nvPicPr>
            <p:cNvPr descr="preencoded.png" id="1419" name="Google Shape;1419;p2"/>
            <p:cNvPicPr preferRelativeResize="0"/>
            <p:nvPr/>
          </p:nvPicPr>
          <p:blipFill rotWithShape="1">
            <a:blip r:embed="rId155">
              <a:alphaModFix/>
            </a:blip>
            <a:srcRect b="0" l="0" r="0" t="0"/>
            <a:stretch/>
          </p:blipFill>
          <p:spPr>
            <a:xfrm rot="-5252244">
              <a:off x="16813921" y="11176317"/>
              <a:ext cx="41520" cy="24004"/>
            </a:xfrm>
            <a:prstGeom prst="rect">
              <a:avLst/>
            </a:prstGeom>
            <a:noFill/>
            <a:ln>
              <a:noFill/>
            </a:ln>
          </p:spPr>
        </p:pic>
        <p:pic>
          <p:nvPicPr>
            <p:cNvPr descr="preencoded.png" id="1420" name="Google Shape;1420;p2"/>
            <p:cNvPicPr preferRelativeResize="0"/>
            <p:nvPr/>
          </p:nvPicPr>
          <p:blipFill rotWithShape="1">
            <a:blip r:embed="rId156">
              <a:alphaModFix/>
            </a:blip>
            <a:srcRect b="0" l="0" r="0" t="0"/>
            <a:stretch/>
          </p:blipFill>
          <p:spPr>
            <a:xfrm rot="-5252244">
              <a:off x="16846707" y="11209241"/>
              <a:ext cx="29718" cy="20160"/>
            </a:xfrm>
            <a:prstGeom prst="rect">
              <a:avLst/>
            </a:prstGeom>
            <a:noFill/>
            <a:ln>
              <a:noFill/>
            </a:ln>
          </p:spPr>
        </p:pic>
        <p:pic>
          <p:nvPicPr>
            <p:cNvPr descr="preencoded.png" id="1421" name="Google Shape;1421;p2"/>
            <p:cNvPicPr preferRelativeResize="0"/>
            <p:nvPr/>
          </p:nvPicPr>
          <p:blipFill rotWithShape="1">
            <a:blip r:embed="rId19">
              <a:alphaModFix/>
            </a:blip>
            <a:srcRect b="0" l="0" r="0" t="0"/>
            <a:stretch/>
          </p:blipFill>
          <p:spPr>
            <a:xfrm rot="-5252244">
              <a:off x="17088882" y="11022944"/>
              <a:ext cx="15907" cy="2000"/>
            </a:xfrm>
            <a:prstGeom prst="rect">
              <a:avLst/>
            </a:prstGeom>
            <a:noFill/>
            <a:ln>
              <a:noFill/>
            </a:ln>
          </p:spPr>
        </p:pic>
        <p:pic>
          <p:nvPicPr>
            <p:cNvPr descr="preencoded.png" id="1422" name="Google Shape;1422;p2"/>
            <p:cNvPicPr preferRelativeResize="0"/>
            <p:nvPr/>
          </p:nvPicPr>
          <p:blipFill rotWithShape="1">
            <a:blip r:embed="rId157">
              <a:alphaModFix/>
            </a:blip>
            <a:srcRect b="0" l="0" r="0" t="0"/>
            <a:stretch/>
          </p:blipFill>
          <p:spPr>
            <a:xfrm rot="-5252244">
              <a:off x="15580003" y="11819403"/>
              <a:ext cx="75248" cy="103095"/>
            </a:xfrm>
            <a:prstGeom prst="rect">
              <a:avLst/>
            </a:prstGeom>
            <a:noFill/>
            <a:ln>
              <a:noFill/>
            </a:ln>
          </p:spPr>
        </p:pic>
        <p:pic>
          <p:nvPicPr>
            <p:cNvPr descr="preencoded.png" id="1423" name="Google Shape;1423;p2"/>
            <p:cNvPicPr preferRelativeResize="0"/>
            <p:nvPr/>
          </p:nvPicPr>
          <p:blipFill rotWithShape="1">
            <a:blip r:embed="rId158">
              <a:alphaModFix/>
            </a:blip>
            <a:srcRect b="0" l="0" r="0" t="0"/>
            <a:stretch/>
          </p:blipFill>
          <p:spPr>
            <a:xfrm rot="-5252244">
              <a:off x="15950655" y="11679426"/>
              <a:ext cx="33321" cy="20519"/>
            </a:xfrm>
            <a:prstGeom prst="rect">
              <a:avLst/>
            </a:prstGeom>
            <a:noFill/>
            <a:ln>
              <a:noFill/>
            </a:ln>
          </p:spPr>
        </p:pic>
        <p:pic>
          <p:nvPicPr>
            <p:cNvPr descr="preencoded.png" id="1424" name="Google Shape;1424;p2"/>
            <p:cNvPicPr preferRelativeResize="0"/>
            <p:nvPr/>
          </p:nvPicPr>
          <p:blipFill rotWithShape="1">
            <a:blip r:embed="rId19">
              <a:alphaModFix/>
            </a:blip>
            <a:srcRect b="0" l="0" r="0" t="0"/>
            <a:stretch/>
          </p:blipFill>
          <p:spPr>
            <a:xfrm rot="-5252244">
              <a:off x="16384469" y="10857316"/>
              <a:ext cx="5334" cy="3048"/>
            </a:xfrm>
            <a:prstGeom prst="rect">
              <a:avLst/>
            </a:prstGeom>
            <a:noFill/>
            <a:ln>
              <a:noFill/>
            </a:ln>
          </p:spPr>
        </p:pic>
        <p:pic>
          <p:nvPicPr>
            <p:cNvPr descr="preencoded.png" id="1425" name="Google Shape;1425;p2"/>
            <p:cNvPicPr preferRelativeResize="0"/>
            <p:nvPr/>
          </p:nvPicPr>
          <p:blipFill rotWithShape="1">
            <a:blip r:embed="rId159">
              <a:alphaModFix/>
            </a:blip>
            <a:srcRect b="0" l="0" r="0" t="0"/>
            <a:stretch/>
          </p:blipFill>
          <p:spPr>
            <a:xfrm rot="-5252244">
              <a:off x="17015621" y="11067962"/>
              <a:ext cx="34789" cy="44577"/>
            </a:xfrm>
            <a:prstGeom prst="rect">
              <a:avLst/>
            </a:prstGeom>
            <a:noFill/>
            <a:ln>
              <a:noFill/>
            </a:ln>
          </p:spPr>
        </p:pic>
        <p:pic>
          <p:nvPicPr>
            <p:cNvPr descr="preencoded.png" id="1426" name="Google Shape;1426;p2"/>
            <p:cNvPicPr preferRelativeResize="0"/>
            <p:nvPr/>
          </p:nvPicPr>
          <p:blipFill rotWithShape="1">
            <a:blip r:embed="rId19">
              <a:alphaModFix/>
            </a:blip>
            <a:srcRect b="0" l="0" r="0" t="0"/>
            <a:stretch/>
          </p:blipFill>
          <p:spPr>
            <a:xfrm rot="-5252244">
              <a:off x="17061200" y="11042600"/>
              <a:ext cx="15812" cy="2000"/>
            </a:xfrm>
            <a:prstGeom prst="rect">
              <a:avLst/>
            </a:prstGeom>
            <a:noFill/>
            <a:ln>
              <a:noFill/>
            </a:ln>
          </p:spPr>
        </p:pic>
        <p:pic>
          <p:nvPicPr>
            <p:cNvPr descr="preencoded.png" id="1427" name="Google Shape;1427;p2"/>
            <p:cNvPicPr preferRelativeResize="0"/>
            <p:nvPr/>
          </p:nvPicPr>
          <p:blipFill rotWithShape="1">
            <a:blip r:embed="rId20">
              <a:alphaModFix/>
            </a:blip>
            <a:srcRect b="0" l="0" r="0" t="0"/>
            <a:stretch/>
          </p:blipFill>
          <p:spPr>
            <a:xfrm rot="-5252244">
              <a:off x="17058743" y="10961200"/>
              <a:ext cx="15812" cy="1905"/>
            </a:xfrm>
            <a:prstGeom prst="rect">
              <a:avLst/>
            </a:prstGeom>
            <a:noFill/>
            <a:ln>
              <a:noFill/>
            </a:ln>
          </p:spPr>
        </p:pic>
        <p:pic>
          <p:nvPicPr>
            <p:cNvPr descr="preencoded.png" id="1428" name="Google Shape;1428;p2"/>
            <p:cNvPicPr preferRelativeResize="0"/>
            <p:nvPr/>
          </p:nvPicPr>
          <p:blipFill rotWithShape="1">
            <a:blip r:embed="rId20">
              <a:alphaModFix/>
            </a:blip>
            <a:srcRect b="0" l="0" r="0" t="0"/>
            <a:stretch/>
          </p:blipFill>
          <p:spPr>
            <a:xfrm rot="-5252244">
              <a:off x="17049464" y="11064962"/>
              <a:ext cx="15812" cy="2000"/>
            </a:xfrm>
            <a:prstGeom prst="rect">
              <a:avLst/>
            </a:prstGeom>
            <a:noFill/>
            <a:ln>
              <a:noFill/>
            </a:ln>
          </p:spPr>
        </p:pic>
        <p:pic>
          <p:nvPicPr>
            <p:cNvPr descr="preencoded.png" id="1429" name="Google Shape;1429;p2"/>
            <p:cNvPicPr preferRelativeResize="0"/>
            <p:nvPr/>
          </p:nvPicPr>
          <p:blipFill rotWithShape="1">
            <a:blip r:embed="rId160">
              <a:alphaModFix/>
            </a:blip>
            <a:srcRect b="0" l="0" r="0" t="0"/>
            <a:stretch/>
          </p:blipFill>
          <p:spPr>
            <a:xfrm rot="-5252244">
              <a:off x="15396233" y="10553116"/>
              <a:ext cx="23947" cy="29638"/>
            </a:xfrm>
            <a:prstGeom prst="rect">
              <a:avLst/>
            </a:prstGeom>
            <a:noFill/>
            <a:ln>
              <a:noFill/>
            </a:ln>
          </p:spPr>
        </p:pic>
        <p:pic>
          <p:nvPicPr>
            <p:cNvPr descr="preencoded.png" id="1430" name="Google Shape;1430;p2"/>
            <p:cNvPicPr preferRelativeResize="0"/>
            <p:nvPr/>
          </p:nvPicPr>
          <p:blipFill rotWithShape="1">
            <a:blip r:embed="rId161">
              <a:alphaModFix/>
            </a:blip>
            <a:srcRect b="0" l="0" r="0" t="0"/>
            <a:stretch/>
          </p:blipFill>
          <p:spPr>
            <a:xfrm rot="-5252244">
              <a:off x="15707919" y="10729345"/>
              <a:ext cx="45224" cy="71152"/>
            </a:xfrm>
            <a:prstGeom prst="rect">
              <a:avLst/>
            </a:prstGeom>
            <a:noFill/>
            <a:ln>
              <a:noFill/>
            </a:ln>
          </p:spPr>
        </p:pic>
        <p:pic>
          <p:nvPicPr>
            <p:cNvPr descr="preencoded.png" id="1431" name="Google Shape;1431;p2"/>
            <p:cNvPicPr preferRelativeResize="0"/>
            <p:nvPr/>
          </p:nvPicPr>
          <p:blipFill rotWithShape="1">
            <a:blip r:embed="rId162">
              <a:alphaModFix/>
            </a:blip>
            <a:srcRect b="0" l="0" r="0" t="0"/>
            <a:stretch/>
          </p:blipFill>
          <p:spPr>
            <a:xfrm rot="-5252244">
              <a:off x="15793003" y="10725603"/>
              <a:ext cx="22885" cy="24693"/>
            </a:xfrm>
            <a:prstGeom prst="rect">
              <a:avLst/>
            </a:prstGeom>
            <a:noFill/>
            <a:ln>
              <a:noFill/>
            </a:ln>
          </p:spPr>
        </p:pic>
        <p:pic>
          <p:nvPicPr>
            <p:cNvPr descr="preencoded.png" id="1432" name="Google Shape;1432;p2"/>
            <p:cNvPicPr preferRelativeResize="0"/>
            <p:nvPr/>
          </p:nvPicPr>
          <p:blipFill rotWithShape="1">
            <a:blip r:embed="rId163">
              <a:alphaModFix/>
            </a:blip>
            <a:srcRect b="0" l="0" r="0" t="0"/>
            <a:stretch/>
          </p:blipFill>
          <p:spPr>
            <a:xfrm rot="-5252244">
              <a:off x="15796267" y="10737943"/>
              <a:ext cx="22765" cy="18158"/>
            </a:xfrm>
            <a:prstGeom prst="rect">
              <a:avLst/>
            </a:prstGeom>
            <a:noFill/>
            <a:ln>
              <a:noFill/>
            </a:ln>
          </p:spPr>
        </p:pic>
        <p:pic>
          <p:nvPicPr>
            <p:cNvPr descr="preencoded.png" id="1433" name="Google Shape;1433;p2"/>
            <p:cNvPicPr preferRelativeResize="0"/>
            <p:nvPr/>
          </p:nvPicPr>
          <p:blipFill rotWithShape="1">
            <a:blip r:embed="rId164">
              <a:alphaModFix/>
            </a:blip>
            <a:srcRect b="0" l="0" r="0" t="0"/>
            <a:stretch/>
          </p:blipFill>
          <p:spPr>
            <a:xfrm rot="-5252244">
              <a:off x="14693491" y="11176190"/>
              <a:ext cx="183396" cy="132828"/>
            </a:xfrm>
            <a:prstGeom prst="rect">
              <a:avLst/>
            </a:prstGeom>
            <a:noFill/>
            <a:ln>
              <a:noFill/>
            </a:ln>
          </p:spPr>
        </p:pic>
        <p:pic>
          <p:nvPicPr>
            <p:cNvPr descr="preencoded.png" id="1434" name="Google Shape;1434;p2"/>
            <p:cNvPicPr preferRelativeResize="0"/>
            <p:nvPr/>
          </p:nvPicPr>
          <p:blipFill rotWithShape="1">
            <a:blip r:embed="rId165">
              <a:alphaModFix/>
            </a:blip>
            <a:srcRect b="0" l="0" r="0" t="0"/>
            <a:stretch/>
          </p:blipFill>
          <p:spPr>
            <a:xfrm rot="-5252244">
              <a:off x="14680523" y="11227214"/>
              <a:ext cx="109750" cy="72679"/>
            </a:xfrm>
            <a:prstGeom prst="rect">
              <a:avLst/>
            </a:prstGeom>
            <a:noFill/>
            <a:ln>
              <a:noFill/>
            </a:ln>
          </p:spPr>
        </p:pic>
        <p:pic>
          <p:nvPicPr>
            <p:cNvPr descr="preencoded.png" id="1435" name="Google Shape;1435;p2"/>
            <p:cNvPicPr preferRelativeResize="0"/>
            <p:nvPr/>
          </p:nvPicPr>
          <p:blipFill rotWithShape="1">
            <a:blip r:embed="rId166">
              <a:alphaModFix/>
            </a:blip>
            <a:srcRect b="0" l="0" r="0" t="0"/>
            <a:stretch/>
          </p:blipFill>
          <p:spPr>
            <a:xfrm rot="-5252244">
              <a:off x="14834903" y="11296705"/>
              <a:ext cx="15812" cy="8573"/>
            </a:xfrm>
            <a:prstGeom prst="rect">
              <a:avLst/>
            </a:prstGeom>
            <a:noFill/>
            <a:ln>
              <a:noFill/>
            </a:ln>
          </p:spPr>
        </p:pic>
        <p:pic>
          <p:nvPicPr>
            <p:cNvPr descr="preencoded.png" id="1436" name="Google Shape;1436;p2"/>
            <p:cNvPicPr preferRelativeResize="0"/>
            <p:nvPr/>
          </p:nvPicPr>
          <p:blipFill rotWithShape="1">
            <a:blip r:embed="rId167">
              <a:alphaModFix/>
            </a:blip>
            <a:srcRect b="0" l="0" r="0" t="0"/>
            <a:stretch/>
          </p:blipFill>
          <p:spPr>
            <a:xfrm rot="-5252244">
              <a:off x="19248182" y="8191506"/>
              <a:ext cx="169511" cy="330380"/>
            </a:xfrm>
            <a:prstGeom prst="rect">
              <a:avLst/>
            </a:prstGeom>
            <a:noFill/>
            <a:ln>
              <a:noFill/>
            </a:ln>
          </p:spPr>
        </p:pic>
        <p:pic>
          <p:nvPicPr>
            <p:cNvPr descr="preencoded.png" id="1437" name="Google Shape;1437;p2"/>
            <p:cNvPicPr preferRelativeResize="0"/>
            <p:nvPr/>
          </p:nvPicPr>
          <p:blipFill rotWithShape="1">
            <a:blip r:embed="rId168">
              <a:alphaModFix/>
            </a:blip>
            <a:srcRect b="0" l="0" r="0" t="0"/>
            <a:stretch/>
          </p:blipFill>
          <p:spPr>
            <a:xfrm rot="-5252244">
              <a:off x="19078609" y="8459277"/>
              <a:ext cx="223204" cy="187105"/>
            </a:xfrm>
            <a:prstGeom prst="rect">
              <a:avLst/>
            </a:prstGeom>
            <a:noFill/>
            <a:ln>
              <a:noFill/>
            </a:ln>
          </p:spPr>
        </p:pic>
        <p:pic>
          <p:nvPicPr>
            <p:cNvPr descr="preencoded.png" id="1438" name="Google Shape;1438;p2"/>
            <p:cNvPicPr preferRelativeResize="0"/>
            <p:nvPr/>
          </p:nvPicPr>
          <p:blipFill rotWithShape="1">
            <a:blip r:embed="rId169">
              <a:alphaModFix/>
            </a:blip>
            <a:srcRect b="0" l="0" r="0" t="0"/>
            <a:stretch/>
          </p:blipFill>
          <p:spPr>
            <a:xfrm rot="-5252244">
              <a:off x="19018398" y="8826802"/>
              <a:ext cx="197139" cy="115733"/>
            </a:xfrm>
            <a:prstGeom prst="rect">
              <a:avLst/>
            </a:prstGeom>
            <a:noFill/>
            <a:ln>
              <a:noFill/>
            </a:ln>
          </p:spPr>
        </p:pic>
        <p:pic>
          <p:nvPicPr>
            <p:cNvPr descr="preencoded.png" id="1439" name="Google Shape;1439;p2"/>
            <p:cNvPicPr preferRelativeResize="0"/>
            <p:nvPr/>
          </p:nvPicPr>
          <p:blipFill rotWithShape="1">
            <a:blip r:embed="rId170">
              <a:alphaModFix/>
            </a:blip>
            <a:srcRect b="0" l="0" r="0" t="0"/>
            <a:stretch/>
          </p:blipFill>
          <p:spPr>
            <a:xfrm rot="-5252244">
              <a:off x="19293205" y="8366630"/>
              <a:ext cx="166758" cy="201091"/>
            </a:xfrm>
            <a:prstGeom prst="rect">
              <a:avLst/>
            </a:prstGeom>
            <a:noFill/>
            <a:ln>
              <a:noFill/>
            </a:ln>
          </p:spPr>
        </p:pic>
        <p:pic>
          <p:nvPicPr>
            <p:cNvPr descr="preencoded.png" id="1440" name="Google Shape;1440;p2"/>
            <p:cNvPicPr preferRelativeResize="0"/>
            <p:nvPr/>
          </p:nvPicPr>
          <p:blipFill rotWithShape="1">
            <a:blip r:embed="rId171">
              <a:alphaModFix/>
            </a:blip>
            <a:srcRect b="0" l="0" r="0" t="0"/>
            <a:stretch/>
          </p:blipFill>
          <p:spPr>
            <a:xfrm rot="-5252244">
              <a:off x="19308061" y="8126432"/>
              <a:ext cx="114671" cy="85783"/>
            </a:xfrm>
            <a:prstGeom prst="rect">
              <a:avLst/>
            </a:prstGeom>
            <a:noFill/>
            <a:ln>
              <a:noFill/>
            </a:ln>
          </p:spPr>
        </p:pic>
        <p:pic>
          <p:nvPicPr>
            <p:cNvPr descr="preencoded.png" id="1441" name="Google Shape;1441;p2"/>
            <p:cNvPicPr preferRelativeResize="0"/>
            <p:nvPr/>
          </p:nvPicPr>
          <p:blipFill rotWithShape="1">
            <a:blip r:embed="rId172">
              <a:alphaModFix/>
            </a:blip>
            <a:srcRect b="0" l="0" r="0" t="0"/>
            <a:stretch/>
          </p:blipFill>
          <p:spPr>
            <a:xfrm rot="-5252244">
              <a:off x="19234001" y="8263263"/>
              <a:ext cx="103657" cy="137047"/>
            </a:xfrm>
            <a:prstGeom prst="rect">
              <a:avLst/>
            </a:prstGeom>
            <a:noFill/>
            <a:ln>
              <a:noFill/>
            </a:ln>
          </p:spPr>
        </p:pic>
        <p:pic>
          <p:nvPicPr>
            <p:cNvPr descr="preencoded.png" id="1442" name="Google Shape;1442;p2"/>
            <p:cNvPicPr preferRelativeResize="0"/>
            <p:nvPr/>
          </p:nvPicPr>
          <p:blipFill rotWithShape="1">
            <a:blip r:embed="rId173">
              <a:alphaModFix/>
            </a:blip>
            <a:srcRect b="0" l="0" r="0" t="0"/>
            <a:stretch/>
          </p:blipFill>
          <p:spPr>
            <a:xfrm rot="-5252244">
              <a:off x="19184184" y="8214232"/>
              <a:ext cx="103993" cy="87927"/>
            </a:xfrm>
            <a:prstGeom prst="rect">
              <a:avLst/>
            </a:prstGeom>
            <a:noFill/>
            <a:ln>
              <a:noFill/>
            </a:ln>
          </p:spPr>
        </p:pic>
        <p:pic>
          <p:nvPicPr>
            <p:cNvPr descr="preencoded.png" id="1443" name="Google Shape;1443;p2"/>
            <p:cNvPicPr preferRelativeResize="0"/>
            <p:nvPr/>
          </p:nvPicPr>
          <p:blipFill rotWithShape="1">
            <a:blip r:embed="rId174">
              <a:alphaModFix/>
            </a:blip>
            <a:srcRect b="0" l="0" r="0" t="0"/>
            <a:stretch/>
          </p:blipFill>
          <p:spPr>
            <a:xfrm rot="-5252244">
              <a:off x="19236236" y="8269358"/>
              <a:ext cx="38767" cy="51626"/>
            </a:xfrm>
            <a:prstGeom prst="rect">
              <a:avLst/>
            </a:prstGeom>
            <a:noFill/>
            <a:ln>
              <a:noFill/>
            </a:ln>
          </p:spPr>
        </p:pic>
        <p:pic>
          <p:nvPicPr>
            <p:cNvPr descr="preencoded.png" id="1444" name="Google Shape;1444;p2"/>
            <p:cNvPicPr preferRelativeResize="0"/>
            <p:nvPr/>
          </p:nvPicPr>
          <p:blipFill rotWithShape="1">
            <a:blip r:embed="rId175">
              <a:alphaModFix/>
            </a:blip>
            <a:srcRect b="0" l="0" r="0" t="0"/>
            <a:stretch/>
          </p:blipFill>
          <p:spPr>
            <a:xfrm rot="-5252244">
              <a:off x="18274053" y="8293077"/>
              <a:ext cx="858226" cy="848577"/>
            </a:xfrm>
            <a:prstGeom prst="rect">
              <a:avLst/>
            </a:prstGeom>
            <a:noFill/>
            <a:ln>
              <a:noFill/>
            </a:ln>
          </p:spPr>
        </p:pic>
        <p:pic>
          <p:nvPicPr>
            <p:cNvPr descr="preencoded.png" id="1445" name="Google Shape;1445;p2"/>
            <p:cNvPicPr preferRelativeResize="0"/>
            <p:nvPr/>
          </p:nvPicPr>
          <p:blipFill rotWithShape="1">
            <a:blip r:embed="rId176">
              <a:alphaModFix/>
            </a:blip>
            <a:srcRect b="0" l="0" r="0" t="0"/>
            <a:stretch/>
          </p:blipFill>
          <p:spPr>
            <a:xfrm rot="-5252244">
              <a:off x="17859652" y="9025084"/>
              <a:ext cx="495754" cy="536907"/>
            </a:xfrm>
            <a:prstGeom prst="rect">
              <a:avLst/>
            </a:prstGeom>
            <a:noFill/>
            <a:ln>
              <a:noFill/>
            </a:ln>
          </p:spPr>
        </p:pic>
        <p:pic>
          <p:nvPicPr>
            <p:cNvPr descr="preencoded.png" id="1446" name="Google Shape;1446;p2"/>
            <p:cNvPicPr preferRelativeResize="0"/>
            <p:nvPr/>
          </p:nvPicPr>
          <p:blipFill rotWithShape="1">
            <a:blip r:embed="rId177">
              <a:alphaModFix/>
            </a:blip>
            <a:srcRect b="0" l="0" r="0" t="0"/>
            <a:stretch/>
          </p:blipFill>
          <p:spPr>
            <a:xfrm rot="-5252244">
              <a:off x="18493285" y="9051694"/>
              <a:ext cx="254067" cy="165137"/>
            </a:xfrm>
            <a:prstGeom prst="rect">
              <a:avLst/>
            </a:prstGeom>
            <a:noFill/>
            <a:ln>
              <a:noFill/>
            </a:ln>
          </p:spPr>
        </p:pic>
        <p:pic>
          <p:nvPicPr>
            <p:cNvPr descr="preencoded.png" id="1447" name="Google Shape;1447;p2"/>
            <p:cNvPicPr preferRelativeResize="0"/>
            <p:nvPr/>
          </p:nvPicPr>
          <p:blipFill rotWithShape="1">
            <a:blip r:embed="rId178">
              <a:alphaModFix/>
            </a:blip>
            <a:srcRect b="0" l="0" r="0" t="0"/>
            <a:stretch/>
          </p:blipFill>
          <p:spPr>
            <a:xfrm rot="-5252244">
              <a:off x="18764685" y="9175428"/>
              <a:ext cx="128824" cy="87842"/>
            </a:xfrm>
            <a:prstGeom prst="rect">
              <a:avLst/>
            </a:prstGeom>
            <a:noFill/>
            <a:ln>
              <a:noFill/>
            </a:ln>
          </p:spPr>
        </p:pic>
        <p:pic>
          <p:nvPicPr>
            <p:cNvPr descr="preencoded.png" id="1448" name="Google Shape;1448;p2"/>
            <p:cNvPicPr preferRelativeResize="0"/>
            <p:nvPr/>
          </p:nvPicPr>
          <p:blipFill rotWithShape="1">
            <a:blip r:embed="rId179">
              <a:alphaModFix/>
            </a:blip>
            <a:srcRect b="0" l="0" r="0" t="0"/>
            <a:stretch/>
          </p:blipFill>
          <p:spPr>
            <a:xfrm rot="-5252244">
              <a:off x="18413347" y="9363588"/>
              <a:ext cx="87907" cy="63834"/>
            </a:xfrm>
            <a:prstGeom prst="rect">
              <a:avLst/>
            </a:prstGeom>
            <a:noFill/>
            <a:ln>
              <a:noFill/>
            </a:ln>
          </p:spPr>
        </p:pic>
        <p:pic>
          <p:nvPicPr>
            <p:cNvPr descr="preencoded.png" id="1449" name="Google Shape;1449;p2"/>
            <p:cNvPicPr preferRelativeResize="0"/>
            <p:nvPr/>
          </p:nvPicPr>
          <p:blipFill rotWithShape="1">
            <a:blip r:embed="rId180">
              <a:alphaModFix/>
            </a:blip>
            <a:srcRect b="0" l="0" r="0" t="0"/>
            <a:stretch/>
          </p:blipFill>
          <p:spPr>
            <a:xfrm rot="-5252244">
              <a:off x="18491882" y="9438697"/>
              <a:ext cx="68346" cy="47115"/>
            </a:xfrm>
            <a:prstGeom prst="rect">
              <a:avLst/>
            </a:prstGeom>
            <a:noFill/>
            <a:ln>
              <a:noFill/>
            </a:ln>
          </p:spPr>
        </p:pic>
        <p:pic>
          <p:nvPicPr>
            <p:cNvPr descr="preencoded.png" id="1450" name="Google Shape;1450;p2"/>
            <p:cNvPicPr preferRelativeResize="0"/>
            <p:nvPr/>
          </p:nvPicPr>
          <p:blipFill rotWithShape="1">
            <a:blip r:embed="rId181">
              <a:alphaModFix/>
            </a:blip>
            <a:srcRect b="0" l="0" r="0" t="0"/>
            <a:stretch/>
          </p:blipFill>
          <p:spPr>
            <a:xfrm rot="-5252244">
              <a:off x="18765479" y="8641858"/>
              <a:ext cx="362261" cy="298051"/>
            </a:xfrm>
            <a:prstGeom prst="rect">
              <a:avLst/>
            </a:prstGeom>
            <a:noFill/>
            <a:ln>
              <a:noFill/>
            </a:ln>
          </p:spPr>
        </p:pic>
        <p:pic>
          <p:nvPicPr>
            <p:cNvPr descr="preencoded.png" id="1451" name="Google Shape;1451;p2"/>
            <p:cNvPicPr preferRelativeResize="0"/>
            <p:nvPr/>
          </p:nvPicPr>
          <p:blipFill rotWithShape="1">
            <a:blip r:embed="rId182">
              <a:alphaModFix/>
            </a:blip>
            <a:srcRect b="0" l="0" r="0" t="0"/>
            <a:stretch/>
          </p:blipFill>
          <p:spPr>
            <a:xfrm rot="-5252244">
              <a:off x="18703711" y="8877668"/>
              <a:ext cx="332769" cy="294721"/>
            </a:xfrm>
            <a:prstGeom prst="rect">
              <a:avLst/>
            </a:prstGeom>
            <a:noFill/>
            <a:ln>
              <a:noFill/>
            </a:ln>
          </p:spPr>
        </p:pic>
        <p:pic>
          <p:nvPicPr>
            <p:cNvPr descr="preencoded.png" id="1452" name="Google Shape;1452;p2"/>
            <p:cNvPicPr preferRelativeResize="0"/>
            <p:nvPr/>
          </p:nvPicPr>
          <p:blipFill rotWithShape="1">
            <a:blip r:embed="rId183">
              <a:alphaModFix/>
            </a:blip>
            <a:srcRect b="0" l="0" r="0" t="0"/>
            <a:stretch/>
          </p:blipFill>
          <p:spPr>
            <a:xfrm rot="-5252244">
              <a:off x="18938712" y="9139703"/>
              <a:ext cx="122677" cy="83932"/>
            </a:xfrm>
            <a:prstGeom prst="rect">
              <a:avLst/>
            </a:prstGeom>
            <a:noFill/>
            <a:ln>
              <a:noFill/>
            </a:ln>
          </p:spPr>
        </p:pic>
        <p:pic>
          <p:nvPicPr>
            <p:cNvPr descr="preencoded.png" id="1453" name="Google Shape;1453;p2"/>
            <p:cNvPicPr preferRelativeResize="0"/>
            <p:nvPr/>
          </p:nvPicPr>
          <p:blipFill rotWithShape="1">
            <a:blip r:embed="rId41">
              <a:alphaModFix/>
            </a:blip>
            <a:srcRect b="0" l="0" r="0" t="0"/>
            <a:stretch/>
          </p:blipFill>
          <p:spPr>
            <a:xfrm rot="-5252244">
              <a:off x="18797030" y="8888281"/>
              <a:ext cx="1810" cy="15907"/>
            </a:xfrm>
            <a:prstGeom prst="rect">
              <a:avLst/>
            </a:prstGeom>
            <a:noFill/>
            <a:ln>
              <a:noFill/>
            </a:ln>
          </p:spPr>
        </p:pic>
        <p:pic>
          <p:nvPicPr>
            <p:cNvPr descr="preencoded.png" id="1454" name="Google Shape;1454;p2"/>
            <p:cNvPicPr preferRelativeResize="0"/>
            <p:nvPr/>
          </p:nvPicPr>
          <p:blipFill rotWithShape="1">
            <a:blip r:embed="rId184">
              <a:alphaModFix/>
            </a:blip>
            <a:srcRect b="0" l="0" r="0" t="0"/>
            <a:stretch/>
          </p:blipFill>
          <p:spPr>
            <a:xfrm rot="-5252244">
              <a:off x="16915617" y="10607880"/>
              <a:ext cx="14002" cy="13050"/>
            </a:xfrm>
            <a:prstGeom prst="rect">
              <a:avLst/>
            </a:prstGeom>
            <a:noFill/>
            <a:ln>
              <a:noFill/>
            </a:ln>
          </p:spPr>
        </p:pic>
        <p:pic>
          <p:nvPicPr>
            <p:cNvPr descr="preencoded.png" id="1455" name="Google Shape;1455;p2"/>
            <p:cNvPicPr preferRelativeResize="0"/>
            <p:nvPr/>
          </p:nvPicPr>
          <p:blipFill rotWithShape="1">
            <a:blip r:embed="rId185">
              <a:alphaModFix/>
            </a:blip>
            <a:srcRect b="0" l="0" r="0" t="0"/>
            <a:stretch/>
          </p:blipFill>
          <p:spPr>
            <a:xfrm rot="-5252244">
              <a:off x="17564525" y="9654059"/>
              <a:ext cx="254233" cy="167407"/>
            </a:xfrm>
            <a:prstGeom prst="rect">
              <a:avLst/>
            </a:prstGeom>
            <a:noFill/>
            <a:ln>
              <a:noFill/>
            </a:ln>
          </p:spPr>
        </p:pic>
        <p:pic>
          <p:nvPicPr>
            <p:cNvPr descr="preencoded.png" id="1456" name="Google Shape;1456;p2"/>
            <p:cNvPicPr preferRelativeResize="0"/>
            <p:nvPr/>
          </p:nvPicPr>
          <p:blipFill rotWithShape="1">
            <a:blip r:embed="rId186">
              <a:alphaModFix/>
            </a:blip>
            <a:srcRect b="0" l="0" r="0" t="0"/>
            <a:stretch/>
          </p:blipFill>
          <p:spPr>
            <a:xfrm rot="-5252244">
              <a:off x="17412218" y="9767000"/>
              <a:ext cx="184365" cy="266046"/>
            </a:xfrm>
            <a:prstGeom prst="rect">
              <a:avLst/>
            </a:prstGeom>
            <a:noFill/>
            <a:ln>
              <a:noFill/>
            </a:ln>
          </p:spPr>
        </p:pic>
        <p:pic>
          <p:nvPicPr>
            <p:cNvPr descr="preencoded.png" id="1457" name="Google Shape;1457;p2"/>
            <p:cNvPicPr preferRelativeResize="0"/>
            <p:nvPr/>
          </p:nvPicPr>
          <p:blipFill rotWithShape="1">
            <a:blip r:embed="rId187">
              <a:alphaModFix/>
            </a:blip>
            <a:srcRect b="0" l="0" r="0" t="0"/>
            <a:stretch/>
          </p:blipFill>
          <p:spPr>
            <a:xfrm rot="-5252244">
              <a:off x="17549047" y="9754443"/>
              <a:ext cx="125802" cy="116348"/>
            </a:xfrm>
            <a:prstGeom prst="rect">
              <a:avLst/>
            </a:prstGeom>
            <a:noFill/>
            <a:ln>
              <a:noFill/>
            </a:ln>
          </p:spPr>
        </p:pic>
        <p:pic>
          <p:nvPicPr>
            <p:cNvPr descr="preencoded.png" id="1458" name="Google Shape;1458;p2"/>
            <p:cNvPicPr preferRelativeResize="0"/>
            <p:nvPr/>
          </p:nvPicPr>
          <p:blipFill rotWithShape="1">
            <a:blip r:embed="rId188">
              <a:alphaModFix/>
            </a:blip>
            <a:srcRect b="0" l="0" r="0" t="0"/>
            <a:stretch/>
          </p:blipFill>
          <p:spPr>
            <a:xfrm rot="-5252244">
              <a:off x="17628976" y="9708746"/>
              <a:ext cx="246046" cy="49541"/>
            </a:xfrm>
            <a:prstGeom prst="rect">
              <a:avLst/>
            </a:prstGeom>
            <a:noFill/>
            <a:ln>
              <a:noFill/>
            </a:ln>
          </p:spPr>
        </p:pic>
        <p:pic>
          <p:nvPicPr>
            <p:cNvPr descr="preencoded.png" id="1459" name="Google Shape;1459;p2"/>
            <p:cNvPicPr preferRelativeResize="0"/>
            <p:nvPr/>
          </p:nvPicPr>
          <p:blipFill rotWithShape="1">
            <a:blip r:embed="rId19">
              <a:alphaModFix/>
            </a:blip>
            <a:srcRect b="0" l="0" r="0" t="0"/>
            <a:stretch/>
          </p:blipFill>
          <p:spPr>
            <a:xfrm rot="-5252244">
              <a:off x="17605269" y="9904221"/>
              <a:ext cx="5334" cy="3048"/>
            </a:xfrm>
            <a:prstGeom prst="rect">
              <a:avLst/>
            </a:prstGeom>
            <a:noFill/>
            <a:ln>
              <a:noFill/>
            </a:ln>
          </p:spPr>
        </p:pic>
        <p:pic>
          <p:nvPicPr>
            <p:cNvPr descr="preencoded.png" id="1460" name="Google Shape;1460;p2"/>
            <p:cNvPicPr preferRelativeResize="0"/>
            <p:nvPr/>
          </p:nvPicPr>
          <p:blipFill rotWithShape="1">
            <a:blip r:embed="rId189">
              <a:alphaModFix/>
            </a:blip>
            <a:srcRect b="0" l="0" r="0" t="0"/>
            <a:stretch/>
          </p:blipFill>
          <p:spPr>
            <a:xfrm rot="-5252244">
              <a:off x="17669815" y="9381638"/>
              <a:ext cx="280626" cy="235553"/>
            </a:xfrm>
            <a:prstGeom prst="rect">
              <a:avLst/>
            </a:prstGeom>
            <a:noFill/>
            <a:ln>
              <a:noFill/>
            </a:ln>
          </p:spPr>
        </p:pic>
        <p:pic>
          <p:nvPicPr>
            <p:cNvPr descr="preencoded.png" id="1461" name="Google Shape;1461;p2"/>
            <p:cNvPicPr preferRelativeResize="0"/>
            <p:nvPr/>
          </p:nvPicPr>
          <p:blipFill rotWithShape="1">
            <a:blip r:embed="rId190">
              <a:alphaModFix/>
            </a:blip>
            <a:srcRect b="0" l="0" r="0" t="0"/>
            <a:stretch/>
          </p:blipFill>
          <p:spPr>
            <a:xfrm rot="-5252244">
              <a:off x="17820974" y="9450348"/>
              <a:ext cx="227173" cy="316803"/>
            </a:xfrm>
            <a:prstGeom prst="rect">
              <a:avLst/>
            </a:prstGeom>
            <a:noFill/>
            <a:ln>
              <a:noFill/>
            </a:ln>
          </p:spPr>
        </p:pic>
        <p:pic>
          <p:nvPicPr>
            <p:cNvPr descr="preencoded.png" id="1462" name="Google Shape;1462;p2"/>
            <p:cNvPicPr preferRelativeResize="0"/>
            <p:nvPr/>
          </p:nvPicPr>
          <p:blipFill rotWithShape="1">
            <a:blip r:embed="rId191">
              <a:alphaModFix/>
            </a:blip>
            <a:srcRect b="0" l="0" r="0" t="0"/>
            <a:stretch/>
          </p:blipFill>
          <p:spPr>
            <a:xfrm rot="-5252244">
              <a:off x="17801629" y="9733032"/>
              <a:ext cx="90546" cy="77920"/>
            </a:xfrm>
            <a:prstGeom prst="rect">
              <a:avLst/>
            </a:prstGeom>
            <a:noFill/>
            <a:ln>
              <a:noFill/>
            </a:ln>
          </p:spPr>
        </p:pic>
        <p:pic>
          <p:nvPicPr>
            <p:cNvPr descr="preencoded.png" id="1463" name="Google Shape;1463;p2"/>
            <p:cNvPicPr preferRelativeResize="0"/>
            <p:nvPr/>
          </p:nvPicPr>
          <p:blipFill rotWithShape="1">
            <a:blip r:embed="rId41">
              <a:alphaModFix/>
            </a:blip>
            <a:srcRect b="0" l="0" r="0" t="0"/>
            <a:stretch/>
          </p:blipFill>
          <p:spPr>
            <a:xfrm rot="-5252244">
              <a:off x="17786761" y="9552706"/>
              <a:ext cx="1714" cy="15812"/>
            </a:xfrm>
            <a:prstGeom prst="rect">
              <a:avLst/>
            </a:prstGeom>
            <a:noFill/>
            <a:ln>
              <a:noFill/>
            </a:ln>
          </p:spPr>
        </p:pic>
        <p:pic>
          <p:nvPicPr>
            <p:cNvPr descr="preencoded.png" id="1464" name="Google Shape;1464;p2"/>
            <p:cNvPicPr preferRelativeResize="0"/>
            <p:nvPr/>
          </p:nvPicPr>
          <p:blipFill rotWithShape="1">
            <a:blip r:embed="rId20">
              <a:alphaModFix/>
            </a:blip>
            <a:srcRect b="0" l="0" r="0" t="0"/>
            <a:stretch/>
          </p:blipFill>
          <p:spPr>
            <a:xfrm rot="-5252244">
              <a:off x="17748206" y="9651439"/>
              <a:ext cx="15907" cy="2191"/>
            </a:xfrm>
            <a:prstGeom prst="rect">
              <a:avLst/>
            </a:prstGeom>
            <a:noFill/>
            <a:ln>
              <a:noFill/>
            </a:ln>
          </p:spPr>
        </p:pic>
        <p:pic>
          <p:nvPicPr>
            <p:cNvPr descr="preencoded.png" id="1465" name="Google Shape;1465;p2"/>
            <p:cNvPicPr preferRelativeResize="0"/>
            <p:nvPr/>
          </p:nvPicPr>
          <p:blipFill rotWithShape="1">
            <a:blip r:embed="rId192">
              <a:alphaModFix/>
            </a:blip>
            <a:srcRect b="0" l="0" r="0" t="0"/>
            <a:stretch/>
          </p:blipFill>
          <p:spPr>
            <a:xfrm rot="-5252244">
              <a:off x="18004237" y="9292408"/>
              <a:ext cx="333787" cy="360620"/>
            </a:xfrm>
            <a:prstGeom prst="rect">
              <a:avLst/>
            </a:prstGeom>
            <a:noFill/>
            <a:ln>
              <a:noFill/>
            </a:ln>
          </p:spPr>
        </p:pic>
        <p:pic>
          <p:nvPicPr>
            <p:cNvPr descr="preencoded.png" id="1466" name="Google Shape;1466;p2"/>
            <p:cNvPicPr preferRelativeResize="0"/>
            <p:nvPr/>
          </p:nvPicPr>
          <p:blipFill rotWithShape="1">
            <a:blip r:embed="rId20">
              <a:alphaModFix/>
            </a:blip>
            <a:srcRect b="0" l="0" r="0" t="0"/>
            <a:stretch/>
          </p:blipFill>
          <p:spPr>
            <a:xfrm rot="-5252244">
              <a:off x="18324493" y="9545827"/>
              <a:ext cx="15812" cy="2096"/>
            </a:xfrm>
            <a:prstGeom prst="rect">
              <a:avLst/>
            </a:prstGeom>
            <a:noFill/>
            <a:ln>
              <a:noFill/>
            </a:ln>
          </p:spPr>
        </p:pic>
        <p:pic>
          <p:nvPicPr>
            <p:cNvPr descr="preencoded.png" id="1467" name="Google Shape;1467;p2"/>
            <p:cNvPicPr preferRelativeResize="0"/>
            <p:nvPr/>
          </p:nvPicPr>
          <p:blipFill rotWithShape="1">
            <a:blip r:embed="rId193">
              <a:alphaModFix/>
            </a:blip>
            <a:srcRect b="0" l="0" r="0" t="0"/>
            <a:stretch/>
          </p:blipFill>
          <p:spPr>
            <a:xfrm rot="-5252244">
              <a:off x="18183977" y="7252380"/>
              <a:ext cx="646454" cy="432098"/>
            </a:xfrm>
            <a:prstGeom prst="rect">
              <a:avLst/>
            </a:prstGeom>
            <a:noFill/>
            <a:ln>
              <a:noFill/>
            </a:ln>
          </p:spPr>
        </p:pic>
        <p:pic>
          <p:nvPicPr>
            <p:cNvPr descr="preencoded.png" id="1468" name="Google Shape;1468;p2"/>
            <p:cNvPicPr preferRelativeResize="0"/>
            <p:nvPr/>
          </p:nvPicPr>
          <p:blipFill rotWithShape="1">
            <a:blip r:embed="rId194">
              <a:alphaModFix/>
            </a:blip>
            <a:srcRect b="0" l="0" r="0" t="0"/>
            <a:stretch/>
          </p:blipFill>
          <p:spPr>
            <a:xfrm rot="-5252244">
              <a:off x="18446224" y="7236419"/>
              <a:ext cx="447904" cy="456565"/>
            </a:xfrm>
            <a:prstGeom prst="rect">
              <a:avLst/>
            </a:prstGeom>
            <a:noFill/>
            <a:ln>
              <a:noFill/>
            </a:ln>
          </p:spPr>
        </p:pic>
        <p:pic>
          <p:nvPicPr>
            <p:cNvPr descr="preencoded.png" id="1469" name="Google Shape;1469;p2"/>
            <p:cNvPicPr preferRelativeResize="0"/>
            <p:nvPr/>
          </p:nvPicPr>
          <p:blipFill rotWithShape="1">
            <a:blip r:embed="rId195">
              <a:alphaModFix/>
            </a:blip>
            <a:srcRect b="0" l="0" r="0" t="0"/>
            <a:stretch/>
          </p:blipFill>
          <p:spPr>
            <a:xfrm rot="-5252244">
              <a:off x="18932734" y="7778988"/>
              <a:ext cx="221456" cy="242416"/>
            </a:xfrm>
            <a:prstGeom prst="rect">
              <a:avLst/>
            </a:prstGeom>
            <a:noFill/>
            <a:ln>
              <a:noFill/>
            </a:ln>
          </p:spPr>
        </p:pic>
        <p:pic>
          <p:nvPicPr>
            <p:cNvPr descr="preencoded.png" id="1470" name="Google Shape;1470;p2"/>
            <p:cNvPicPr preferRelativeResize="0"/>
            <p:nvPr/>
          </p:nvPicPr>
          <p:blipFill rotWithShape="1">
            <a:blip r:embed="rId196">
              <a:alphaModFix/>
            </a:blip>
            <a:srcRect b="0" l="0" r="0" t="0"/>
            <a:stretch/>
          </p:blipFill>
          <p:spPr>
            <a:xfrm rot="-5252244">
              <a:off x="17817169" y="6919622"/>
              <a:ext cx="379109" cy="667988"/>
            </a:xfrm>
            <a:prstGeom prst="rect">
              <a:avLst/>
            </a:prstGeom>
            <a:noFill/>
            <a:ln>
              <a:noFill/>
            </a:ln>
          </p:spPr>
        </p:pic>
        <p:pic>
          <p:nvPicPr>
            <p:cNvPr descr="preencoded.png" id="1471" name="Google Shape;1471;p2"/>
            <p:cNvPicPr preferRelativeResize="0"/>
            <p:nvPr/>
          </p:nvPicPr>
          <p:blipFill rotWithShape="1">
            <a:blip r:embed="rId197">
              <a:alphaModFix/>
            </a:blip>
            <a:srcRect b="0" l="0" r="0" t="0"/>
            <a:stretch/>
          </p:blipFill>
          <p:spPr>
            <a:xfrm rot="-5252244">
              <a:off x="18743357" y="7621302"/>
              <a:ext cx="349880" cy="111544"/>
            </a:xfrm>
            <a:prstGeom prst="rect">
              <a:avLst/>
            </a:prstGeom>
            <a:noFill/>
            <a:ln>
              <a:noFill/>
            </a:ln>
          </p:spPr>
        </p:pic>
        <p:pic>
          <p:nvPicPr>
            <p:cNvPr descr="preencoded.png" id="1472" name="Google Shape;1472;p2"/>
            <p:cNvPicPr preferRelativeResize="0"/>
            <p:nvPr/>
          </p:nvPicPr>
          <p:blipFill rotWithShape="1">
            <a:blip r:embed="rId198">
              <a:alphaModFix/>
            </a:blip>
            <a:srcRect b="0" l="0" r="0" t="0"/>
            <a:stretch/>
          </p:blipFill>
          <p:spPr>
            <a:xfrm rot="-5252244">
              <a:off x="18302562" y="7339538"/>
              <a:ext cx="255270" cy="79439"/>
            </a:xfrm>
            <a:prstGeom prst="rect">
              <a:avLst/>
            </a:prstGeom>
            <a:noFill/>
            <a:ln>
              <a:noFill/>
            </a:ln>
          </p:spPr>
        </p:pic>
        <p:pic>
          <p:nvPicPr>
            <p:cNvPr descr="preencoded.png" id="1473" name="Google Shape;1473;p2"/>
            <p:cNvPicPr preferRelativeResize="0"/>
            <p:nvPr/>
          </p:nvPicPr>
          <p:blipFill rotWithShape="1">
            <a:blip r:embed="rId199">
              <a:alphaModFix/>
            </a:blip>
            <a:srcRect b="0" l="0" r="0" t="0"/>
            <a:stretch/>
          </p:blipFill>
          <p:spPr>
            <a:xfrm rot="-5252244">
              <a:off x="18778878" y="7327258"/>
              <a:ext cx="261996" cy="102900"/>
            </a:xfrm>
            <a:prstGeom prst="rect">
              <a:avLst/>
            </a:prstGeom>
            <a:noFill/>
            <a:ln>
              <a:noFill/>
            </a:ln>
          </p:spPr>
        </p:pic>
        <p:pic>
          <p:nvPicPr>
            <p:cNvPr descr="preencoded.png" id="1474" name="Google Shape;1474;p2"/>
            <p:cNvPicPr preferRelativeResize="0"/>
            <p:nvPr/>
          </p:nvPicPr>
          <p:blipFill rotWithShape="1">
            <a:blip r:embed="rId200">
              <a:alphaModFix/>
            </a:blip>
            <a:srcRect b="0" l="0" r="0" t="0"/>
            <a:stretch/>
          </p:blipFill>
          <p:spPr>
            <a:xfrm rot="-5252244">
              <a:off x="18310910" y="7110585"/>
              <a:ext cx="130111" cy="86114"/>
            </a:xfrm>
            <a:prstGeom prst="rect">
              <a:avLst/>
            </a:prstGeom>
            <a:noFill/>
            <a:ln>
              <a:noFill/>
            </a:ln>
          </p:spPr>
        </p:pic>
        <p:pic>
          <p:nvPicPr>
            <p:cNvPr descr="preencoded.png" id="1475" name="Google Shape;1475;p2"/>
            <p:cNvPicPr preferRelativeResize="0"/>
            <p:nvPr/>
          </p:nvPicPr>
          <p:blipFill rotWithShape="1">
            <a:blip r:embed="rId201">
              <a:alphaModFix/>
            </a:blip>
            <a:srcRect b="0" l="0" r="0" t="0"/>
            <a:stretch/>
          </p:blipFill>
          <p:spPr>
            <a:xfrm rot="-5252244">
              <a:off x="18916785" y="7286451"/>
              <a:ext cx="9187" cy="14954"/>
            </a:xfrm>
            <a:prstGeom prst="rect">
              <a:avLst/>
            </a:prstGeom>
            <a:noFill/>
            <a:ln>
              <a:noFill/>
            </a:ln>
          </p:spPr>
        </p:pic>
        <p:pic>
          <p:nvPicPr>
            <p:cNvPr descr="preencoded.png" id="1476" name="Google Shape;1476;p2"/>
            <p:cNvPicPr preferRelativeResize="0"/>
            <p:nvPr/>
          </p:nvPicPr>
          <p:blipFill rotWithShape="1">
            <a:blip r:embed="rId202">
              <a:alphaModFix/>
            </a:blip>
            <a:srcRect b="0" l="0" r="0" t="0"/>
            <a:stretch/>
          </p:blipFill>
          <p:spPr>
            <a:xfrm rot="-5252244">
              <a:off x="18922073" y="7781028"/>
              <a:ext cx="8954" cy="15621"/>
            </a:xfrm>
            <a:prstGeom prst="rect">
              <a:avLst/>
            </a:prstGeom>
            <a:noFill/>
            <a:ln>
              <a:noFill/>
            </a:ln>
          </p:spPr>
        </p:pic>
        <p:pic>
          <p:nvPicPr>
            <p:cNvPr descr="preencoded.png" id="1477" name="Google Shape;1477;p2"/>
            <p:cNvPicPr preferRelativeResize="0"/>
            <p:nvPr/>
          </p:nvPicPr>
          <p:blipFill rotWithShape="1">
            <a:blip r:embed="rId203">
              <a:alphaModFix/>
            </a:blip>
            <a:srcRect b="0" l="0" r="0" t="0"/>
            <a:stretch/>
          </p:blipFill>
          <p:spPr>
            <a:xfrm rot="-5252244">
              <a:off x="16741686" y="7987844"/>
              <a:ext cx="353326" cy="541088"/>
            </a:xfrm>
            <a:prstGeom prst="rect">
              <a:avLst/>
            </a:prstGeom>
            <a:noFill/>
            <a:ln>
              <a:noFill/>
            </a:ln>
          </p:spPr>
        </p:pic>
        <p:pic>
          <p:nvPicPr>
            <p:cNvPr descr="preencoded.png" id="1478" name="Google Shape;1478;p2"/>
            <p:cNvPicPr preferRelativeResize="0"/>
            <p:nvPr/>
          </p:nvPicPr>
          <p:blipFill rotWithShape="1">
            <a:blip r:embed="rId204">
              <a:alphaModFix/>
            </a:blip>
            <a:srcRect b="0" l="0" r="0" t="0"/>
            <a:stretch/>
          </p:blipFill>
          <p:spPr>
            <a:xfrm rot="-5252244">
              <a:off x="16965936" y="7853341"/>
              <a:ext cx="255537" cy="306024"/>
            </a:xfrm>
            <a:prstGeom prst="rect">
              <a:avLst/>
            </a:prstGeom>
            <a:noFill/>
            <a:ln>
              <a:noFill/>
            </a:ln>
          </p:spPr>
        </p:pic>
        <p:pic>
          <p:nvPicPr>
            <p:cNvPr descr="preencoded.png" id="1479" name="Google Shape;1479;p2"/>
            <p:cNvPicPr preferRelativeResize="0"/>
            <p:nvPr/>
          </p:nvPicPr>
          <p:blipFill rotWithShape="1">
            <a:blip r:embed="rId205">
              <a:alphaModFix/>
            </a:blip>
            <a:srcRect b="0" l="0" r="0" t="0"/>
            <a:stretch/>
          </p:blipFill>
          <p:spPr>
            <a:xfrm rot="-5252244">
              <a:off x="17368639" y="7578177"/>
              <a:ext cx="143065" cy="320916"/>
            </a:xfrm>
            <a:prstGeom prst="rect">
              <a:avLst/>
            </a:prstGeom>
            <a:noFill/>
            <a:ln>
              <a:noFill/>
            </a:ln>
          </p:spPr>
        </p:pic>
        <p:pic>
          <p:nvPicPr>
            <p:cNvPr descr="preencoded.png" id="1480" name="Google Shape;1480;p2"/>
            <p:cNvPicPr preferRelativeResize="0"/>
            <p:nvPr/>
          </p:nvPicPr>
          <p:blipFill rotWithShape="1">
            <a:blip r:embed="rId206">
              <a:alphaModFix/>
            </a:blip>
            <a:srcRect b="0" l="0" r="0" t="0"/>
            <a:stretch/>
          </p:blipFill>
          <p:spPr>
            <a:xfrm rot="-5252244">
              <a:off x="17181492" y="7711144"/>
              <a:ext cx="229078" cy="133255"/>
            </a:xfrm>
            <a:prstGeom prst="rect">
              <a:avLst/>
            </a:prstGeom>
            <a:noFill/>
            <a:ln>
              <a:noFill/>
            </a:ln>
          </p:spPr>
        </p:pic>
        <p:pic>
          <p:nvPicPr>
            <p:cNvPr descr="preencoded.png" id="1481" name="Google Shape;1481;p2"/>
            <p:cNvPicPr preferRelativeResize="0"/>
            <p:nvPr/>
          </p:nvPicPr>
          <p:blipFill rotWithShape="1">
            <a:blip r:embed="rId20">
              <a:alphaModFix/>
            </a:blip>
            <a:srcRect b="0" l="0" r="0" t="0"/>
            <a:stretch/>
          </p:blipFill>
          <p:spPr>
            <a:xfrm rot="-5252244">
              <a:off x="17218606" y="7877798"/>
              <a:ext cx="16192" cy="2476"/>
            </a:xfrm>
            <a:prstGeom prst="rect">
              <a:avLst/>
            </a:prstGeom>
            <a:noFill/>
            <a:ln>
              <a:noFill/>
            </a:ln>
          </p:spPr>
        </p:pic>
        <p:pic>
          <p:nvPicPr>
            <p:cNvPr descr="preencoded.png" id="1482" name="Google Shape;1482;p2"/>
            <p:cNvPicPr preferRelativeResize="0"/>
            <p:nvPr/>
          </p:nvPicPr>
          <p:blipFill rotWithShape="1">
            <a:blip r:embed="rId41">
              <a:alphaModFix/>
            </a:blip>
            <a:srcRect b="0" l="0" r="0" t="0"/>
            <a:stretch/>
          </p:blipFill>
          <p:spPr>
            <a:xfrm rot="-5252244">
              <a:off x="17358031" y="7665847"/>
              <a:ext cx="1810" cy="16288"/>
            </a:xfrm>
            <a:prstGeom prst="rect">
              <a:avLst/>
            </a:prstGeom>
            <a:noFill/>
            <a:ln>
              <a:noFill/>
            </a:ln>
          </p:spPr>
        </p:pic>
        <p:pic>
          <p:nvPicPr>
            <p:cNvPr descr="preencoded.png" id="1483" name="Google Shape;1483;p2"/>
            <p:cNvPicPr preferRelativeResize="0"/>
            <p:nvPr/>
          </p:nvPicPr>
          <p:blipFill rotWithShape="1">
            <a:blip r:embed="rId20">
              <a:alphaModFix/>
            </a:blip>
            <a:srcRect b="0" l="0" r="0" t="0"/>
            <a:stretch/>
          </p:blipFill>
          <p:spPr>
            <a:xfrm rot="-5252244">
              <a:off x="17264809" y="7747652"/>
              <a:ext cx="16192" cy="2857"/>
            </a:xfrm>
            <a:prstGeom prst="rect">
              <a:avLst/>
            </a:prstGeom>
            <a:noFill/>
            <a:ln>
              <a:noFill/>
            </a:ln>
          </p:spPr>
        </p:pic>
        <p:pic>
          <p:nvPicPr>
            <p:cNvPr descr="preencoded.png" id="1484" name="Google Shape;1484;p2"/>
            <p:cNvPicPr preferRelativeResize="0"/>
            <p:nvPr/>
          </p:nvPicPr>
          <p:blipFill rotWithShape="1">
            <a:blip r:embed="rId207">
              <a:alphaModFix/>
            </a:blip>
            <a:srcRect b="0" l="0" r="0" t="0"/>
            <a:stretch/>
          </p:blipFill>
          <p:spPr>
            <a:xfrm rot="-5252244">
              <a:off x="17656290" y="7426317"/>
              <a:ext cx="139873" cy="72984"/>
            </a:xfrm>
            <a:prstGeom prst="rect">
              <a:avLst/>
            </a:prstGeom>
            <a:noFill/>
            <a:ln>
              <a:noFill/>
            </a:ln>
          </p:spPr>
        </p:pic>
        <p:pic>
          <p:nvPicPr>
            <p:cNvPr descr="preencoded.png" id="1485" name="Google Shape;1485;p2"/>
            <p:cNvPicPr preferRelativeResize="0"/>
            <p:nvPr/>
          </p:nvPicPr>
          <p:blipFill rotWithShape="1">
            <a:blip r:embed="rId20">
              <a:alphaModFix/>
            </a:blip>
            <a:srcRect b="0" l="0" r="0" t="0"/>
            <a:stretch/>
          </p:blipFill>
          <p:spPr>
            <a:xfrm rot="-5252244">
              <a:off x="16751314" y="9848589"/>
              <a:ext cx="15812" cy="2000"/>
            </a:xfrm>
            <a:prstGeom prst="rect">
              <a:avLst/>
            </a:prstGeom>
            <a:noFill/>
            <a:ln>
              <a:noFill/>
            </a:ln>
          </p:spPr>
        </p:pic>
        <p:pic>
          <p:nvPicPr>
            <p:cNvPr descr="preencoded.png" id="1486" name="Google Shape;1486;p2"/>
            <p:cNvPicPr preferRelativeResize="0"/>
            <p:nvPr/>
          </p:nvPicPr>
          <p:blipFill rotWithShape="1">
            <a:blip r:embed="rId208">
              <a:alphaModFix/>
            </a:blip>
            <a:srcRect b="0" l="0" r="0" t="0"/>
            <a:stretch/>
          </p:blipFill>
          <p:spPr>
            <a:xfrm rot="-5252244">
              <a:off x="16409837" y="10675882"/>
              <a:ext cx="17895" cy="25730"/>
            </a:xfrm>
            <a:prstGeom prst="rect">
              <a:avLst/>
            </a:prstGeom>
            <a:noFill/>
            <a:ln>
              <a:noFill/>
            </a:ln>
          </p:spPr>
        </p:pic>
        <p:pic>
          <p:nvPicPr>
            <p:cNvPr descr="preencoded.png" id="1487" name="Google Shape;1487;p2"/>
            <p:cNvPicPr preferRelativeResize="0"/>
            <p:nvPr/>
          </p:nvPicPr>
          <p:blipFill rotWithShape="1">
            <a:blip r:embed="rId209">
              <a:alphaModFix/>
            </a:blip>
            <a:srcRect b="0" l="0" r="0" t="0"/>
            <a:stretch/>
          </p:blipFill>
          <p:spPr>
            <a:xfrm rot="-5252244">
              <a:off x="16552996" y="10515887"/>
              <a:ext cx="8858" cy="15812"/>
            </a:xfrm>
            <a:prstGeom prst="rect">
              <a:avLst/>
            </a:prstGeom>
            <a:noFill/>
            <a:ln>
              <a:noFill/>
            </a:ln>
          </p:spPr>
        </p:pic>
        <p:pic>
          <p:nvPicPr>
            <p:cNvPr descr="preencoded.png" id="1488" name="Google Shape;1488;p2"/>
            <p:cNvPicPr preferRelativeResize="0"/>
            <p:nvPr/>
          </p:nvPicPr>
          <p:blipFill rotWithShape="1">
            <a:blip r:embed="rId210">
              <a:alphaModFix/>
            </a:blip>
            <a:srcRect b="0" l="0" r="0" t="0"/>
            <a:stretch/>
          </p:blipFill>
          <p:spPr>
            <a:xfrm rot="-5252244">
              <a:off x="17378613" y="9154812"/>
              <a:ext cx="577215" cy="668521"/>
            </a:xfrm>
            <a:prstGeom prst="rect">
              <a:avLst/>
            </a:prstGeom>
            <a:noFill/>
            <a:ln>
              <a:noFill/>
            </a:ln>
          </p:spPr>
        </p:pic>
        <p:pic>
          <p:nvPicPr>
            <p:cNvPr descr="preencoded.png" id="1489" name="Google Shape;1489;p2"/>
            <p:cNvPicPr preferRelativeResize="0"/>
            <p:nvPr/>
          </p:nvPicPr>
          <p:blipFill rotWithShape="1">
            <a:blip r:embed="rId211">
              <a:alphaModFix/>
            </a:blip>
            <a:srcRect b="0" l="0" r="0" t="0"/>
            <a:stretch/>
          </p:blipFill>
          <p:spPr>
            <a:xfrm rot="-5252244">
              <a:off x="17512634" y="9564914"/>
              <a:ext cx="221642" cy="223195"/>
            </a:xfrm>
            <a:prstGeom prst="rect">
              <a:avLst/>
            </a:prstGeom>
            <a:noFill/>
            <a:ln>
              <a:noFill/>
            </a:ln>
          </p:spPr>
        </p:pic>
        <p:pic>
          <p:nvPicPr>
            <p:cNvPr descr="preencoded.png" id="1490" name="Google Shape;1490;p2"/>
            <p:cNvPicPr preferRelativeResize="0"/>
            <p:nvPr/>
          </p:nvPicPr>
          <p:blipFill rotWithShape="1">
            <a:blip r:embed="rId19">
              <a:alphaModFix/>
            </a:blip>
            <a:srcRect b="0" l="0" r="0" t="0"/>
            <a:stretch/>
          </p:blipFill>
          <p:spPr>
            <a:xfrm rot="-5252244">
              <a:off x="16821313" y="9797170"/>
              <a:ext cx="5852" cy="3065"/>
            </a:xfrm>
            <a:prstGeom prst="rect">
              <a:avLst/>
            </a:prstGeom>
            <a:noFill/>
            <a:ln>
              <a:noFill/>
            </a:ln>
          </p:spPr>
        </p:pic>
        <p:pic>
          <p:nvPicPr>
            <p:cNvPr descr="preencoded.png" id="1491" name="Google Shape;1491;p2"/>
            <p:cNvPicPr preferRelativeResize="0"/>
            <p:nvPr/>
          </p:nvPicPr>
          <p:blipFill rotWithShape="1">
            <a:blip r:embed="rId212">
              <a:alphaModFix/>
            </a:blip>
            <a:srcRect b="0" l="0" r="0" t="0"/>
            <a:stretch/>
          </p:blipFill>
          <p:spPr>
            <a:xfrm rot="-5252244">
              <a:off x="17783810" y="8599040"/>
              <a:ext cx="891399" cy="573120"/>
            </a:xfrm>
            <a:prstGeom prst="rect">
              <a:avLst/>
            </a:prstGeom>
            <a:noFill/>
            <a:ln>
              <a:noFill/>
            </a:ln>
          </p:spPr>
        </p:pic>
        <p:pic>
          <p:nvPicPr>
            <p:cNvPr descr="preencoded.png" id="1492" name="Google Shape;1492;p2"/>
            <p:cNvPicPr preferRelativeResize="0"/>
            <p:nvPr/>
          </p:nvPicPr>
          <p:blipFill rotWithShape="1">
            <a:blip r:embed="rId213">
              <a:alphaModFix/>
            </a:blip>
            <a:srcRect b="0" l="0" r="0" t="0"/>
            <a:stretch/>
          </p:blipFill>
          <p:spPr>
            <a:xfrm rot="-5252244">
              <a:off x="18001807" y="8073659"/>
              <a:ext cx="822130" cy="873681"/>
            </a:xfrm>
            <a:prstGeom prst="rect">
              <a:avLst/>
            </a:prstGeom>
            <a:noFill/>
            <a:ln>
              <a:noFill/>
            </a:ln>
          </p:spPr>
        </p:pic>
        <p:pic>
          <p:nvPicPr>
            <p:cNvPr descr="preencoded.png" id="1493" name="Google Shape;1493;p2"/>
            <p:cNvPicPr preferRelativeResize="0"/>
            <p:nvPr/>
          </p:nvPicPr>
          <p:blipFill rotWithShape="1">
            <a:blip r:embed="rId214">
              <a:alphaModFix/>
            </a:blip>
            <a:srcRect b="0" l="0" r="0" t="0"/>
            <a:stretch/>
          </p:blipFill>
          <p:spPr>
            <a:xfrm rot="-5252244">
              <a:off x="17490381" y="8158711"/>
              <a:ext cx="750046" cy="564827"/>
            </a:xfrm>
            <a:prstGeom prst="rect">
              <a:avLst/>
            </a:prstGeom>
            <a:noFill/>
            <a:ln>
              <a:noFill/>
            </a:ln>
          </p:spPr>
        </p:pic>
        <p:pic>
          <p:nvPicPr>
            <p:cNvPr descr="preencoded.png" id="1494" name="Google Shape;1494;p2"/>
            <p:cNvPicPr preferRelativeResize="0"/>
            <p:nvPr/>
          </p:nvPicPr>
          <p:blipFill rotWithShape="1">
            <a:blip r:embed="rId215">
              <a:alphaModFix/>
            </a:blip>
            <a:srcRect b="0" l="0" r="0" t="0"/>
            <a:stretch/>
          </p:blipFill>
          <p:spPr>
            <a:xfrm rot="-5252244">
              <a:off x="16669255" y="9432036"/>
              <a:ext cx="380088" cy="273272"/>
            </a:xfrm>
            <a:prstGeom prst="rect">
              <a:avLst/>
            </a:prstGeom>
            <a:noFill/>
            <a:ln>
              <a:noFill/>
            </a:ln>
          </p:spPr>
        </p:pic>
        <p:pic>
          <p:nvPicPr>
            <p:cNvPr descr="preencoded.png" id="1495" name="Google Shape;1495;p2"/>
            <p:cNvPicPr preferRelativeResize="0"/>
            <p:nvPr/>
          </p:nvPicPr>
          <p:blipFill rotWithShape="1">
            <a:blip r:embed="rId216">
              <a:alphaModFix/>
            </a:blip>
            <a:srcRect b="0" l="0" r="0" t="0"/>
            <a:stretch/>
          </p:blipFill>
          <p:spPr>
            <a:xfrm rot="-5252244">
              <a:off x="16968479" y="8805126"/>
              <a:ext cx="414412" cy="546379"/>
            </a:xfrm>
            <a:prstGeom prst="rect">
              <a:avLst/>
            </a:prstGeom>
            <a:noFill/>
            <a:ln>
              <a:noFill/>
            </a:ln>
          </p:spPr>
        </p:pic>
        <p:pic>
          <p:nvPicPr>
            <p:cNvPr descr="preencoded.png" id="1496" name="Google Shape;1496;p2"/>
            <p:cNvPicPr preferRelativeResize="0"/>
            <p:nvPr/>
          </p:nvPicPr>
          <p:blipFill rotWithShape="1">
            <a:blip r:embed="rId217">
              <a:alphaModFix/>
            </a:blip>
            <a:srcRect b="0" l="0" r="0" t="0"/>
            <a:stretch/>
          </p:blipFill>
          <p:spPr>
            <a:xfrm rot="-5252244">
              <a:off x="17760449" y="8464527"/>
              <a:ext cx="307391" cy="345694"/>
            </a:xfrm>
            <a:prstGeom prst="rect">
              <a:avLst/>
            </a:prstGeom>
            <a:noFill/>
            <a:ln>
              <a:noFill/>
            </a:ln>
          </p:spPr>
        </p:pic>
        <p:pic>
          <p:nvPicPr>
            <p:cNvPr descr="preencoded.png" id="1497" name="Google Shape;1497;p2"/>
            <p:cNvPicPr preferRelativeResize="0"/>
            <p:nvPr/>
          </p:nvPicPr>
          <p:blipFill rotWithShape="1">
            <a:blip r:embed="rId218">
              <a:alphaModFix/>
            </a:blip>
            <a:srcRect b="0" l="0" r="0" t="0"/>
            <a:stretch/>
          </p:blipFill>
          <p:spPr>
            <a:xfrm rot="-5252244">
              <a:off x="17392777" y="8610038"/>
              <a:ext cx="295413" cy="271904"/>
            </a:xfrm>
            <a:prstGeom prst="rect">
              <a:avLst/>
            </a:prstGeom>
            <a:noFill/>
            <a:ln>
              <a:noFill/>
            </a:ln>
          </p:spPr>
        </p:pic>
        <p:pic>
          <p:nvPicPr>
            <p:cNvPr descr="preencoded.png" id="1498" name="Google Shape;1498;p2"/>
            <p:cNvPicPr preferRelativeResize="0"/>
            <p:nvPr/>
          </p:nvPicPr>
          <p:blipFill rotWithShape="1">
            <a:blip r:embed="rId219">
              <a:alphaModFix/>
            </a:blip>
            <a:srcRect b="0" l="0" r="0" t="0"/>
            <a:stretch/>
          </p:blipFill>
          <p:spPr>
            <a:xfrm rot="-5252244">
              <a:off x="16760077" y="8909479"/>
              <a:ext cx="234673" cy="232522"/>
            </a:xfrm>
            <a:prstGeom prst="rect">
              <a:avLst/>
            </a:prstGeom>
            <a:noFill/>
            <a:ln>
              <a:noFill/>
            </a:ln>
          </p:spPr>
        </p:pic>
        <p:pic>
          <p:nvPicPr>
            <p:cNvPr descr="preencoded.png" id="1499" name="Google Shape;1499;p2"/>
            <p:cNvPicPr preferRelativeResize="0"/>
            <p:nvPr/>
          </p:nvPicPr>
          <p:blipFill rotWithShape="1">
            <a:blip r:embed="rId220">
              <a:alphaModFix/>
            </a:blip>
            <a:srcRect b="0" l="0" r="0" t="0"/>
            <a:stretch/>
          </p:blipFill>
          <p:spPr>
            <a:xfrm rot="-5252244">
              <a:off x="17164953" y="9573704"/>
              <a:ext cx="198120" cy="137942"/>
            </a:xfrm>
            <a:prstGeom prst="rect">
              <a:avLst/>
            </a:prstGeom>
            <a:noFill/>
            <a:ln>
              <a:noFill/>
            </a:ln>
          </p:spPr>
        </p:pic>
        <p:pic>
          <p:nvPicPr>
            <p:cNvPr descr="preencoded.png" id="1500" name="Google Shape;1500;p2"/>
            <p:cNvPicPr preferRelativeResize="0"/>
            <p:nvPr/>
          </p:nvPicPr>
          <p:blipFill rotWithShape="1">
            <a:blip r:embed="rId221">
              <a:alphaModFix/>
            </a:blip>
            <a:srcRect b="0" l="0" r="0" t="0"/>
            <a:stretch/>
          </p:blipFill>
          <p:spPr>
            <a:xfrm rot="-5252244">
              <a:off x="17660289" y="8974646"/>
              <a:ext cx="137708" cy="153551"/>
            </a:xfrm>
            <a:prstGeom prst="rect">
              <a:avLst/>
            </a:prstGeom>
            <a:noFill/>
            <a:ln>
              <a:noFill/>
            </a:ln>
          </p:spPr>
        </p:pic>
        <p:pic>
          <p:nvPicPr>
            <p:cNvPr descr="preencoded.png" id="1501" name="Google Shape;1501;p2"/>
            <p:cNvPicPr preferRelativeResize="0"/>
            <p:nvPr/>
          </p:nvPicPr>
          <p:blipFill rotWithShape="1">
            <a:blip r:embed="rId222">
              <a:alphaModFix/>
            </a:blip>
            <a:srcRect b="0" l="0" r="0" t="0"/>
            <a:stretch/>
          </p:blipFill>
          <p:spPr>
            <a:xfrm rot="-5252244">
              <a:off x="17507939" y="8770700"/>
              <a:ext cx="136720" cy="172807"/>
            </a:xfrm>
            <a:prstGeom prst="rect">
              <a:avLst/>
            </a:prstGeom>
            <a:noFill/>
            <a:ln>
              <a:noFill/>
            </a:ln>
          </p:spPr>
        </p:pic>
        <p:pic>
          <p:nvPicPr>
            <p:cNvPr descr="preencoded.png" id="1502" name="Google Shape;1502;p2"/>
            <p:cNvPicPr preferRelativeResize="0"/>
            <p:nvPr/>
          </p:nvPicPr>
          <p:blipFill rotWithShape="1">
            <a:blip r:embed="rId223">
              <a:alphaModFix/>
            </a:blip>
            <a:srcRect b="0" l="0" r="0" t="0"/>
            <a:stretch/>
          </p:blipFill>
          <p:spPr>
            <a:xfrm rot="-5252244">
              <a:off x="17992634" y="8709001"/>
              <a:ext cx="81153" cy="36292"/>
            </a:xfrm>
            <a:prstGeom prst="rect">
              <a:avLst/>
            </a:prstGeom>
            <a:noFill/>
            <a:ln>
              <a:noFill/>
            </a:ln>
          </p:spPr>
        </p:pic>
        <p:pic>
          <p:nvPicPr>
            <p:cNvPr descr="preencoded.png" id="1503" name="Google Shape;1503;p2"/>
            <p:cNvPicPr preferRelativeResize="0"/>
            <p:nvPr/>
          </p:nvPicPr>
          <p:blipFill rotWithShape="1">
            <a:blip r:embed="rId224">
              <a:alphaModFix/>
            </a:blip>
            <a:srcRect b="0" l="0" r="0" t="0"/>
            <a:stretch/>
          </p:blipFill>
          <p:spPr>
            <a:xfrm rot="-5252244">
              <a:off x="16728925" y="9088552"/>
              <a:ext cx="23079" cy="17758"/>
            </a:xfrm>
            <a:prstGeom prst="rect">
              <a:avLst/>
            </a:prstGeom>
            <a:noFill/>
            <a:ln>
              <a:noFill/>
            </a:ln>
          </p:spPr>
        </p:pic>
        <p:pic>
          <p:nvPicPr>
            <p:cNvPr descr="preencoded.png" id="1504" name="Google Shape;1504;p2"/>
            <p:cNvPicPr preferRelativeResize="0"/>
            <p:nvPr/>
          </p:nvPicPr>
          <p:blipFill rotWithShape="1">
            <a:blip r:embed="rId225">
              <a:alphaModFix/>
            </a:blip>
            <a:srcRect b="0" l="0" r="0" t="0"/>
            <a:stretch/>
          </p:blipFill>
          <p:spPr>
            <a:xfrm rot="-5252244">
              <a:off x="16485457" y="9368582"/>
              <a:ext cx="10001" cy="13430"/>
            </a:xfrm>
            <a:prstGeom prst="rect">
              <a:avLst/>
            </a:prstGeom>
            <a:noFill/>
            <a:ln>
              <a:noFill/>
            </a:ln>
          </p:spPr>
        </p:pic>
        <p:pic>
          <p:nvPicPr>
            <p:cNvPr descr="preencoded.png" id="1505" name="Google Shape;1505;p2"/>
            <p:cNvPicPr preferRelativeResize="0"/>
            <p:nvPr/>
          </p:nvPicPr>
          <p:blipFill rotWithShape="1">
            <a:blip r:embed="rId226">
              <a:alphaModFix/>
            </a:blip>
            <a:srcRect b="0" l="0" r="0" t="0"/>
            <a:stretch/>
          </p:blipFill>
          <p:spPr>
            <a:xfrm rot="-5252244">
              <a:off x="17250834" y="9391840"/>
              <a:ext cx="10382" cy="13335"/>
            </a:xfrm>
            <a:prstGeom prst="rect">
              <a:avLst/>
            </a:prstGeom>
            <a:noFill/>
            <a:ln>
              <a:noFill/>
            </a:ln>
          </p:spPr>
        </p:pic>
        <p:pic>
          <p:nvPicPr>
            <p:cNvPr descr="preencoded.png" id="1506" name="Google Shape;1506;p2"/>
            <p:cNvPicPr preferRelativeResize="0"/>
            <p:nvPr/>
          </p:nvPicPr>
          <p:blipFill rotWithShape="1">
            <a:blip r:embed="rId227">
              <a:alphaModFix/>
            </a:blip>
            <a:srcRect b="0" l="0" r="0" t="0"/>
            <a:stretch/>
          </p:blipFill>
          <p:spPr>
            <a:xfrm rot="-5252244">
              <a:off x="18003352" y="8949135"/>
              <a:ext cx="22765" cy="11560"/>
            </a:xfrm>
            <a:prstGeom prst="rect">
              <a:avLst/>
            </a:prstGeom>
            <a:noFill/>
            <a:ln>
              <a:noFill/>
            </a:ln>
          </p:spPr>
        </p:pic>
        <p:pic>
          <p:nvPicPr>
            <p:cNvPr descr="preencoded.png" id="1507" name="Google Shape;1507;p2"/>
            <p:cNvPicPr preferRelativeResize="0"/>
            <p:nvPr/>
          </p:nvPicPr>
          <p:blipFill rotWithShape="1">
            <a:blip r:embed="rId228">
              <a:alphaModFix/>
            </a:blip>
            <a:srcRect b="0" l="0" r="0" t="0"/>
            <a:stretch/>
          </p:blipFill>
          <p:spPr>
            <a:xfrm rot="-5252244">
              <a:off x="17780612" y="9044215"/>
              <a:ext cx="20161" cy="29718"/>
            </a:xfrm>
            <a:prstGeom prst="rect">
              <a:avLst/>
            </a:prstGeom>
            <a:noFill/>
            <a:ln>
              <a:noFill/>
            </a:ln>
          </p:spPr>
        </p:pic>
        <p:pic>
          <p:nvPicPr>
            <p:cNvPr descr="preencoded.png" id="1508" name="Google Shape;1508;p2"/>
            <p:cNvPicPr preferRelativeResize="0"/>
            <p:nvPr/>
          </p:nvPicPr>
          <p:blipFill rotWithShape="1">
            <a:blip r:embed="rId229">
              <a:alphaModFix/>
            </a:blip>
            <a:srcRect b="0" l="0" r="0" t="0"/>
            <a:stretch/>
          </p:blipFill>
          <p:spPr>
            <a:xfrm rot="-5252244">
              <a:off x="17767439" y="9039754"/>
              <a:ext cx="9460" cy="8768"/>
            </a:xfrm>
            <a:prstGeom prst="rect">
              <a:avLst/>
            </a:prstGeom>
            <a:noFill/>
            <a:ln>
              <a:noFill/>
            </a:ln>
          </p:spPr>
        </p:pic>
        <p:pic>
          <p:nvPicPr>
            <p:cNvPr descr="preencoded.png" id="1509" name="Google Shape;1509;p2"/>
            <p:cNvPicPr preferRelativeResize="0"/>
            <p:nvPr/>
          </p:nvPicPr>
          <p:blipFill rotWithShape="1">
            <a:blip r:embed="rId230">
              <a:alphaModFix/>
            </a:blip>
            <a:srcRect b="0" l="0" r="0" t="0"/>
            <a:stretch/>
          </p:blipFill>
          <p:spPr>
            <a:xfrm rot="-5252244">
              <a:off x="16418587" y="9477053"/>
              <a:ext cx="97724" cy="124923"/>
            </a:xfrm>
            <a:prstGeom prst="rect">
              <a:avLst/>
            </a:prstGeom>
            <a:noFill/>
            <a:ln>
              <a:noFill/>
            </a:ln>
          </p:spPr>
        </p:pic>
        <p:pic>
          <p:nvPicPr>
            <p:cNvPr descr="preencoded.png" id="1510" name="Google Shape;1510;p2"/>
            <p:cNvPicPr preferRelativeResize="0"/>
            <p:nvPr/>
          </p:nvPicPr>
          <p:blipFill rotWithShape="1">
            <a:blip r:embed="rId231">
              <a:alphaModFix/>
            </a:blip>
            <a:srcRect b="0" l="0" r="0" t="0"/>
            <a:stretch/>
          </p:blipFill>
          <p:spPr>
            <a:xfrm rot="-5252244">
              <a:off x="16439029" y="9594487"/>
              <a:ext cx="30834" cy="40934"/>
            </a:xfrm>
            <a:prstGeom prst="rect">
              <a:avLst/>
            </a:prstGeom>
            <a:noFill/>
            <a:ln>
              <a:noFill/>
            </a:ln>
          </p:spPr>
        </p:pic>
        <p:pic>
          <p:nvPicPr>
            <p:cNvPr descr="preencoded.png" id="1511" name="Google Shape;1511;p2"/>
            <p:cNvPicPr preferRelativeResize="0"/>
            <p:nvPr/>
          </p:nvPicPr>
          <p:blipFill rotWithShape="1">
            <a:blip r:embed="rId19">
              <a:alphaModFix/>
            </a:blip>
            <a:srcRect b="0" l="0" r="0" t="0"/>
            <a:stretch/>
          </p:blipFill>
          <p:spPr>
            <a:xfrm rot="-5252244">
              <a:off x="16429674" y="9613320"/>
              <a:ext cx="2953" cy="5334"/>
            </a:xfrm>
            <a:prstGeom prst="rect">
              <a:avLst/>
            </a:prstGeom>
            <a:noFill/>
            <a:ln>
              <a:noFill/>
            </a:ln>
          </p:spPr>
        </p:pic>
        <p:pic>
          <p:nvPicPr>
            <p:cNvPr descr="preencoded.png" id="1512" name="Google Shape;1512;p2"/>
            <p:cNvPicPr preferRelativeResize="0"/>
            <p:nvPr/>
          </p:nvPicPr>
          <p:blipFill rotWithShape="1">
            <a:blip r:embed="rId232">
              <a:alphaModFix/>
            </a:blip>
            <a:srcRect b="0" l="0" r="0" t="0"/>
            <a:stretch/>
          </p:blipFill>
          <p:spPr>
            <a:xfrm rot="-5252244">
              <a:off x="16989624" y="8092791"/>
              <a:ext cx="885704" cy="887929"/>
            </a:xfrm>
            <a:prstGeom prst="rect">
              <a:avLst/>
            </a:prstGeom>
            <a:noFill/>
            <a:ln>
              <a:noFill/>
            </a:ln>
          </p:spPr>
        </p:pic>
        <p:pic>
          <p:nvPicPr>
            <p:cNvPr descr="preencoded.png" id="1513" name="Google Shape;1513;p2"/>
            <p:cNvPicPr preferRelativeResize="0"/>
            <p:nvPr/>
          </p:nvPicPr>
          <p:blipFill rotWithShape="1">
            <a:blip r:embed="rId233">
              <a:alphaModFix/>
            </a:blip>
            <a:srcRect b="0" l="0" r="0" t="0"/>
            <a:stretch/>
          </p:blipFill>
          <p:spPr>
            <a:xfrm rot="-5252244">
              <a:off x="16533562" y="8941528"/>
              <a:ext cx="8715" cy="13277"/>
            </a:xfrm>
            <a:prstGeom prst="rect">
              <a:avLst/>
            </a:prstGeom>
            <a:noFill/>
            <a:ln>
              <a:noFill/>
            </a:ln>
          </p:spPr>
        </p:pic>
        <p:pic>
          <p:nvPicPr>
            <p:cNvPr descr="preencoded.png" id="1514" name="Google Shape;1514;p2"/>
            <p:cNvPicPr preferRelativeResize="0"/>
            <p:nvPr/>
          </p:nvPicPr>
          <p:blipFill rotWithShape="1">
            <a:blip r:embed="rId19">
              <a:alphaModFix/>
            </a:blip>
            <a:srcRect b="0" l="0" r="0" t="0"/>
            <a:stretch/>
          </p:blipFill>
          <p:spPr>
            <a:xfrm rot="-5252244">
              <a:off x="16350751" y="9175232"/>
              <a:ext cx="5334" cy="2953"/>
            </a:xfrm>
            <a:prstGeom prst="rect">
              <a:avLst/>
            </a:prstGeom>
            <a:noFill/>
            <a:ln>
              <a:noFill/>
            </a:ln>
          </p:spPr>
        </p:pic>
        <p:pic>
          <p:nvPicPr>
            <p:cNvPr descr="preencoded.png" id="1515" name="Google Shape;1515;p2"/>
            <p:cNvPicPr preferRelativeResize="0"/>
            <p:nvPr/>
          </p:nvPicPr>
          <p:blipFill rotWithShape="1">
            <a:blip r:embed="rId41">
              <a:alphaModFix/>
            </a:blip>
            <a:srcRect b="0" l="0" r="0" t="0"/>
            <a:stretch/>
          </p:blipFill>
          <p:spPr>
            <a:xfrm rot="-5252244">
              <a:off x="16805410" y="8739972"/>
              <a:ext cx="1905" cy="15811"/>
            </a:xfrm>
            <a:prstGeom prst="rect">
              <a:avLst/>
            </a:prstGeom>
            <a:noFill/>
            <a:ln>
              <a:noFill/>
            </a:ln>
          </p:spPr>
        </p:pic>
        <p:pic>
          <p:nvPicPr>
            <p:cNvPr descr="preencoded.png" id="1516" name="Google Shape;1516;p2"/>
            <p:cNvPicPr preferRelativeResize="0"/>
            <p:nvPr/>
          </p:nvPicPr>
          <p:blipFill rotWithShape="1">
            <a:blip r:embed="rId234">
              <a:alphaModFix/>
            </a:blip>
            <a:srcRect b="0" l="0" r="0" t="0"/>
            <a:stretch/>
          </p:blipFill>
          <p:spPr>
            <a:xfrm rot="-5252244">
              <a:off x="16926346" y="7855361"/>
              <a:ext cx="726200" cy="749122"/>
            </a:xfrm>
            <a:prstGeom prst="rect">
              <a:avLst/>
            </a:prstGeom>
            <a:noFill/>
            <a:ln>
              <a:noFill/>
            </a:ln>
          </p:spPr>
        </p:pic>
        <p:pic>
          <p:nvPicPr>
            <p:cNvPr descr="preencoded.png" id="1517" name="Google Shape;1517;p2"/>
            <p:cNvPicPr preferRelativeResize="0"/>
            <p:nvPr/>
          </p:nvPicPr>
          <p:blipFill rotWithShape="1">
            <a:blip r:embed="rId235">
              <a:alphaModFix/>
            </a:blip>
            <a:srcRect b="0" l="0" r="0" t="0"/>
            <a:stretch/>
          </p:blipFill>
          <p:spPr>
            <a:xfrm rot="-5252244">
              <a:off x="16804561" y="8556531"/>
              <a:ext cx="215725" cy="86221"/>
            </a:xfrm>
            <a:prstGeom prst="rect">
              <a:avLst/>
            </a:prstGeom>
            <a:noFill/>
            <a:ln>
              <a:noFill/>
            </a:ln>
          </p:spPr>
        </p:pic>
        <p:pic>
          <p:nvPicPr>
            <p:cNvPr descr="preencoded.png" id="1518" name="Google Shape;1518;p2"/>
            <p:cNvPicPr preferRelativeResize="0"/>
            <p:nvPr/>
          </p:nvPicPr>
          <p:blipFill rotWithShape="1">
            <a:blip r:embed="rId236">
              <a:alphaModFix/>
            </a:blip>
            <a:srcRect b="0" l="0" r="0" t="0"/>
            <a:stretch/>
          </p:blipFill>
          <p:spPr>
            <a:xfrm rot="-5252244">
              <a:off x="16945153" y="8466871"/>
              <a:ext cx="61812" cy="82115"/>
            </a:xfrm>
            <a:prstGeom prst="rect">
              <a:avLst/>
            </a:prstGeom>
            <a:noFill/>
            <a:ln>
              <a:noFill/>
            </a:ln>
          </p:spPr>
        </p:pic>
        <p:pic>
          <p:nvPicPr>
            <p:cNvPr descr="preencoded.png" id="1519" name="Google Shape;1519;p2"/>
            <p:cNvPicPr preferRelativeResize="0"/>
            <p:nvPr/>
          </p:nvPicPr>
          <p:blipFill rotWithShape="1">
            <a:blip r:embed="rId237">
              <a:alphaModFix/>
            </a:blip>
            <a:srcRect b="0" l="0" r="0" t="0"/>
            <a:stretch/>
          </p:blipFill>
          <p:spPr>
            <a:xfrm rot="-5252244">
              <a:off x="15610302" y="11529452"/>
              <a:ext cx="101391" cy="201447"/>
            </a:xfrm>
            <a:prstGeom prst="rect">
              <a:avLst/>
            </a:prstGeom>
            <a:noFill/>
            <a:ln>
              <a:noFill/>
            </a:ln>
          </p:spPr>
        </p:pic>
        <p:pic>
          <p:nvPicPr>
            <p:cNvPr descr="preencoded.png" id="1520" name="Google Shape;1520;p2"/>
            <p:cNvPicPr preferRelativeResize="0"/>
            <p:nvPr/>
          </p:nvPicPr>
          <p:blipFill rotWithShape="1">
            <a:blip r:embed="rId238">
              <a:alphaModFix/>
            </a:blip>
            <a:srcRect b="0" l="0" r="0" t="0"/>
            <a:stretch/>
          </p:blipFill>
          <p:spPr>
            <a:xfrm rot="-5252244">
              <a:off x="15653812" y="11826349"/>
              <a:ext cx="29834" cy="24099"/>
            </a:xfrm>
            <a:prstGeom prst="rect">
              <a:avLst/>
            </a:prstGeom>
            <a:noFill/>
            <a:ln>
              <a:noFill/>
            </a:ln>
          </p:spPr>
        </p:pic>
        <p:pic>
          <p:nvPicPr>
            <p:cNvPr descr="preencoded.png" id="1521" name="Google Shape;1521;p2"/>
            <p:cNvPicPr preferRelativeResize="0"/>
            <p:nvPr/>
          </p:nvPicPr>
          <p:blipFill rotWithShape="1">
            <a:blip r:embed="rId239">
              <a:alphaModFix/>
            </a:blip>
            <a:srcRect b="0" l="0" r="0" t="0"/>
            <a:stretch/>
          </p:blipFill>
          <p:spPr>
            <a:xfrm rot="-5252244">
              <a:off x="15011794" y="11317397"/>
              <a:ext cx="81269" cy="99547"/>
            </a:xfrm>
            <a:prstGeom prst="rect">
              <a:avLst/>
            </a:prstGeom>
            <a:noFill/>
            <a:ln>
              <a:noFill/>
            </a:ln>
          </p:spPr>
        </p:pic>
        <p:pic>
          <p:nvPicPr>
            <p:cNvPr descr="preencoded.png" id="1522" name="Google Shape;1522;p2"/>
            <p:cNvPicPr preferRelativeResize="0"/>
            <p:nvPr/>
          </p:nvPicPr>
          <p:blipFill rotWithShape="1">
            <a:blip r:embed="rId240">
              <a:alphaModFix/>
            </a:blip>
            <a:srcRect b="0" l="0" r="0" t="0"/>
            <a:stretch/>
          </p:blipFill>
          <p:spPr>
            <a:xfrm rot="-5252244">
              <a:off x="15324183" y="11335706"/>
              <a:ext cx="18978" cy="20567"/>
            </a:xfrm>
            <a:prstGeom prst="rect">
              <a:avLst/>
            </a:prstGeom>
            <a:noFill/>
            <a:ln>
              <a:noFill/>
            </a:ln>
          </p:spPr>
        </p:pic>
        <p:pic>
          <p:nvPicPr>
            <p:cNvPr descr="preencoded.png" id="1523" name="Google Shape;1523;p2"/>
            <p:cNvPicPr preferRelativeResize="0"/>
            <p:nvPr/>
          </p:nvPicPr>
          <p:blipFill rotWithShape="1">
            <a:blip r:embed="rId241">
              <a:alphaModFix/>
            </a:blip>
            <a:srcRect b="0" l="0" r="0" t="0"/>
            <a:stretch/>
          </p:blipFill>
          <p:spPr>
            <a:xfrm rot="-5252244">
              <a:off x="15364878" y="11309259"/>
              <a:ext cx="5810" cy="6539"/>
            </a:xfrm>
            <a:prstGeom prst="rect">
              <a:avLst/>
            </a:prstGeom>
            <a:noFill/>
            <a:ln>
              <a:noFill/>
            </a:ln>
          </p:spPr>
        </p:pic>
        <p:pic>
          <p:nvPicPr>
            <p:cNvPr descr="preencoded.png" id="1524" name="Google Shape;1524;p2"/>
            <p:cNvPicPr preferRelativeResize="0"/>
            <p:nvPr/>
          </p:nvPicPr>
          <p:blipFill rotWithShape="1">
            <a:blip r:embed="rId19">
              <a:alphaModFix/>
            </a:blip>
            <a:srcRect b="0" l="0" r="0" t="0"/>
            <a:stretch/>
          </p:blipFill>
          <p:spPr>
            <a:xfrm rot="-5252244">
              <a:off x="15341666" y="11332793"/>
              <a:ext cx="5334" cy="2953"/>
            </a:xfrm>
            <a:prstGeom prst="rect">
              <a:avLst/>
            </a:prstGeom>
            <a:noFill/>
            <a:ln>
              <a:noFill/>
            </a:ln>
          </p:spPr>
        </p:pic>
        <p:pic>
          <p:nvPicPr>
            <p:cNvPr descr="preencoded.png" id="1525" name="Google Shape;1525;p2"/>
            <p:cNvPicPr preferRelativeResize="0"/>
            <p:nvPr/>
          </p:nvPicPr>
          <p:blipFill rotWithShape="1">
            <a:blip r:embed="rId20">
              <a:alphaModFix/>
            </a:blip>
            <a:srcRect b="0" l="0" r="0" t="0"/>
            <a:stretch/>
          </p:blipFill>
          <p:spPr>
            <a:xfrm rot="-5252244">
              <a:off x="14966484" y="11411655"/>
              <a:ext cx="15907" cy="1905"/>
            </a:xfrm>
            <a:prstGeom prst="rect">
              <a:avLst/>
            </a:prstGeom>
            <a:noFill/>
            <a:ln>
              <a:noFill/>
            </a:ln>
          </p:spPr>
        </p:pic>
        <p:pic>
          <p:nvPicPr>
            <p:cNvPr descr="preencoded.png" id="1526" name="Google Shape;1526;p2"/>
            <p:cNvPicPr preferRelativeResize="0"/>
            <p:nvPr/>
          </p:nvPicPr>
          <p:blipFill rotWithShape="1">
            <a:blip r:embed="rId242">
              <a:alphaModFix/>
            </a:blip>
            <a:srcRect b="0" l="0" r="0" t="0"/>
            <a:stretch/>
          </p:blipFill>
          <p:spPr>
            <a:xfrm rot="-5252244">
              <a:off x="15809781" y="10726896"/>
              <a:ext cx="9382" cy="8717"/>
            </a:xfrm>
            <a:prstGeom prst="rect">
              <a:avLst/>
            </a:prstGeom>
            <a:noFill/>
            <a:ln>
              <a:noFill/>
            </a:ln>
          </p:spPr>
        </p:pic>
        <p:pic>
          <p:nvPicPr>
            <p:cNvPr descr="preencoded.png" id="1527" name="Google Shape;1527;p2"/>
            <p:cNvPicPr preferRelativeResize="0"/>
            <p:nvPr/>
          </p:nvPicPr>
          <p:blipFill rotWithShape="1">
            <a:blip r:embed="rId243">
              <a:alphaModFix/>
            </a:blip>
            <a:srcRect b="0" l="0" r="0" t="0"/>
            <a:stretch/>
          </p:blipFill>
          <p:spPr>
            <a:xfrm rot="-5252244">
              <a:off x="16458305" y="10519099"/>
              <a:ext cx="30690" cy="34671"/>
            </a:xfrm>
            <a:prstGeom prst="rect">
              <a:avLst/>
            </a:prstGeom>
            <a:noFill/>
            <a:ln>
              <a:noFill/>
            </a:ln>
          </p:spPr>
        </p:pic>
        <p:pic>
          <p:nvPicPr>
            <p:cNvPr descr="preencoded.png" id="1528" name="Google Shape;1528;p2"/>
            <p:cNvPicPr preferRelativeResize="0"/>
            <p:nvPr/>
          </p:nvPicPr>
          <p:blipFill rotWithShape="1">
            <a:blip r:embed="rId244">
              <a:alphaModFix/>
            </a:blip>
            <a:srcRect b="0" l="0" r="0" t="0"/>
            <a:stretch/>
          </p:blipFill>
          <p:spPr>
            <a:xfrm rot="-5252244">
              <a:off x="16496246" y="10569423"/>
              <a:ext cx="28978" cy="47149"/>
            </a:xfrm>
            <a:prstGeom prst="rect">
              <a:avLst/>
            </a:prstGeom>
            <a:noFill/>
            <a:ln>
              <a:noFill/>
            </a:ln>
          </p:spPr>
        </p:pic>
        <p:pic>
          <p:nvPicPr>
            <p:cNvPr descr="preencoded.png" id="1529" name="Google Shape;1529;p2"/>
            <p:cNvPicPr preferRelativeResize="0"/>
            <p:nvPr/>
          </p:nvPicPr>
          <p:blipFill rotWithShape="1">
            <a:blip r:embed="rId20">
              <a:alphaModFix/>
            </a:blip>
            <a:srcRect b="0" l="0" r="0" t="0"/>
            <a:stretch/>
          </p:blipFill>
          <p:spPr>
            <a:xfrm rot="-5252244">
              <a:off x="14729101" y="11234213"/>
              <a:ext cx="15812" cy="1619"/>
            </a:xfrm>
            <a:prstGeom prst="rect">
              <a:avLst/>
            </a:prstGeom>
            <a:noFill/>
            <a:ln>
              <a:noFill/>
            </a:ln>
          </p:spPr>
        </p:pic>
        <p:pic>
          <p:nvPicPr>
            <p:cNvPr descr="preencoded.png" id="1530" name="Google Shape;1530;p2"/>
            <p:cNvPicPr preferRelativeResize="0"/>
            <p:nvPr/>
          </p:nvPicPr>
          <p:blipFill rotWithShape="1">
            <a:blip r:embed="rId245">
              <a:alphaModFix/>
            </a:blip>
            <a:srcRect b="0" l="0" r="0" t="0"/>
            <a:stretch/>
          </p:blipFill>
          <p:spPr>
            <a:xfrm rot="-5252244">
              <a:off x="18991854" y="8134258"/>
              <a:ext cx="331723" cy="141730"/>
            </a:xfrm>
            <a:prstGeom prst="rect">
              <a:avLst/>
            </a:prstGeom>
            <a:noFill/>
            <a:ln>
              <a:noFill/>
            </a:ln>
          </p:spPr>
        </p:pic>
        <p:pic>
          <p:nvPicPr>
            <p:cNvPr descr="preencoded.png" id="1531" name="Google Shape;1531;p2"/>
            <p:cNvPicPr preferRelativeResize="0"/>
            <p:nvPr/>
          </p:nvPicPr>
          <p:blipFill rotWithShape="1">
            <a:blip r:embed="rId246">
              <a:alphaModFix/>
            </a:blip>
            <a:srcRect b="0" l="0" r="0" t="0"/>
            <a:stretch/>
          </p:blipFill>
          <p:spPr>
            <a:xfrm rot="-5252244">
              <a:off x="19205230" y="8019695"/>
              <a:ext cx="168132" cy="95033"/>
            </a:xfrm>
            <a:prstGeom prst="rect">
              <a:avLst/>
            </a:prstGeom>
            <a:noFill/>
            <a:ln>
              <a:noFill/>
            </a:ln>
          </p:spPr>
        </p:pic>
        <p:pic>
          <p:nvPicPr>
            <p:cNvPr descr="preencoded.png" id="1532" name="Google Shape;1532;p2"/>
            <p:cNvPicPr preferRelativeResize="0"/>
            <p:nvPr/>
          </p:nvPicPr>
          <p:blipFill rotWithShape="1">
            <a:blip r:embed="rId247">
              <a:alphaModFix/>
            </a:blip>
            <a:srcRect b="0" l="0" r="0" t="0"/>
            <a:stretch/>
          </p:blipFill>
          <p:spPr>
            <a:xfrm rot="-5252244">
              <a:off x="19111256" y="8179355"/>
              <a:ext cx="107587" cy="51549"/>
            </a:xfrm>
            <a:prstGeom prst="rect">
              <a:avLst/>
            </a:prstGeom>
            <a:noFill/>
            <a:ln>
              <a:noFill/>
            </a:ln>
          </p:spPr>
        </p:pic>
        <p:pic>
          <p:nvPicPr>
            <p:cNvPr descr="preencoded.png" id="1533" name="Google Shape;1533;p2"/>
            <p:cNvPicPr preferRelativeResize="0"/>
            <p:nvPr/>
          </p:nvPicPr>
          <p:blipFill rotWithShape="1">
            <a:blip r:embed="rId248">
              <a:alphaModFix/>
            </a:blip>
            <a:srcRect b="0" l="0" r="0" t="0"/>
            <a:stretch/>
          </p:blipFill>
          <p:spPr>
            <a:xfrm rot="-5252244">
              <a:off x="19093564" y="8334207"/>
              <a:ext cx="126116" cy="57639"/>
            </a:xfrm>
            <a:prstGeom prst="rect">
              <a:avLst/>
            </a:prstGeom>
            <a:noFill/>
            <a:ln>
              <a:noFill/>
            </a:ln>
          </p:spPr>
        </p:pic>
        <p:pic>
          <p:nvPicPr>
            <p:cNvPr descr="preencoded.png" id="1534" name="Google Shape;1534;p2"/>
            <p:cNvPicPr preferRelativeResize="0"/>
            <p:nvPr/>
          </p:nvPicPr>
          <p:blipFill rotWithShape="1">
            <a:blip r:embed="rId249">
              <a:alphaModFix/>
            </a:blip>
            <a:srcRect b="0" l="0" r="0" t="0"/>
            <a:stretch/>
          </p:blipFill>
          <p:spPr>
            <a:xfrm rot="-5252244">
              <a:off x="19076450" y="7968517"/>
              <a:ext cx="84223" cy="70311"/>
            </a:xfrm>
            <a:prstGeom prst="rect">
              <a:avLst/>
            </a:prstGeom>
            <a:noFill/>
            <a:ln>
              <a:noFill/>
            </a:ln>
          </p:spPr>
        </p:pic>
        <p:pic>
          <p:nvPicPr>
            <p:cNvPr descr="preencoded.png" id="1535" name="Google Shape;1535;p2"/>
            <p:cNvPicPr preferRelativeResize="0"/>
            <p:nvPr/>
          </p:nvPicPr>
          <p:blipFill rotWithShape="1">
            <a:blip r:embed="rId250">
              <a:alphaModFix/>
            </a:blip>
            <a:srcRect b="0" l="0" r="0" t="0"/>
            <a:stretch/>
          </p:blipFill>
          <p:spPr>
            <a:xfrm rot="-5252244">
              <a:off x="19155521" y="8343228"/>
              <a:ext cx="56959" cy="26151"/>
            </a:xfrm>
            <a:prstGeom prst="rect">
              <a:avLst/>
            </a:prstGeom>
            <a:noFill/>
            <a:ln>
              <a:noFill/>
            </a:ln>
          </p:spPr>
        </p:pic>
        <p:pic>
          <p:nvPicPr>
            <p:cNvPr descr="preencoded.png" id="1536" name="Google Shape;1536;p2"/>
            <p:cNvPicPr preferRelativeResize="0"/>
            <p:nvPr/>
          </p:nvPicPr>
          <p:blipFill rotWithShape="1">
            <a:blip r:embed="rId251">
              <a:alphaModFix/>
            </a:blip>
            <a:srcRect b="0" l="0" r="0" t="0"/>
            <a:stretch/>
          </p:blipFill>
          <p:spPr>
            <a:xfrm rot="-5252244">
              <a:off x="18971856" y="8350167"/>
              <a:ext cx="194380" cy="206971"/>
            </a:xfrm>
            <a:prstGeom prst="rect">
              <a:avLst/>
            </a:prstGeom>
            <a:noFill/>
            <a:ln>
              <a:noFill/>
            </a:ln>
          </p:spPr>
        </p:pic>
        <p:pic>
          <p:nvPicPr>
            <p:cNvPr descr="preencoded.png" id="1537" name="Google Shape;1537;p2"/>
            <p:cNvPicPr preferRelativeResize="0"/>
            <p:nvPr/>
          </p:nvPicPr>
          <p:blipFill rotWithShape="1">
            <a:blip r:embed="rId252">
              <a:alphaModFix/>
            </a:blip>
            <a:srcRect b="0" l="0" r="0" t="0"/>
            <a:stretch/>
          </p:blipFill>
          <p:spPr>
            <a:xfrm rot="-5252244">
              <a:off x="18983389" y="8438387"/>
              <a:ext cx="128287" cy="218269"/>
            </a:xfrm>
            <a:prstGeom prst="rect">
              <a:avLst/>
            </a:prstGeom>
            <a:noFill/>
            <a:ln>
              <a:noFill/>
            </a:ln>
          </p:spPr>
        </p:pic>
        <p:pic>
          <p:nvPicPr>
            <p:cNvPr descr="preencoded.png" id="1538" name="Google Shape;1538;p2"/>
            <p:cNvPicPr preferRelativeResize="0"/>
            <p:nvPr/>
          </p:nvPicPr>
          <p:blipFill rotWithShape="1">
            <a:blip r:embed="rId253">
              <a:alphaModFix/>
            </a:blip>
            <a:srcRect b="0" l="0" r="0" t="0"/>
            <a:stretch/>
          </p:blipFill>
          <p:spPr>
            <a:xfrm rot="-5252244">
              <a:off x="19037620" y="8549278"/>
              <a:ext cx="101734" cy="103823"/>
            </a:xfrm>
            <a:prstGeom prst="rect">
              <a:avLst/>
            </a:prstGeom>
            <a:noFill/>
            <a:ln>
              <a:noFill/>
            </a:ln>
          </p:spPr>
        </p:pic>
        <p:pic>
          <p:nvPicPr>
            <p:cNvPr descr="preencoded.png" id="1539" name="Google Shape;1539;p2"/>
            <p:cNvPicPr preferRelativeResize="0"/>
            <p:nvPr/>
          </p:nvPicPr>
          <p:blipFill rotWithShape="1">
            <a:blip r:embed="rId20">
              <a:alphaModFix/>
            </a:blip>
            <a:srcRect b="0" l="0" r="0" t="0"/>
            <a:stretch/>
          </p:blipFill>
          <p:spPr>
            <a:xfrm rot="-5252244">
              <a:off x="19121280" y="8659155"/>
              <a:ext cx="15812" cy="2000"/>
            </a:xfrm>
            <a:prstGeom prst="rect">
              <a:avLst/>
            </a:prstGeom>
            <a:noFill/>
            <a:ln>
              <a:noFill/>
            </a:ln>
          </p:spPr>
        </p:pic>
        <p:pic>
          <p:nvPicPr>
            <p:cNvPr descr="preencoded.png" id="1540" name="Google Shape;1540;p2"/>
            <p:cNvPicPr preferRelativeResize="0"/>
            <p:nvPr/>
          </p:nvPicPr>
          <p:blipFill rotWithShape="1">
            <a:blip r:embed="rId254">
              <a:alphaModFix/>
            </a:blip>
            <a:srcRect b="0" l="0" r="0" t="0"/>
            <a:stretch/>
          </p:blipFill>
          <p:spPr>
            <a:xfrm rot="-5252244">
              <a:off x="19120437" y="8639874"/>
              <a:ext cx="15812" cy="8858"/>
            </a:xfrm>
            <a:prstGeom prst="rect">
              <a:avLst/>
            </a:prstGeom>
            <a:noFill/>
            <a:ln>
              <a:noFill/>
            </a:ln>
          </p:spPr>
        </p:pic>
        <p:pic>
          <p:nvPicPr>
            <p:cNvPr descr="preencoded.png" id="1541" name="Google Shape;1541;p2"/>
            <p:cNvPicPr preferRelativeResize="0"/>
            <p:nvPr/>
          </p:nvPicPr>
          <p:blipFill rotWithShape="1">
            <a:blip r:embed="rId20">
              <a:alphaModFix/>
            </a:blip>
            <a:srcRect b="0" l="0" r="0" t="0"/>
            <a:stretch/>
          </p:blipFill>
          <p:spPr>
            <a:xfrm rot="-5252244">
              <a:off x="19126544" y="8627641"/>
              <a:ext cx="15812" cy="2000"/>
            </a:xfrm>
            <a:prstGeom prst="rect">
              <a:avLst/>
            </a:prstGeom>
            <a:noFill/>
            <a:ln>
              <a:noFill/>
            </a:ln>
          </p:spPr>
        </p:pic>
        <p:pic>
          <p:nvPicPr>
            <p:cNvPr descr="preencoded.png" id="1542" name="Google Shape;1542;p2"/>
            <p:cNvPicPr preferRelativeResize="0"/>
            <p:nvPr/>
          </p:nvPicPr>
          <p:blipFill rotWithShape="1">
            <a:blip r:embed="rId19">
              <a:alphaModFix/>
            </a:blip>
            <a:srcRect b="0" l="0" r="0" t="0"/>
            <a:stretch/>
          </p:blipFill>
          <p:spPr>
            <a:xfrm rot="-5252244">
              <a:off x="19129034" y="8612028"/>
              <a:ext cx="15907" cy="1715"/>
            </a:xfrm>
            <a:prstGeom prst="rect">
              <a:avLst/>
            </a:prstGeom>
            <a:noFill/>
            <a:ln>
              <a:noFill/>
            </a:ln>
          </p:spPr>
        </p:pic>
        <p:pic>
          <p:nvPicPr>
            <p:cNvPr descr="preencoded.png" id="1543" name="Google Shape;1543;p2"/>
            <p:cNvPicPr preferRelativeResize="0"/>
            <p:nvPr/>
          </p:nvPicPr>
          <p:blipFill rotWithShape="1">
            <a:blip r:embed="rId255">
              <a:alphaModFix/>
            </a:blip>
            <a:srcRect b="0" l="0" r="0" t="0"/>
            <a:stretch/>
          </p:blipFill>
          <p:spPr>
            <a:xfrm rot="-5252244">
              <a:off x="18023400" y="8526868"/>
              <a:ext cx="667517" cy="558857"/>
            </a:xfrm>
            <a:prstGeom prst="rect">
              <a:avLst/>
            </a:prstGeom>
            <a:noFill/>
            <a:ln>
              <a:noFill/>
            </a:ln>
          </p:spPr>
        </p:pic>
        <p:pic>
          <p:nvPicPr>
            <p:cNvPr descr="preencoded.png" id="1544" name="Google Shape;1544;p2"/>
            <p:cNvPicPr preferRelativeResize="0"/>
            <p:nvPr/>
          </p:nvPicPr>
          <p:blipFill rotWithShape="1">
            <a:blip r:embed="rId256">
              <a:alphaModFix/>
            </a:blip>
            <a:srcRect b="0" l="0" r="0" t="0"/>
            <a:stretch/>
          </p:blipFill>
          <p:spPr>
            <a:xfrm rot="-5252244">
              <a:off x="18745806" y="8214478"/>
              <a:ext cx="388144" cy="346262"/>
            </a:xfrm>
            <a:prstGeom prst="rect">
              <a:avLst/>
            </a:prstGeom>
            <a:noFill/>
            <a:ln>
              <a:noFill/>
            </a:ln>
          </p:spPr>
        </p:pic>
        <p:pic>
          <p:nvPicPr>
            <p:cNvPr descr="preencoded.png" id="1545" name="Google Shape;1545;p2"/>
            <p:cNvPicPr preferRelativeResize="0"/>
            <p:nvPr/>
          </p:nvPicPr>
          <p:blipFill rotWithShape="1">
            <a:blip r:embed="rId257">
              <a:alphaModFix/>
            </a:blip>
            <a:srcRect b="0" l="0" r="0" t="0"/>
            <a:stretch/>
          </p:blipFill>
          <p:spPr>
            <a:xfrm rot="-5252244">
              <a:off x="18230609" y="8181231"/>
              <a:ext cx="302023" cy="346402"/>
            </a:xfrm>
            <a:prstGeom prst="rect">
              <a:avLst/>
            </a:prstGeom>
            <a:noFill/>
            <a:ln>
              <a:noFill/>
            </a:ln>
          </p:spPr>
        </p:pic>
        <p:pic>
          <p:nvPicPr>
            <p:cNvPr descr="preencoded.png" id="1546" name="Google Shape;1546;p2"/>
            <p:cNvPicPr preferRelativeResize="0"/>
            <p:nvPr/>
          </p:nvPicPr>
          <p:blipFill rotWithShape="1">
            <a:blip r:embed="rId258">
              <a:alphaModFix/>
            </a:blip>
            <a:srcRect b="0" l="0" r="0" t="0"/>
            <a:stretch/>
          </p:blipFill>
          <p:spPr>
            <a:xfrm rot="-5252244">
              <a:off x="18533820" y="8292403"/>
              <a:ext cx="235784" cy="260437"/>
            </a:xfrm>
            <a:prstGeom prst="rect">
              <a:avLst/>
            </a:prstGeom>
            <a:noFill/>
            <a:ln>
              <a:noFill/>
            </a:ln>
          </p:spPr>
        </p:pic>
        <p:pic>
          <p:nvPicPr>
            <p:cNvPr descr="preencoded.png" id="1547" name="Google Shape;1547;p2"/>
            <p:cNvPicPr preferRelativeResize="0"/>
            <p:nvPr/>
          </p:nvPicPr>
          <p:blipFill rotWithShape="1">
            <a:blip r:embed="rId259">
              <a:alphaModFix/>
            </a:blip>
            <a:srcRect b="0" l="0" r="0" t="0"/>
            <a:stretch/>
          </p:blipFill>
          <p:spPr>
            <a:xfrm rot="-5252244">
              <a:off x="18433526" y="8454923"/>
              <a:ext cx="91126" cy="86201"/>
            </a:xfrm>
            <a:prstGeom prst="rect">
              <a:avLst/>
            </a:prstGeom>
            <a:noFill/>
            <a:ln>
              <a:noFill/>
            </a:ln>
          </p:spPr>
        </p:pic>
        <p:pic>
          <p:nvPicPr>
            <p:cNvPr descr="preencoded.png" id="1548" name="Google Shape;1548;p2"/>
            <p:cNvPicPr preferRelativeResize="0"/>
            <p:nvPr/>
          </p:nvPicPr>
          <p:blipFill rotWithShape="1">
            <a:blip r:embed="rId260">
              <a:alphaModFix/>
            </a:blip>
            <a:srcRect b="0" l="0" r="0" t="0"/>
            <a:stretch/>
          </p:blipFill>
          <p:spPr>
            <a:xfrm rot="-5252244">
              <a:off x="17793005" y="9298333"/>
              <a:ext cx="113240" cy="156885"/>
            </a:xfrm>
            <a:prstGeom prst="rect">
              <a:avLst/>
            </a:prstGeom>
            <a:noFill/>
            <a:ln>
              <a:noFill/>
            </a:ln>
          </p:spPr>
        </p:pic>
        <p:pic>
          <p:nvPicPr>
            <p:cNvPr descr="preencoded.png" id="1549" name="Google Shape;1549;p2"/>
            <p:cNvPicPr preferRelativeResize="0"/>
            <p:nvPr/>
          </p:nvPicPr>
          <p:blipFill rotWithShape="1">
            <a:blip r:embed="rId261">
              <a:alphaModFix/>
            </a:blip>
            <a:srcRect b="0" l="0" r="0" t="0"/>
            <a:stretch/>
          </p:blipFill>
          <p:spPr>
            <a:xfrm rot="-5252244">
              <a:off x="17939291" y="9333614"/>
              <a:ext cx="70199" cy="63628"/>
            </a:xfrm>
            <a:prstGeom prst="rect">
              <a:avLst/>
            </a:prstGeom>
            <a:noFill/>
            <a:ln>
              <a:noFill/>
            </a:ln>
          </p:spPr>
        </p:pic>
        <p:pic>
          <p:nvPicPr>
            <p:cNvPr descr="preencoded.png" id="1550" name="Google Shape;1550;p2"/>
            <p:cNvPicPr preferRelativeResize="0"/>
            <p:nvPr/>
          </p:nvPicPr>
          <p:blipFill rotWithShape="1">
            <a:blip r:embed="rId262">
              <a:alphaModFix/>
            </a:blip>
            <a:srcRect b="0" l="0" r="0" t="0"/>
            <a:stretch/>
          </p:blipFill>
          <p:spPr>
            <a:xfrm rot="-5252244">
              <a:off x="17808862" y="9351074"/>
              <a:ext cx="43976" cy="42386"/>
            </a:xfrm>
            <a:prstGeom prst="rect">
              <a:avLst/>
            </a:prstGeom>
            <a:noFill/>
            <a:ln>
              <a:noFill/>
            </a:ln>
          </p:spPr>
        </p:pic>
        <p:pic>
          <p:nvPicPr>
            <p:cNvPr descr="preencoded.png" id="1551" name="Google Shape;1551;p2"/>
            <p:cNvPicPr preferRelativeResize="0"/>
            <p:nvPr/>
          </p:nvPicPr>
          <p:blipFill rotWithShape="1">
            <a:blip r:embed="rId263">
              <a:alphaModFix/>
            </a:blip>
            <a:srcRect b="0" l="0" r="0" t="0"/>
            <a:stretch/>
          </p:blipFill>
          <p:spPr>
            <a:xfrm rot="-5252244">
              <a:off x="17915087" y="9269541"/>
              <a:ext cx="33652" cy="33750"/>
            </a:xfrm>
            <a:prstGeom prst="rect">
              <a:avLst/>
            </a:prstGeom>
            <a:noFill/>
            <a:ln>
              <a:noFill/>
            </a:ln>
          </p:spPr>
        </p:pic>
        <p:pic>
          <p:nvPicPr>
            <p:cNvPr descr="preencoded.png" id="1552" name="Google Shape;1552;p2"/>
            <p:cNvPicPr preferRelativeResize="0"/>
            <p:nvPr/>
          </p:nvPicPr>
          <p:blipFill rotWithShape="1">
            <a:blip r:embed="rId264">
              <a:alphaModFix/>
            </a:blip>
            <a:srcRect b="0" l="0" r="0" t="0"/>
            <a:stretch/>
          </p:blipFill>
          <p:spPr>
            <a:xfrm rot="-5252244">
              <a:off x="17934768" y="9332996"/>
              <a:ext cx="12313" cy="21858"/>
            </a:xfrm>
            <a:prstGeom prst="rect">
              <a:avLst/>
            </a:prstGeom>
            <a:noFill/>
            <a:ln>
              <a:noFill/>
            </a:ln>
          </p:spPr>
        </p:pic>
        <p:pic>
          <p:nvPicPr>
            <p:cNvPr descr="preencoded.png" id="1553" name="Google Shape;1553;p2"/>
            <p:cNvPicPr preferRelativeResize="0"/>
            <p:nvPr/>
          </p:nvPicPr>
          <p:blipFill rotWithShape="1">
            <a:blip r:embed="rId265">
              <a:alphaModFix/>
            </a:blip>
            <a:srcRect b="0" l="0" r="0" t="0"/>
            <a:stretch/>
          </p:blipFill>
          <p:spPr>
            <a:xfrm rot="-5252244">
              <a:off x="18078253" y="9277513"/>
              <a:ext cx="21661" cy="11881"/>
            </a:xfrm>
            <a:prstGeom prst="rect">
              <a:avLst/>
            </a:prstGeom>
            <a:noFill/>
            <a:ln>
              <a:noFill/>
            </a:ln>
          </p:spPr>
        </p:pic>
        <p:pic>
          <p:nvPicPr>
            <p:cNvPr descr="preencoded.png" id="1554" name="Google Shape;1554;p2"/>
            <p:cNvPicPr preferRelativeResize="0"/>
            <p:nvPr/>
          </p:nvPicPr>
          <p:blipFill rotWithShape="1">
            <a:blip r:embed="rId266">
              <a:alphaModFix/>
            </a:blip>
            <a:srcRect b="0" l="0" r="0" t="0"/>
            <a:stretch/>
          </p:blipFill>
          <p:spPr>
            <a:xfrm rot="-5252244">
              <a:off x="18236056" y="9228738"/>
              <a:ext cx="20732" cy="14866"/>
            </a:xfrm>
            <a:prstGeom prst="rect">
              <a:avLst/>
            </a:prstGeom>
            <a:noFill/>
            <a:ln>
              <a:noFill/>
            </a:ln>
          </p:spPr>
        </p:pic>
        <p:pic>
          <p:nvPicPr>
            <p:cNvPr descr="preencoded.png" id="1555" name="Google Shape;1555;p2"/>
            <p:cNvPicPr preferRelativeResize="0"/>
            <p:nvPr/>
          </p:nvPicPr>
          <p:blipFill rotWithShape="1">
            <a:blip r:embed="rId267">
              <a:alphaModFix/>
            </a:blip>
            <a:srcRect b="0" l="0" r="0" t="0"/>
            <a:stretch/>
          </p:blipFill>
          <p:spPr>
            <a:xfrm rot="-5252244">
              <a:off x="18003226" y="9396640"/>
              <a:ext cx="10382" cy="13335"/>
            </a:xfrm>
            <a:prstGeom prst="rect">
              <a:avLst/>
            </a:prstGeom>
            <a:noFill/>
            <a:ln>
              <a:noFill/>
            </a:ln>
          </p:spPr>
        </p:pic>
        <p:pic>
          <p:nvPicPr>
            <p:cNvPr descr="preencoded.png" id="1556" name="Google Shape;1556;p2"/>
            <p:cNvPicPr preferRelativeResize="0"/>
            <p:nvPr/>
          </p:nvPicPr>
          <p:blipFill rotWithShape="1">
            <a:blip r:embed="rId268">
              <a:alphaModFix/>
            </a:blip>
            <a:srcRect b="0" l="0" r="0" t="0"/>
            <a:stretch/>
          </p:blipFill>
          <p:spPr>
            <a:xfrm rot="-5252244">
              <a:off x="17905491" y="9358185"/>
              <a:ext cx="15812" cy="8954"/>
            </a:xfrm>
            <a:prstGeom prst="rect">
              <a:avLst/>
            </a:prstGeom>
            <a:noFill/>
            <a:ln>
              <a:noFill/>
            </a:ln>
          </p:spPr>
        </p:pic>
        <p:pic>
          <p:nvPicPr>
            <p:cNvPr descr="preencoded.png" id="1557" name="Google Shape;1557;p2"/>
            <p:cNvPicPr preferRelativeResize="0"/>
            <p:nvPr/>
          </p:nvPicPr>
          <p:blipFill rotWithShape="1">
            <a:blip r:embed="rId269">
              <a:alphaModFix/>
            </a:blip>
            <a:srcRect b="0" l="0" r="0" t="0"/>
            <a:stretch/>
          </p:blipFill>
          <p:spPr>
            <a:xfrm rot="-5252244">
              <a:off x="17916016" y="9323153"/>
              <a:ext cx="9374" cy="8717"/>
            </a:xfrm>
            <a:prstGeom prst="rect">
              <a:avLst/>
            </a:prstGeom>
            <a:noFill/>
            <a:ln>
              <a:noFill/>
            </a:ln>
          </p:spPr>
        </p:pic>
        <p:pic>
          <p:nvPicPr>
            <p:cNvPr descr="preencoded.png" id="1558" name="Google Shape;1558;p2"/>
            <p:cNvPicPr preferRelativeResize="0"/>
            <p:nvPr/>
          </p:nvPicPr>
          <p:blipFill rotWithShape="1">
            <a:blip r:embed="rId20">
              <a:alphaModFix/>
            </a:blip>
            <a:srcRect b="0" l="0" r="0" t="0"/>
            <a:stretch/>
          </p:blipFill>
          <p:spPr>
            <a:xfrm rot="-5252244">
              <a:off x="17937452" y="9294641"/>
              <a:ext cx="15907" cy="2000"/>
            </a:xfrm>
            <a:prstGeom prst="rect">
              <a:avLst/>
            </a:prstGeom>
            <a:noFill/>
            <a:ln>
              <a:noFill/>
            </a:ln>
          </p:spPr>
        </p:pic>
        <p:pic>
          <p:nvPicPr>
            <p:cNvPr descr="preencoded.png" id="1559" name="Google Shape;1559;p2"/>
            <p:cNvPicPr preferRelativeResize="0"/>
            <p:nvPr/>
          </p:nvPicPr>
          <p:blipFill rotWithShape="1">
            <a:blip r:embed="rId270">
              <a:alphaModFix/>
            </a:blip>
            <a:srcRect b="0" l="0" r="0" t="0"/>
            <a:stretch/>
          </p:blipFill>
          <p:spPr>
            <a:xfrm rot="-5252244">
              <a:off x="17912909" y="9282872"/>
              <a:ext cx="9460" cy="8675"/>
            </a:xfrm>
            <a:prstGeom prst="rect">
              <a:avLst/>
            </a:prstGeom>
            <a:noFill/>
            <a:ln>
              <a:noFill/>
            </a:ln>
          </p:spPr>
        </p:pic>
        <p:pic>
          <p:nvPicPr>
            <p:cNvPr descr="preencoded.png" id="1560" name="Google Shape;1560;p2"/>
            <p:cNvPicPr preferRelativeResize="0"/>
            <p:nvPr/>
          </p:nvPicPr>
          <p:blipFill rotWithShape="1">
            <a:blip r:embed="rId271">
              <a:alphaModFix/>
            </a:blip>
            <a:srcRect b="0" l="0" r="0" t="0"/>
            <a:stretch/>
          </p:blipFill>
          <p:spPr>
            <a:xfrm rot="-5252244">
              <a:off x="18926584" y="8863554"/>
              <a:ext cx="10954" cy="12859"/>
            </a:xfrm>
            <a:prstGeom prst="rect">
              <a:avLst/>
            </a:prstGeom>
            <a:noFill/>
            <a:ln>
              <a:noFill/>
            </a:ln>
          </p:spPr>
        </p:pic>
        <p:pic>
          <p:nvPicPr>
            <p:cNvPr descr="preencoded.png" id="1561" name="Google Shape;1561;p2"/>
            <p:cNvPicPr preferRelativeResize="0"/>
            <p:nvPr/>
          </p:nvPicPr>
          <p:blipFill rotWithShape="1">
            <a:blip r:embed="rId20">
              <a:alphaModFix/>
            </a:blip>
            <a:srcRect b="0" l="0" r="0" t="0"/>
            <a:stretch/>
          </p:blipFill>
          <p:spPr>
            <a:xfrm rot="-5252244">
              <a:off x="17728470" y="9623859"/>
              <a:ext cx="15812" cy="2000"/>
            </a:xfrm>
            <a:prstGeom prst="rect">
              <a:avLst/>
            </a:prstGeom>
            <a:noFill/>
            <a:ln>
              <a:noFill/>
            </a:ln>
          </p:spPr>
        </p:pic>
        <p:pic>
          <p:nvPicPr>
            <p:cNvPr descr="preencoded.png" id="1562" name="Google Shape;1562;p2"/>
            <p:cNvPicPr preferRelativeResize="0"/>
            <p:nvPr/>
          </p:nvPicPr>
          <p:blipFill rotWithShape="1">
            <a:blip r:embed="rId272">
              <a:alphaModFix/>
            </a:blip>
            <a:srcRect b="0" l="0" r="0" t="0"/>
            <a:stretch/>
          </p:blipFill>
          <p:spPr>
            <a:xfrm rot="-5252244">
              <a:off x="17802156" y="9448926"/>
              <a:ext cx="67605" cy="80550"/>
            </a:xfrm>
            <a:prstGeom prst="rect">
              <a:avLst/>
            </a:prstGeom>
            <a:noFill/>
            <a:ln>
              <a:noFill/>
            </a:ln>
          </p:spPr>
        </p:pic>
        <p:pic>
          <p:nvPicPr>
            <p:cNvPr descr="preencoded.png" id="1563" name="Google Shape;1563;p2"/>
            <p:cNvPicPr preferRelativeResize="0"/>
            <p:nvPr/>
          </p:nvPicPr>
          <p:blipFill rotWithShape="1">
            <a:blip r:embed="rId273">
              <a:alphaModFix/>
            </a:blip>
            <a:srcRect b="0" l="0" r="0" t="0"/>
            <a:stretch/>
          </p:blipFill>
          <p:spPr>
            <a:xfrm rot="-5252244">
              <a:off x="17859024" y="9371171"/>
              <a:ext cx="34884" cy="44482"/>
            </a:xfrm>
            <a:prstGeom prst="rect">
              <a:avLst/>
            </a:prstGeom>
            <a:noFill/>
            <a:ln>
              <a:noFill/>
            </a:ln>
          </p:spPr>
        </p:pic>
        <p:pic>
          <p:nvPicPr>
            <p:cNvPr descr="preencoded.png" id="1564" name="Google Shape;1564;p2"/>
            <p:cNvPicPr preferRelativeResize="0"/>
            <p:nvPr/>
          </p:nvPicPr>
          <p:blipFill rotWithShape="1">
            <a:blip r:embed="rId274">
              <a:alphaModFix/>
            </a:blip>
            <a:srcRect b="0" l="0" r="0" t="0"/>
            <a:stretch/>
          </p:blipFill>
          <p:spPr>
            <a:xfrm rot="-5252244">
              <a:off x="17805537" y="7333073"/>
              <a:ext cx="800702" cy="462135"/>
            </a:xfrm>
            <a:prstGeom prst="rect">
              <a:avLst/>
            </a:prstGeom>
            <a:noFill/>
            <a:ln>
              <a:noFill/>
            </a:ln>
          </p:spPr>
        </p:pic>
        <p:pic>
          <p:nvPicPr>
            <p:cNvPr descr="preencoded.png" id="1565" name="Google Shape;1565;p2"/>
            <p:cNvPicPr preferRelativeResize="0"/>
            <p:nvPr/>
          </p:nvPicPr>
          <p:blipFill rotWithShape="1">
            <a:blip r:embed="rId275">
              <a:alphaModFix/>
            </a:blip>
            <a:srcRect b="0" l="0" r="0" t="0"/>
            <a:stretch/>
          </p:blipFill>
          <p:spPr>
            <a:xfrm rot="-5252244">
              <a:off x="18450380" y="7386714"/>
              <a:ext cx="620488" cy="384212"/>
            </a:xfrm>
            <a:prstGeom prst="rect">
              <a:avLst/>
            </a:prstGeom>
            <a:noFill/>
            <a:ln>
              <a:noFill/>
            </a:ln>
          </p:spPr>
        </p:pic>
        <p:pic>
          <p:nvPicPr>
            <p:cNvPr descr="preencoded.png" id="1566" name="Google Shape;1566;p2"/>
            <p:cNvPicPr preferRelativeResize="0"/>
            <p:nvPr/>
          </p:nvPicPr>
          <p:blipFill rotWithShape="1">
            <a:blip r:embed="rId276">
              <a:alphaModFix/>
            </a:blip>
            <a:srcRect b="0" l="0" r="0" t="0"/>
            <a:stretch/>
          </p:blipFill>
          <p:spPr>
            <a:xfrm rot="-5252244">
              <a:off x="18121809" y="7666009"/>
              <a:ext cx="455444" cy="417132"/>
            </a:xfrm>
            <a:prstGeom prst="rect">
              <a:avLst/>
            </a:prstGeom>
            <a:noFill/>
            <a:ln>
              <a:noFill/>
            </a:ln>
          </p:spPr>
        </p:pic>
        <p:pic>
          <p:nvPicPr>
            <p:cNvPr descr="preencoded.png" id="1567" name="Google Shape;1567;p2"/>
            <p:cNvPicPr preferRelativeResize="0"/>
            <p:nvPr/>
          </p:nvPicPr>
          <p:blipFill rotWithShape="1">
            <a:blip r:embed="rId277">
              <a:alphaModFix/>
            </a:blip>
            <a:srcRect b="0" l="0" r="0" t="0"/>
            <a:stretch/>
          </p:blipFill>
          <p:spPr>
            <a:xfrm rot="-5252244">
              <a:off x="18098804" y="6991979"/>
              <a:ext cx="189002" cy="412147"/>
            </a:xfrm>
            <a:prstGeom prst="rect">
              <a:avLst/>
            </a:prstGeom>
            <a:noFill/>
            <a:ln>
              <a:noFill/>
            </a:ln>
          </p:spPr>
        </p:pic>
        <p:pic>
          <p:nvPicPr>
            <p:cNvPr descr="preencoded.png" id="1568" name="Google Shape;1568;p2"/>
            <p:cNvPicPr preferRelativeResize="0"/>
            <p:nvPr/>
          </p:nvPicPr>
          <p:blipFill rotWithShape="1">
            <a:blip r:embed="rId278">
              <a:alphaModFix/>
            </a:blip>
            <a:srcRect b="0" l="0" r="0" t="0"/>
            <a:stretch/>
          </p:blipFill>
          <p:spPr>
            <a:xfrm rot="-5252244">
              <a:off x="18411056" y="7473679"/>
              <a:ext cx="33623" cy="15256"/>
            </a:xfrm>
            <a:prstGeom prst="rect">
              <a:avLst/>
            </a:prstGeom>
            <a:noFill/>
            <a:ln>
              <a:noFill/>
            </a:ln>
          </p:spPr>
        </p:pic>
        <p:pic>
          <p:nvPicPr>
            <p:cNvPr descr="preencoded.png" id="1569" name="Google Shape;1569;p2"/>
            <p:cNvPicPr preferRelativeResize="0"/>
            <p:nvPr/>
          </p:nvPicPr>
          <p:blipFill rotWithShape="1">
            <a:blip r:embed="rId279">
              <a:alphaModFix/>
            </a:blip>
            <a:srcRect b="0" l="0" r="0" t="0"/>
            <a:stretch/>
          </p:blipFill>
          <p:spPr>
            <a:xfrm rot="-5252244">
              <a:off x="18524907" y="7706180"/>
              <a:ext cx="14949" cy="8170"/>
            </a:xfrm>
            <a:prstGeom prst="rect">
              <a:avLst/>
            </a:prstGeom>
            <a:noFill/>
            <a:ln>
              <a:noFill/>
            </a:ln>
          </p:spPr>
        </p:pic>
        <p:pic>
          <p:nvPicPr>
            <p:cNvPr descr="preencoded.png" id="1570" name="Google Shape;1570;p2"/>
            <p:cNvPicPr preferRelativeResize="0"/>
            <p:nvPr/>
          </p:nvPicPr>
          <p:blipFill rotWithShape="1">
            <a:blip r:embed="rId280">
              <a:alphaModFix/>
            </a:blip>
            <a:srcRect b="0" l="0" r="0" t="0"/>
            <a:stretch/>
          </p:blipFill>
          <p:spPr>
            <a:xfrm rot="-5252244">
              <a:off x="18687075" y="7525459"/>
              <a:ext cx="30004" cy="19992"/>
            </a:xfrm>
            <a:prstGeom prst="rect">
              <a:avLst/>
            </a:prstGeom>
            <a:noFill/>
            <a:ln>
              <a:noFill/>
            </a:ln>
          </p:spPr>
        </p:pic>
        <p:pic>
          <p:nvPicPr>
            <p:cNvPr descr="preencoded.png" id="1571" name="Google Shape;1571;p2"/>
            <p:cNvPicPr preferRelativeResize="0"/>
            <p:nvPr/>
          </p:nvPicPr>
          <p:blipFill rotWithShape="1">
            <a:blip r:embed="rId281">
              <a:alphaModFix/>
            </a:blip>
            <a:srcRect b="0" l="0" r="0" t="0"/>
            <a:stretch/>
          </p:blipFill>
          <p:spPr>
            <a:xfrm rot="-5252244">
              <a:off x="18841606" y="7827081"/>
              <a:ext cx="278691" cy="314650"/>
            </a:xfrm>
            <a:prstGeom prst="rect">
              <a:avLst/>
            </a:prstGeom>
            <a:noFill/>
            <a:ln>
              <a:noFill/>
            </a:ln>
          </p:spPr>
        </p:pic>
        <p:pic>
          <p:nvPicPr>
            <p:cNvPr descr="preencoded.png" id="1572" name="Google Shape;1572;p2"/>
            <p:cNvPicPr preferRelativeResize="0"/>
            <p:nvPr/>
          </p:nvPicPr>
          <p:blipFill rotWithShape="1">
            <a:blip r:embed="rId20">
              <a:alphaModFix/>
            </a:blip>
            <a:srcRect b="0" l="0" r="0" t="0"/>
            <a:stretch/>
          </p:blipFill>
          <p:spPr>
            <a:xfrm rot="-5252244">
              <a:off x="18935477" y="7834401"/>
              <a:ext cx="15907" cy="1715"/>
            </a:xfrm>
            <a:prstGeom prst="rect">
              <a:avLst/>
            </a:prstGeom>
            <a:noFill/>
            <a:ln>
              <a:noFill/>
            </a:ln>
          </p:spPr>
        </p:pic>
        <p:pic>
          <p:nvPicPr>
            <p:cNvPr descr="preencoded.png" id="1573" name="Google Shape;1573;p2"/>
            <p:cNvPicPr preferRelativeResize="0"/>
            <p:nvPr/>
          </p:nvPicPr>
          <p:blipFill rotWithShape="1">
            <a:blip r:embed="rId20">
              <a:alphaModFix/>
            </a:blip>
            <a:srcRect b="0" l="0" r="0" t="0"/>
            <a:stretch/>
          </p:blipFill>
          <p:spPr>
            <a:xfrm rot="-5252244">
              <a:off x="18931543" y="7809703"/>
              <a:ext cx="15812" cy="1333"/>
            </a:xfrm>
            <a:prstGeom prst="rect">
              <a:avLst/>
            </a:prstGeom>
            <a:noFill/>
            <a:ln>
              <a:noFill/>
            </a:ln>
          </p:spPr>
        </p:pic>
        <p:pic>
          <p:nvPicPr>
            <p:cNvPr descr="preencoded.png" id="1574" name="Google Shape;1574;p2"/>
            <p:cNvPicPr preferRelativeResize="0"/>
            <p:nvPr/>
          </p:nvPicPr>
          <p:blipFill rotWithShape="1">
            <a:blip r:embed="rId282">
              <a:alphaModFix/>
            </a:blip>
            <a:srcRect b="0" l="0" r="0" t="0"/>
            <a:stretch/>
          </p:blipFill>
          <p:spPr>
            <a:xfrm rot="-5252244">
              <a:off x="17781353" y="7145205"/>
              <a:ext cx="207434" cy="351444"/>
            </a:xfrm>
            <a:prstGeom prst="rect">
              <a:avLst/>
            </a:prstGeom>
            <a:noFill/>
            <a:ln>
              <a:noFill/>
            </a:ln>
          </p:spPr>
        </p:pic>
        <p:pic>
          <p:nvPicPr>
            <p:cNvPr descr="preencoded.png" id="1575" name="Google Shape;1575;p2"/>
            <p:cNvPicPr preferRelativeResize="0"/>
            <p:nvPr/>
          </p:nvPicPr>
          <p:blipFill rotWithShape="1">
            <a:blip r:embed="rId283">
              <a:alphaModFix/>
            </a:blip>
            <a:srcRect b="0" l="0" r="0" t="0"/>
            <a:stretch/>
          </p:blipFill>
          <p:spPr>
            <a:xfrm rot="-5252244">
              <a:off x="18296622" y="7089374"/>
              <a:ext cx="38642" cy="45148"/>
            </a:xfrm>
            <a:prstGeom prst="rect">
              <a:avLst/>
            </a:prstGeom>
            <a:noFill/>
            <a:ln>
              <a:noFill/>
            </a:ln>
          </p:spPr>
        </p:pic>
        <p:pic>
          <p:nvPicPr>
            <p:cNvPr descr="preencoded.png" id="1576" name="Google Shape;1576;p2"/>
            <p:cNvPicPr preferRelativeResize="0"/>
            <p:nvPr/>
          </p:nvPicPr>
          <p:blipFill rotWithShape="1">
            <a:blip r:embed="rId284">
              <a:alphaModFix/>
            </a:blip>
            <a:srcRect b="0" l="0" r="0" t="0"/>
            <a:stretch/>
          </p:blipFill>
          <p:spPr>
            <a:xfrm rot="-5252244">
              <a:off x="16669314" y="8168050"/>
              <a:ext cx="227183" cy="229386"/>
            </a:xfrm>
            <a:prstGeom prst="rect">
              <a:avLst/>
            </a:prstGeom>
            <a:noFill/>
            <a:ln>
              <a:noFill/>
            </a:ln>
          </p:spPr>
        </p:pic>
        <p:pic>
          <p:nvPicPr>
            <p:cNvPr descr="preencoded.png" id="1577" name="Google Shape;1577;p2"/>
            <p:cNvPicPr preferRelativeResize="0"/>
            <p:nvPr/>
          </p:nvPicPr>
          <p:blipFill rotWithShape="1">
            <a:blip r:embed="rId285">
              <a:alphaModFix/>
            </a:blip>
            <a:srcRect b="0" l="0" r="0" t="0"/>
            <a:stretch/>
          </p:blipFill>
          <p:spPr>
            <a:xfrm rot="-5252244">
              <a:off x="17116519" y="8155884"/>
              <a:ext cx="141993" cy="280450"/>
            </a:xfrm>
            <a:prstGeom prst="rect">
              <a:avLst/>
            </a:prstGeom>
            <a:noFill/>
            <a:ln>
              <a:noFill/>
            </a:ln>
          </p:spPr>
        </p:pic>
        <p:pic>
          <p:nvPicPr>
            <p:cNvPr descr="preencoded.png" id="1578" name="Google Shape;1578;p2"/>
            <p:cNvPicPr preferRelativeResize="0"/>
            <p:nvPr/>
          </p:nvPicPr>
          <p:blipFill rotWithShape="1">
            <a:blip r:embed="rId286">
              <a:alphaModFix/>
            </a:blip>
            <a:srcRect b="0" l="0" r="0" t="0"/>
            <a:stretch/>
          </p:blipFill>
          <p:spPr>
            <a:xfrm rot="-5252244">
              <a:off x="16809517" y="8191603"/>
              <a:ext cx="193220" cy="132267"/>
            </a:xfrm>
            <a:prstGeom prst="rect">
              <a:avLst/>
            </a:prstGeom>
            <a:noFill/>
            <a:ln>
              <a:noFill/>
            </a:ln>
          </p:spPr>
        </p:pic>
        <p:pic>
          <p:nvPicPr>
            <p:cNvPr descr="preencoded.png" id="1579" name="Google Shape;1579;p2"/>
            <p:cNvPicPr preferRelativeResize="0"/>
            <p:nvPr/>
          </p:nvPicPr>
          <p:blipFill rotWithShape="1">
            <a:blip r:embed="rId287">
              <a:alphaModFix/>
            </a:blip>
            <a:srcRect b="0" l="0" r="0" t="0"/>
            <a:stretch/>
          </p:blipFill>
          <p:spPr>
            <a:xfrm rot="-5252244">
              <a:off x="17033427" y="8183195"/>
              <a:ext cx="145923" cy="101165"/>
            </a:xfrm>
            <a:prstGeom prst="rect">
              <a:avLst/>
            </a:prstGeom>
            <a:noFill/>
            <a:ln>
              <a:noFill/>
            </a:ln>
          </p:spPr>
        </p:pic>
        <p:pic>
          <p:nvPicPr>
            <p:cNvPr descr="preencoded.png" id="1580" name="Google Shape;1580;p2"/>
            <p:cNvPicPr preferRelativeResize="0"/>
            <p:nvPr/>
          </p:nvPicPr>
          <p:blipFill rotWithShape="1">
            <a:blip r:embed="rId288">
              <a:alphaModFix/>
            </a:blip>
            <a:srcRect b="0" l="0" r="0" t="0"/>
            <a:stretch/>
          </p:blipFill>
          <p:spPr>
            <a:xfrm rot="-5252244">
              <a:off x="16915203" y="8312286"/>
              <a:ext cx="88531" cy="159559"/>
            </a:xfrm>
            <a:prstGeom prst="rect">
              <a:avLst/>
            </a:prstGeom>
            <a:noFill/>
            <a:ln>
              <a:noFill/>
            </a:ln>
          </p:spPr>
        </p:pic>
        <p:pic>
          <p:nvPicPr>
            <p:cNvPr descr="preencoded.png" id="1581" name="Google Shape;1581;p2"/>
            <p:cNvPicPr preferRelativeResize="0"/>
            <p:nvPr/>
          </p:nvPicPr>
          <p:blipFill rotWithShape="1">
            <a:blip r:embed="rId289">
              <a:alphaModFix/>
            </a:blip>
            <a:srcRect b="0" l="0" r="0" t="0"/>
            <a:stretch/>
          </p:blipFill>
          <p:spPr>
            <a:xfrm rot="-5252244">
              <a:off x="17038813" y="8007467"/>
              <a:ext cx="141720" cy="171798"/>
            </a:xfrm>
            <a:prstGeom prst="rect">
              <a:avLst/>
            </a:prstGeom>
            <a:noFill/>
            <a:ln>
              <a:noFill/>
            </a:ln>
          </p:spPr>
        </p:pic>
        <p:pic>
          <p:nvPicPr>
            <p:cNvPr descr="preencoded.png" id="1582" name="Google Shape;1582;p2"/>
            <p:cNvPicPr preferRelativeResize="0"/>
            <p:nvPr/>
          </p:nvPicPr>
          <p:blipFill rotWithShape="1">
            <a:blip r:embed="rId290">
              <a:alphaModFix/>
            </a:blip>
            <a:srcRect b="0" l="0" r="0" t="0"/>
            <a:stretch/>
          </p:blipFill>
          <p:spPr>
            <a:xfrm rot="-5252244">
              <a:off x="16659939" y="8245783"/>
              <a:ext cx="90299" cy="76489"/>
            </a:xfrm>
            <a:prstGeom prst="rect">
              <a:avLst/>
            </a:prstGeom>
            <a:noFill/>
            <a:ln>
              <a:noFill/>
            </a:ln>
          </p:spPr>
        </p:pic>
        <p:pic>
          <p:nvPicPr>
            <p:cNvPr descr="preencoded.png" id="1583" name="Google Shape;1583;p2"/>
            <p:cNvPicPr preferRelativeResize="0"/>
            <p:nvPr/>
          </p:nvPicPr>
          <p:blipFill rotWithShape="1">
            <a:blip r:embed="rId291">
              <a:alphaModFix/>
            </a:blip>
            <a:srcRect b="0" l="0" r="0" t="0"/>
            <a:stretch/>
          </p:blipFill>
          <p:spPr>
            <a:xfrm rot="-5252244">
              <a:off x="16853482" y="8395452"/>
              <a:ext cx="29632" cy="48101"/>
            </a:xfrm>
            <a:prstGeom prst="rect">
              <a:avLst/>
            </a:prstGeom>
            <a:noFill/>
            <a:ln>
              <a:noFill/>
            </a:ln>
          </p:spPr>
        </p:pic>
        <p:pic>
          <p:nvPicPr>
            <p:cNvPr descr="preencoded.png" id="1584" name="Google Shape;1584;p2"/>
            <p:cNvPicPr preferRelativeResize="0"/>
            <p:nvPr/>
          </p:nvPicPr>
          <p:blipFill rotWithShape="1">
            <a:blip r:embed="rId292">
              <a:alphaModFix/>
            </a:blip>
            <a:srcRect b="0" l="0" r="0" t="0"/>
            <a:stretch/>
          </p:blipFill>
          <p:spPr>
            <a:xfrm rot="-5252244">
              <a:off x="16743312" y="8203595"/>
              <a:ext cx="43658" cy="38239"/>
            </a:xfrm>
            <a:prstGeom prst="rect">
              <a:avLst/>
            </a:prstGeom>
            <a:noFill/>
            <a:ln>
              <a:noFill/>
            </a:ln>
          </p:spPr>
        </p:pic>
        <p:pic>
          <p:nvPicPr>
            <p:cNvPr descr="preencoded.png" id="1585" name="Google Shape;1585;p2"/>
            <p:cNvPicPr preferRelativeResize="0"/>
            <p:nvPr/>
          </p:nvPicPr>
          <p:blipFill rotWithShape="1">
            <a:blip r:embed="rId293">
              <a:alphaModFix/>
            </a:blip>
            <a:srcRect b="0" l="0" r="0" t="0"/>
            <a:stretch/>
          </p:blipFill>
          <p:spPr>
            <a:xfrm rot="-5252244">
              <a:off x="16984163" y="8346331"/>
              <a:ext cx="23080" cy="18878"/>
            </a:xfrm>
            <a:prstGeom prst="rect">
              <a:avLst/>
            </a:prstGeom>
            <a:noFill/>
            <a:ln>
              <a:noFill/>
            </a:ln>
          </p:spPr>
        </p:pic>
        <p:pic>
          <p:nvPicPr>
            <p:cNvPr descr="preencoded.png" id="1586" name="Google Shape;1586;p2"/>
            <p:cNvPicPr preferRelativeResize="0"/>
            <p:nvPr/>
          </p:nvPicPr>
          <p:blipFill rotWithShape="1">
            <a:blip r:embed="rId294">
              <a:alphaModFix/>
            </a:blip>
            <a:srcRect b="0" l="0" r="0" t="0"/>
            <a:stretch/>
          </p:blipFill>
          <p:spPr>
            <a:xfrm rot="-5252244">
              <a:off x="16933612" y="8101656"/>
              <a:ext cx="15782" cy="24479"/>
            </a:xfrm>
            <a:prstGeom prst="rect">
              <a:avLst/>
            </a:prstGeom>
            <a:noFill/>
            <a:ln>
              <a:noFill/>
            </a:ln>
          </p:spPr>
        </p:pic>
        <p:pic>
          <p:nvPicPr>
            <p:cNvPr descr="preencoded.png" id="1587" name="Google Shape;1587;p2"/>
            <p:cNvPicPr preferRelativeResize="0"/>
            <p:nvPr/>
          </p:nvPicPr>
          <p:blipFill rotWithShape="1">
            <a:blip r:embed="rId295">
              <a:alphaModFix/>
            </a:blip>
            <a:srcRect b="0" l="0" r="0" t="0"/>
            <a:stretch/>
          </p:blipFill>
          <p:spPr>
            <a:xfrm rot="-5252244">
              <a:off x="17172972" y="8244241"/>
              <a:ext cx="17877" cy="15511"/>
            </a:xfrm>
            <a:prstGeom prst="rect">
              <a:avLst/>
            </a:prstGeom>
            <a:noFill/>
            <a:ln>
              <a:noFill/>
            </a:ln>
          </p:spPr>
        </p:pic>
        <p:pic>
          <p:nvPicPr>
            <p:cNvPr descr="preencoded.png" id="1588" name="Google Shape;1588;p2"/>
            <p:cNvPicPr preferRelativeResize="0"/>
            <p:nvPr/>
          </p:nvPicPr>
          <p:blipFill rotWithShape="1">
            <a:blip r:embed="rId41">
              <a:alphaModFix/>
            </a:blip>
            <a:srcRect b="0" l="0" r="0" t="0"/>
            <a:stretch/>
          </p:blipFill>
          <p:spPr>
            <a:xfrm rot="-5252244">
              <a:off x="16809868" y="8181887"/>
              <a:ext cx="1715" cy="15811"/>
            </a:xfrm>
            <a:prstGeom prst="rect">
              <a:avLst/>
            </a:prstGeom>
            <a:noFill/>
            <a:ln>
              <a:noFill/>
            </a:ln>
          </p:spPr>
        </p:pic>
        <p:pic>
          <p:nvPicPr>
            <p:cNvPr descr="preencoded.png" id="1589" name="Google Shape;1589;p2"/>
            <p:cNvPicPr preferRelativeResize="0"/>
            <p:nvPr/>
          </p:nvPicPr>
          <p:blipFill rotWithShape="1">
            <a:blip r:embed="rId19">
              <a:alphaModFix/>
            </a:blip>
            <a:srcRect b="0" l="0" r="0" t="0"/>
            <a:stretch/>
          </p:blipFill>
          <p:spPr>
            <a:xfrm rot="-5252244">
              <a:off x="17050137" y="8149374"/>
              <a:ext cx="2000" cy="15812"/>
            </a:xfrm>
            <a:prstGeom prst="rect">
              <a:avLst/>
            </a:prstGeom>
            <a:noFill/>
            <a:ln>
              <a:noFill/>
            </a:ln>
          </p:spPr>
        </p:pic>
        <p:pic>
          <p:nvPicPr>
            <p:cNvPr descr="preencoded.png" id="1590" name="Google Shape;1590;p2"/>
            <p:cNvPicPr preferRelativeResize="0"/>
            <p:nvPr/>
          </p:nvPicPr>
          <p:blipFill rotWithShape="1">
            <a:blip r:embed="rId296">
              <a:alphaModFix/>
            </a:blip>
            <a:srcRect b="0" l="0" r="0" t="0"/>
            <a:stretch/>
          </p:blipFill>
          <p:spPr>
            <a:xfrm rot="-5252244">
              <a:off x="16888112" y="8396374"/>
              <a:ext cx="8675" cy="9425"/>
            </a:xfrm>
            <a:prstGeom prst="rect">
              <a:avLst/>
            </a:prstGeom>
            <a:noFill/>
            <a:ln>
              <a:noFill/>
            </a:ln>
          </p:spPr>
        </p:pic>
        <p:pic>
          <p:nvPicPr>
            <p:cNvPr descr="preencoded.png" id="1591" name="Google Shape;1591;p2"/>
            <p:cNvPicPr preferRelativeResize="0"/>
            <p:nvPr/>
          </p:nvPicPr>
          <p:blipFill rotWithShape="1">
            <a:blip r:embed="rId297">
              <a:alphaModFix/>
            </a:blip>
            <a:srcRect b="0" l="0" r="0" t="0"/>
            <a:stretch/>
          </p:blipFill>
          <p:spPr>
            <a:xfrm rot="-5252244">
              <a:off x="17512071" y="7266313"/>
              <a:ext cx="541408" cy="594673"/>
            </a:xfrm>
            <a:prstGeom prst="rect">
              <a:avLst/>
            </a:prstGeom>
            <a:noFill/>
            <a:ln>
              <a:noFill/>
            </a:ln>
          </p:spPr>
        </p:pic>
        <p:pic>
          <p:nvPicPr>
            <p:cNvPr descr="preencoded.png" id="1592" name="Google Shape;1592;p2"/>
            <p:cNvPicPr preferRelativeResize="0"/>
            <p:nvPr/>
          </p:nvPicPr>
          <p:blipFill rotWithShape="1">
            <a:blip r:embed="rId298">
              <a:alphaModFix/>
            </a:blip>
            <a:srcRect b="0" l="0" r="0" t="0"/>
            <a:stretch/>
          </p:blipFill>
          <p:spPr>
            <a:xfrm rot="-5252244">
              <a:off x="17565972" y="7563378"/>
              <a:ext cx="182495" cy="94212"/>
            </a:xfrm>
            <a:prstGeom prst="rect">
              <a:avLst/>
            </a:prstGeom>
            <a:noFill/>
            <a:ln>
              <a:noFill/>
            </a:ln>
          </p:spPr>
        </p:pic>
        <p:pic>
          <p:nvPicPr>
            <p:cNvPr descr="preencoded.png" id="1593" name="Google Shape;1593;p2"/>
            <p:cNvPicPr preferRelativeResize="0"/>
            <p:nvPr/>
          </p:nvPicPr>
          <p:blipFill rotWithShape="1">
            <a:blip r:embed="rId299">
              <a:alphaModFix/>
            </a:blip>
            <a:srcRect b="0" l="0" r="0" t="0"/>
            <a:stretch/>
          </p:blipFill>
          <p:spPr>
            <a:xfrm rot="-5252244">
              <a:off x="17224551" y="7735320"/>
              <a:ext cx="251460" cy="212466"/>
            </a:xfrm>
            <a:prstGeom prst="rect">
              <a:avLst/>
            </a:prstGeom>
            <a:noFill/>
            <a:ln>
              <a:noFill/>
            </a:ln>
          </p:spPr>
        </p:pic>
        <p:pic>
          <p:nvPicPr>
            <p:cNvPr descr="preencoded.png" id="1594" name="Google Shape;1594;p2"/>
            <p:cNvPicPr preferRelativeResize="0"/>
            <p:nvPr/>
          </p:nvPicPr>
          <p:blipFill rotWithShape="1">
            <a:blip r:embed="rId300">
              <a:alphaModFix/>
            </a:blip>
            <a:srcRect b="0" l="0" r="0" t="0"/>
            <a:stretch/>
          </p:blipFill>
          <p:spPr>
            <a:xfrm rot="-5252244">
              <a:off x="17214934" y="7874076"/>
              <a:ext cx="144071" cy="145091"/>
            </a:xfrm>
            <a:prstGeom prst="rect">
              <a:avLst/>
            </a:prstGeom>
            <a:noFill/>
            <a:ln>
              <a:noFill/>
            </a:ln>
          </p:spPr>
        </p:pic>
        <p:pic>
          <p:nvPicPr>
            <p:cNvPr descr="preencoded.png" id="1595" name="Google Shape;1595;p2"/>
            <p:cNvPicPr preferRelativeResize="0"/>
            <p:nvPr/>
          </p:nvPicPr>
          <p:blipFill rotWithShape="1">
            <a:blip r:embed="rId301">
              <a:alphaModFix/>
            </a:blip>
            <a:srcRect b="0" l="0" r="0" t="0"/>
            <a:stretch/>
          </p:blipFill>
          <p:spPr>
            <a:xfrm rot="-5252244">
              <a:off x="17175789" y="7987814"/>
              <a:ext cx="82296" cy="64420"/>
            </a:xfrm>
            <a:prstGeom prst="rect">
              <a:avLst/>
            </a:prstGeom>
            <a:noFill/>
            <a:ln>
              <a:noFill/>
            </a:ln>
          </p:spPr>
        </p:pic>
        <p:pic>
          <p:nvPicPr>
            <p:cNvPr descr="preencoded.png" id="1596" name="Google Shape;1596;p2"/>
            <p:cNvPicPr preferRelativeResize="0"/>
            <p:nvPr/>
          </p:nvPicPr>
          <p:blipFill rotWithShape="1">
            <a:blip r:embed="rId302">
              <a:alphaModFix/>
            </a:blip>
            <a:srcRect b="0" l="0" r="0" t="0"/>
            <a:stretch/>
          </p:blipFill>
          <p:spPr>
            <a:xfrm rot="-5252244">
              <a:off x="17174585" y="7959952"/>
              <a:ext cx="34401" cy="42328"/>
            </a:xfrm>
            <a:prstGeom prst="rect">
              <a:avLst/>
            </a:prstGeom>
            <a:noFill/>
            <a:ln>
              <a:noFill/>
            </a:ln>
          </p:spPr>
        </p:pic>
        <p:pic>
          <p:nvPicPr>
            <p:cNvPr descr="preencoded.png" id="1597" name="Google Shape;1597;p2"/>
            <p:cNvPicPr preferRelativeResize="0"/>
            <p:nvPr/>
          </p:nvPicPr>
          <p:blipFill rotWithShape="1">
            <a:blip r:embed="rId303">
              <a:alphaModFix/>
            </a:blip>
            <a:srcRect b="0" l="0" r="0" t="0"/>
            <a:stretch/>
          </p:blipFill>
          <p:spPr>
            <a:xfrm rot="-5252244">
              <a:off x="17230945" y="7904222"/>
              <a:ext cx="22860" cy="11442"/>
            </a:xfrm>
            <a:prstGeom prst="rect">
              <a:avLst/>
            </a:prstGeom>
            <a:noFill/>
            <a:ln>
              <a:noFill/>
            </a:ln>
          </p:spPr>
        </p:pic>
        <p:pic>
          <p:nvPicPr>
            <p:cNvPr descr="preencoded.png" id="1598" name="Google Shape;1598;p2"/>
            <p:cNvPicPr preferRelativeResize="0"/>
            <p:nvPr/>
          </p:nvPicPr>
          <p:blipFill rotWithShape="1">
            <a:blip r:embed="rId304">
              <a:alphaModFix/>
            </a:blip>
            <a:srcRect b="0" l="0" r="0" t="0"/>
            <a:stretch/>
          </p:blipFill>
          <p:spPr>
            <a:xfrm rot="-5252244">
              <a:off x="17359855" y="7491509"/>
              <a:ext cx="586740" cy="640148"/>
            </a:xfrm>
            <a:prstGeom prst="rect">
              <a:avLst/>
            </a:prstGeom>
            <a:noFill/>
            <a:ln>
              <a:noFill/>
            </a:ln>
          </p:spPr>
        </p:pic>
        <p:pic>
          <p:nvPicPr>
            <p:cNvPr descr="preencoded.png" id="1599" name="Google Shape;1599;p2"/>
            <p:cNvPicPr preferRelativeResize="0"/>
            <p:nvPr/>
          </p:nvPicPr>
          <p:blipFill rotWithShape="1">
            <a:blip r:embed="rId305">
              <a:alphaModFix/>
            </a:blip>
            <a:srcRect b="0" l="0" r="0" t="0"/>
            <a:stretch/>
          </p:blipFill>
          <p:spPr>
            <a:xfrm rot="-5252244">
              <a:off x="17293777" y="7798887"/>
              <a:ext cx="60607" cy="70711"/>
            </a:xfrm>
            <a:prstGeom prst="rect">
              <a:avLst/>
            </a:prstGeom>
            <a:noFill/>
            <a:ln>
              <a:noFill/>
            </a:ln>
          </p:spPr>
        </p:pic>
        <p:pic>
          <p:nvPicPr>
            <p:cNvPr descr="preencoded.png" id="1600" name="Google Shape;1600;p2"/>
            <p:cNvPicPr preferRelativeResize="0"/>
            <p:nvPr/>
          </p:nvPicPr>
          <p:blipFill rotWithShape="1">
            <a:blip r:embed="rId306">
              <a:alphaModFix/>
            </a:blip>
            <a:srcRect b="0" l="0" r="0" t="0"/>
            <a:stretch/>
          </p:blipFill>
          <p:spPr>
            <a:xfrm rot="-5252244">
              <a:off x="17713151" y="7491941"/>
              <a:ext cx="8211" cy="8518"/>
            </a:xfrm>
            <a:prstGeom prst="rect">
              <a:avLst/>
            </a:prstGeom>
            <a:noFill/>
            <a:ln>
              <a:noFill/>
            </a:ln>
          </p:spPr>
        </p:pic>
        <p:pic>
          <p:nvPicPr>
            <p:cNvPr descr="preencoded.png" id="1601" name="Google Shape;1601;p2"/>
            <p:cNvPicPr preferRelativeResize="0"/>
            <p:nvPr/>
          </p:nvPicPr>
          <p:blipFill rotWithShape="1">
            <a:blip r:embed="rId307">
              <a:alphaModFix/>
            </a:blip>
            <a:srcRect b="0" l="0" r="0" t="0"/>
            <a:stretch/>
          </p:blipFill>
          <p:spPr>
            <a:xfrm rot="-5252244">
              <a:off x="18064855" y="9127162"/>
              <a:ext cx="84502" cy="96418"/>
            </a:xfrm>
            <a:prstGeom prst="rect">
              <a:avLst/>
            </a:prstGeom>
            <a:noFill/>
            <a:ln>
              <a:noFill/>
            </a:ln>
          </p:spPr>
        </p:pic>
        <p:pic>
          <p:nvPicPr>
            <p:cNvPr descr="preencoded.png" id="1602" name="Google Shape;1602;p2"/>
            <p:cNvPicPr preferRelativeResize="0"/>
            <p:nvPr/>
          </p:nvPicPr>
          <p:blipFill rotWithShape="1">
            <a:blip r:embed="rId308">
              <a:alphaModFix/>
            </a:blip>
            <a:srcRect b="0" l="0" r="0" t="0"/>
            <a:stretch/>
          </p:blipFill>
          <p:spPr>
            <a:xfrm rot="-5252244">
              <a:off x="18115872" y="8497959"/>
              <a:ext cx="55268" cy="69776"/>
            </a:xfrm>
            <a:prstGeom prst="rect">
              <a:avLst/>
            </a:prstGeom>
            <a:noFill/>
            <a:ln>
              <a:noFill/>
            </a:ln>
          </p:spPr>
        </p:pic>
        <p:pic>
          <p:nvPicPr>
            <p:cNvPr descr="preencoded.png" id="1603" name="Google Shape;1603;p2"/>
            <p:cNvPicPr preferRelativeResize="0"/>
            <p:nvPr/>
          </p:nvPicPr>
          <p:blipFill rotWithShape="1">
            <a:blip r:embed="rId309">
              <a:alphaModFix/>
            </a:blip>
            <a:srcRect b="0" l="0" r="0" t="0"/>
            <a:stretch/>
          </p:blipFill>
          <p:spPr>
            <a:xfrm rot="-5252244">
              <a:off x="18077297" y="9140696"/>
              <a:ext cx="5810" cy="6670"/>
            </a:xfrm>
            <a:prstGeom prst="rect">
              <a:avLst/>
            </a:prstGeom>
            <a:noFill/>
            <a:ln>
              <a:noFill/>
            </a:ln>
          </p:spPr>
        </p:pic>
        <p:pic>
          <p:nvPicPr>
            <p:cNvPr descr="preencoded.png" id="1604" name="Google Shape;1604;p2"/>
            <p:cNvPicPr preferRelativeResize="0"/>
            <p:nvPr/>
          </p:nvPicPr>
          <p:blipFill rotWithShape="1">
            <a:blip r:embed="rId310">
              <a:alphaModFix/>
            </a:blip>
            <a:srcRect b="0" l="0" r="0" t="0"/>
            <a:stretch/>
          </p:blipFill>
          <p:spPr>
            <a:xfrm rot="-5252244">
              <a:off x="18000994" y="7611064"/>
              <a:ext cx="834234" cy="911353"/>
            </a:xfrm>
            <a:prstGeom prst="rect">
              <a:avLst/>
            </a:prstGeom>
            <a:noFill/>
            <a:ln>
              <a:noFill/>
            </a:ln>
          </p:spPr>
        </p:pic>
        <p:pic>
          <p:nvPicPr>
            <p:cNvPr descr="preencoded.png" id="1605" name="Google Shape;1605;p2"/>
            <p:cNvPicPr preferRelativeResize="0"/>
            <p:nvPr/>
          </p:nvPicPr>
          <p:blipFill rotWithShape="1">
            <a:blip r:embed="rId311">
              <a:alphaModFix/>
            </a:blip>
            <a:srcRect b="0" l="0" r="0" t="0"/>
            <a:stretch/>
          </p:blipFill>
          <p:spPr>
            <a:xfrm rot="-5252244">
              <a:off x="18767089" y="8016703"/>
              <a:ext cx="428041" cy="304964"/>
            </a:xfrm>
            <a:prstGeom prst="rect">
              <a:avLst/>
            </a:prstGeom>
            <a:noFill/>
            <a:ln>
              <a:noFill/>
            </a:ln>
          </p:spPr>
        </p:pic>
        <p:pic>
          <p:nvPicPr>
            <p:cNvPr descr="preencoded.png" id="1606" name="Google Shape;1606;p2"/>
            <p:cNvPicPr preferRelativeResize="0"/>
            <p:nvPr/>
          </p:nvPicPr>
          <p:blipFill rotWithShape="1">
            <a:blip r:embed="rId312">
              <a:alphaModFix/>
            </a:blip>
            <a:srcRect b="0" l="0" r="0" t="0"/>
            <a:stretch/>
          </p:blipFill>
          <p:spPr>
            <a:xfrm rot="-5252244">
              <a:off x="18665119" y="7836825"/>
              <a:ext cx="319251" cy="415385"/>
            </a:xfrm>
            <a:prstGeom prst="rect">
              <a:avLst/>
            </a:prstGeom>
            <a:noFill/>
            <a:ln>
              <a:noFill/>
            </a:ln>
          </p:spPr>
        </p:pic>
        <p:pic>
          <p:nvPicPr>
            <p:cNvPr descr="preencoded.png" id="1607" name="Google Shape;1607;p2"/>
            <p:cNvPicPr preferRelativeResize="0"/>
            <p:nvPr/>
          </p:nvPicPr>
          <p:blipFill rotWithShape="1">
            <a:blip r:embed="rId313">
              <a:alphaModFix/>
            </a:blip>
            <a:srcRect b="0" l="0" r="0" t="0"/>
            <a:stretch/>
          </p:blipFill>
          <p:spPr>
            <a:xfrm rot="-5252244">
              <a:off x="17744309" y="8341119"/>
              <a:ext cx="321450" cy="402848"/>
            </a:xfrm>
            <a:prstGeom prst="rect">
              <a:avLst/>
            </a:prstGeom>
            <a:noFill/>
            <a:ln>
              <a:noFill/>
            </a:ln>
          </p:spPr>
        </p:pic>
        <p:pic>
          <p:nvPicPr>
            <p:cNvPr descr="preencoded.png" id="1608" name="Google Shape;1608;p2"/>
            <p:cNvPicPr preferRelativeResize="0"/>
            <p:nvPr/>
          </p:nvPicPr>
          <p:blipFill rotWithShape="1">
            <a:blip r:embed="rId314">
              <a:alphaModFix/>
            </a:blip>
            <a:srcRect b="0" l="0" r="0" t="0"/>
            <a:stretch/>
          </p:blipFill>
          <p:spPr>
            <a:xfrm rot="-5252244">
              <a:off x="18141059" y="8293789"/>
              <a:ext cx="124403" cy="123054"/>
            </a:xfrm>
            <a:prstGeom prst="rect">
              <a:avLst/>
            </a:prstGeom>
            <a:noFill/>
            <a:ln>
              <a:noFill/>
            </a:ln>
          </p:spPr>
        </p:pic>
        <p:pic>
          <p:nvPicPr>
            <p:cNvPr descr="preencoded.png" id="1609" name="Google Shape;1609;p2"/>
            <p:cNvPicPr preferRelativeResize="0"/>
            <p:nvPr/>
          </p:nvPicPr>
          <p:blipFill rotWithShape="1">
            <a:blip r:embed="rId315">
              <a:alphaModFix/>
            </a:blip>
            <a:srcRect b="0" l="0" r="0" t="0"/>
            <a:stretch/>
          </p:blipFill>
          <p:spPr>
            <a:xfrm rot="-5252244">
              <a:off x="18016197" y="8407825"/>
              <a:ext cx="105849" cy="85126"/>
            </a:xfrm>
            <a:prstGeom prst="rect">
              <a:avLst/>
            </a:prstGeom>
            <a:noFill/>
            <a:ln>
              <a:noFill/>
            </a:ln>
          </p:spPr>
        </p:pic>
        <p:pic>
          <p:nvPicPr>
            <p:cNvPr descr="preencoded.png" id="1610" name="Google Shape;1610;p2"/>
            <p:cNvPicPr preferRelativeResize="0"/>
            <p:nvPr/>
          </p:nvPicPr>
          <p:blipFill rotWithShape="1">
            <a:blip r:embed="rId316">
              <a:alphaModFix/>
            </a:blip>
            <a:srcRect b="0" l="0" r="0" t="0"/>
            <a:stretch/>
          </p:blipFill>
          <p:spPr>
            <a:xfrm rot="-5252244">
              <a:off x="18315327" y="8156548"/>
              <a:ext cx="75205" cy="107355"/>
            </a:xfrm>
            <a:prstGeom prst="rect">
              <a:avLst/>
            </a:prstGeom>
            <a:noFill/>
            <a:ln>
              <a:noFill/>
            </a:ln>
          </p:spPr>
        </p:pic>
        <p:pic>
          <p:nvPicPr>
            <p:cNvPr descr="preencoded.png" id="1611" name="Google Shape;1611;p2"/>
            <p:cNvPicPr preferRelativeResize="0"/>
            <p:nvPr/>
          </p:nvPicPr>
          <p:blipFill rotWithShape="1">
            <a:blip r:embed="rId317">
              <a:alphaModFix/>
            </a:blip>
            <a:srcRect b="0" l="0" r="0" t="0"/>
            <a:stretch/>
          </p:blipFill>
          <p:spPr>
            <a:xfrm rot="-5252244">
              <a:off x="18680520" y="8120647"/>
              <a:ext cx="43523" cy="104966"/>
            </a:xfrm>
            <a:prstGeom prst="rect">
              <a:avLst/>
            </a:prstGeom>
            <a:noFill/>
            <a:ln>
              <a:noFill/>
            </a:ln>
          </p:spPr>
        </p:pic>
        <p:pic>
          <p:nvPicPr>
            <p:cNvPr descr="preencoded.png" id="1612" name="Google Shape;1612;p2"/>
            <p:cNvPicPr preferRelativeResize="0"/>
            <p:nvPr/>
          </p:nvPicPr>
          <p:blipFill rotWithShape="1">
            <a:blip r:embed="rId318">
              <a:alphaModFix/>
            </a:blip>
            <a:srcRect b="0" l="0" r="0" t="0"/>
            <a:stretch/>
          </p:blipFill>
          <p:spPr>
            <a:xfrm rot="-5252244">
              <a:off x="18711322" y="8265963"/>
              <a:ext cx="31909" cy="81820"/>
            </a:xfrm>
            <a:prstGeom prst="rect">
              <a:avLst/>
            </a:prstGeom>
            <a:noFill/>
            <a:ln>
              <a:noFill/>
            </a:ln>
          </p:spPr>
        </p:pic>
        <p:pic>
          <p:nvPicPr>
            <p:cNvPr descr="preencoded.png" id="1613" name="Google Shape;1613;p2"/>
            <p:cNvPicPr preferRelativeResize="0"/>
            <p:nvPr/>
          </p:nvPicPr>
          <p:blipFill rotWithShape="1">
            <a:blip r:embed="rId319">
              <a:alphaModFix/>
            </a:blip>
            <a:srcRect b="0" l="0" r="0" t="0"/>
            <a:stretch/>
          </p:blipFill>
          <p:spPr>
            <a:xfrm rot="-5252244">
              <a:off x="18631446" y="8114960"/>
              <a:ext cx="44609" cy="61055"/>
            </a:xfrm>
            <a:prstGeom prst="rect">
              <a:avLst/>
            </a:prstGeom>
            <a:noFill/>
            <a:ln>
              <a:noFill/>
            </a:ln>
          </p:spPr>
        </p:pic>
        <p:pic>
          <p:nvPicPr>
            <p:cNvPr descr="preencoded.png" id="1614" name="Google Shape;1614;p2"/>
            <p:cNvPicPr preferRelativeResize="0"/>
            <p:nvPr/>
          </p:nvPicPr>
          <p:blipFill rotWithShape="1">
            <a:blip r:embed="rId320">
              <a:alphaModFix/>
            </a:blip>
            <a:srcRect b="0" l="0" r="0" t="0"/>
            <a:stretch/>
          </p:blipFill>
          <p:spPr>
            <a:xfrm rot="-5252244">
              <a:off x="18471572" y="8174381"/>
              <a:ext cx="42389" cy="44554"/>
            </a:xfrm>
            <a:prstGeom prst="rect">
              <a:avLst/>
            </a:prstGeom>
            <a:noFill/>
            <a:ln>
              <a:noFill/>
            </a:ln>
          </p:spPr>
        </p:pic>
        <p:pic>
          <p:nvPicPr>
            <p:cNvPr descr="preencoded.png" id="1615" name="Google Shape;1615;p2"/>
            <p:cNvPicPr preferRelativeResize="0"/>
            <p:nvPr/>
          </p:nvPicPr>
          <p:blipFill rotWithShape="1">
            <a:blip r:embed="rId321">
              <a:alphaModFix/>
            </a:blip>
            <a:srcRect b="0" l="0" r="0" t="0"/>
            <a:stretch/>
          </p:blipFill>
          <p:spPr>
            <a:xfrm rot="-5252244">
              <a:off x="18193727" y="8277680"/>
              <a:ext cx="33005" cy="31775"/>
            </a:xfrm>
            <a:prstGeom prst="rect">
              <a:avLst/>
            </a:prstGeom>
            <a:noFill/>
            <a:ln>
              <a:noFill/>
            </a:ln>
          </p:spPr>
        </p:pic>
        <p:pic>
          <p:nvPicPr>
            <p:cNvPr descr="preencoded.png" id="1616" name="Google Shape;1616;p2"/>
            <p:cNvPicPr preferRelativeResize="0"/>
            <p:nvPr/>
          </p:nvPicPr>
          <p:blipFill rotWithShape="1">
            <a:blip r:embed="rId322">
              <a:alphaModFix/>
            </a:blip>
            <a:srcRect b="0" l="0" r="0" t="0"/>
            <a:stretch/>
          </p:blipFill>
          <p:spPr>
            <a:xfrm rot="-5252244">
              <a:off x="18608909" y="8168892"/>
              <a:ext cx="32079" cy="48048"/>
            </a:xfrm>
            <a:prstGeom prst="rect">
              <a:avLst/>
            </a:prstGeom>
            <a:noFill/>
            <a:ln>
              <a:noFill/>
            </a:ln>
          </p:spPr>
        </p:pic>
        <p:pic>
          <p:nvPicPr>
            <p:cNvPr descr="preencoded.png" id="1617" name="Google Shape;1617;p2"/>
            <p:cNvPicPr preferRelativeResize="0"/>
            <p:nvPr/>
          </p:nvPicPr>
          <p:blipFill rotWithShape="1">
            <a:blip r:embed="rId323">
              <a:alphaModFix/>
            </a:blip>
            <a:srcRect b="0" l="0" r="0" t="0"/>
            <a:stretch/>
          </p:blipFill>
          <p:spPr>
            <a:xfrm rot="-5252244">
              <a:off x="18287328" y="8249935"/>
              <a:ext cx="23327" cy="26381"/>
            </a:xfrm>
            <a:prstGeom prst="rect">
              <a:avLst/>
            </a:prstGeom>
            <a:noFill/>
            <a:ln>
              <a:noFill/>
            </a:ln>
          </p:spPr>
        </p:pic>
        <p:pic>
          <p:nvPicPr>
            <p:cNvPr descr="preencoded.png" id="1618" name="Google Shape;1618;p2"/>
            <p:cNvPicPr preferRelativeResize="0"/>
            <p:nvPr/>
          </p:nvPicPr>
          <p:blipFill rotWithShape="1">
            <a:blip r:embed="rId324">
              <a:alphaModFix/>
            </a:blip>
            <a:srcRect b="0" l="0" r="0" t="0"/>
            <a:stretch/>
          </p:blipFill>
          <p:spPr>
            <a:xfrm rot="-5252244">
              <a:off x="18055054" y="8643372"/>
              <a:ext cx="21639" cy="26644"/>
            </a:xfrm>
            <a:prstGeom prst="rect">
              <a:avLst/>
            </a:prstGeom>
            <a:noFill/>
            <a:ln>
              <a:noFill/>
            </a:ln>
          </p:spPr>
        </p:pic>
        <p:pic>
          <p:nvPicPr>
            <p:cNvPr descr="preencoded.png" id="1619" name="Google Shape;1619;p2"/>
            <p:cNvPicPr preferRelativeResize="0"/>
            <p:nvPr/>
          </p:nvPicPr>
          <p:blipFill rotWithShape="1">
            <a:blip r:embed="rId325">
              <a:alphaModFix/>
            </a:blip>
            <a:srcRect b="0" l="0" r="0" t="0"/>
            <a:stretch/>
          </p:blipFill>
          <p:spPr>
            <a:xfrm rot="-5252244">
              <a:off x="18632589" y="8219844"/>
              <a:ext cx="17562" cy="17684"/>
            </a:xfrm>
            <a:prstGeom prst="rect">
              <a:avLst/>
            </a:prstGeom>
            <a:noFill/>
            <a:ln>
              <a:noFill/>
            </a:ln>
          </p:spPr>
        </p:pic>
        <p:pic>
          <p:nvPicPr>
            <p:cNvPr descr="preencoded.png" id="1620" name="Google Shape;1620;p2"/>
            <p:cNvPicPr preferRelativeResize="0"/>
            <p:nvPr/>
          </p:nvPicPr>
          <p:blipFill rotWithShape="1">
            <a:blip r:embed="rId326">
              <a:alphaModFix/>
            </a:blip>
            <a:srcRect b="0" l="0" r="0" t="0"/>
            <a:stretch/>
          </p:blipFill>
          <p:spPr>
            <a:xfrm rot="-5252244">
              <a:off x="18724855" y="8257783"/>
              <a:ext cx="20962" cy="16103"/>
            </a:xfrm>
            <a:prstGeom prst="rect">
              <a:avLst/>
            </a:prstGeom>
            <a:noFill/>
            <a:ln>
              <a:noFill/>
            </a:ln>
          </p:spPr>
        </p:pic>
        <p:pic>
          <p:nvPicPr>
            <p:cNvPr descr="preencoded.png" id="1621" name="Google Shape;1621;p2"/>
            <p:cNvPicPr preferRelativeResize="0"/>
            <p:nvPr/>
          </p:nvPicPr>
          <p:blipFill rotWithShape="1">
            <a:blip r:embed="rId267">
              <a:alphaModFix/>
            </a:blip>
            <a:srcRect b="0" l="0" r="0" t="0"/>
            <a:stretch/>
          </p:blipFill>
          <p:spPr>
            <a:xfrm rot="-5252244">
              <a:off x="18134002" y="8568169"/>
              <a:ext cx="10478" cy="13430"/>
            </a:xfrm>
            <a:prstGeom prst="rect">
              <a:avLst/>
            </a:prstGeom>
            <a:noFill/>
            <a:ln>
              <a:noFill/>
            </a:ln>
          </p:spPr>
        </p:pic>
        <p:pic>
          <p:nvPicPr>
            <p:cNvPr descr="preencoded.png" id="1622" name="Google Shape;1622;p2"/>
            <p:cNvPicPr preferRelativeResize="0"/>
            <p:nvPr/>
          </p:nvPicPr>
          <p:blipFill rotWithShape="1">
            <a:blip r:embed="rId327">
              <a:alphaModFix/>
            </a:blip>
            <a:srcRect b="0" l="0" r="0" t="0"/>
            <a:stretch/>
          </p:blipFill>
          <p:spPr>
            <a:xfrm rot="-5252244">
              <a:off x="18051517" y="8775803"/>
              <a:ext cx="9733" cy="13547"/>
            </a:xfrm>
            <a:prstGeom prst="rect">
              <a:avLst/>
            </a:prstGeom>
            <a:noFill/>
            <a:ln>
              <a:noFill/>
            </a:ln>
          </p:spPr>
        </p:pic>
        <p:pic>
          <p:nvPicPr>
            <p:cNvPr descr="preencoded.png" id="1623" name="Google Shape;1623;p2"/>
            <p:cNvPicPr preferRelativeResize="0"/>
            <p:nvPr/>
          </p:nvPicPr>
          <p:blipFill rotWithShape="1">
            <a:blip r:embed="rId328">
              <a:alphaModFix/>
            </a:blip>
            <a:srcRect b="0" l="0" r="0" t="0"/>
            <a:stretch/>
          </p:blipFill>
          <p:spPr>
            <a:xfrm rot="-5252244">
              <a:off x="18045532" y="8711165"/>
              <a:ext cx="8175" cy="15116"/>
            </a:xfrm>
            <a:prstGeom prst="rect">
              <a:avLst/>
            </a:prstGeom>
            <a:noFill/>
            <a:ln>
              <a:noFill/>
            </a:ln>
          </p:spPr>
        </p:pic>
        <p:pic>
          <p:nvPicPr>
            <p:cNvPr descr="preencoded.png" id="1624" name="Google Shape;1624;p2"/>
            <p:cNvPicPr preferRelativeResize="0"/>
            <p:nvPr/>
          </p:nvPicPr>
          <p:blipFill rotWithShape="1">
            <a:blip r:embed="rId329">
              <a:alphaModFix/>
            </a:blip>
            <a:srcRect b="0" l="0" r="0" t="0"/>
            <a:stretch/>
          </p:blipFill>
          <p:spPr>
            <a:xfrm rot="-5252244">
              <a:off x="18069812" y="8799588"/>
              <a:ext cx="5810" cy="6191"/>
            </a:xfrm>
            <a:prstGeom prst="rect">
              <a:avLst/>
            </a:prstGeom>
            <a:noFill/>
            <a:ln>
              <a:noFill/>
            </a:ln>
          </p:spPr>
        </p:pic>
        <p:pic>
          <p:nvPicPr>
            <p:cNvPr descr="preencoded.png" id="1625" name="Google Shape;1625;p2"/>
            <p:cNvPicPr preferRelativeResize="0"/>
            <p:nvPr/>
          </p:nvPicPr>
          <p:blipFill rotWithShape="1">
            <a:blip r:embed="rId330">
              <a:alphaModFix/>
            </a:blip>
            <a:srcRect b="0" l="0" r="0" t="0"/>
            <a:stretch/>
          </p:blipFill>
          <p:spPr>
            <a:xfrm rot="-5252244">
              <a:off x="18687411" y="8189929"/>
              <a:ext cx="9469" cy="8717"/>
            </a:xfrm>
            <a:prstGeom prst="rect">
              <a:avLst/>
            </a:prstGeom>
            <a:noFill/>
            <a:ln>
              <a:noFill/>
            </a:ln>
          </p:spPr>
        </p:pic>
        <p:pic>
          <p:nvPicPr>
            <p:cNvPr descr="preencoded.png" id="1626" name="Google Shape;1626;p2"/>
            <p:cNvPicPr preferRelativeResize="0"/>
            <p:nvPr/>
          </p:nvPicPr>
          <p:blipFill rotWithShape="1">
            <a:blip r:embed="rId19">
              <a:alphaModFix/>
            </a:blip>
            <a:srcRect b="0" l="0" r="0" t="0"/>
            <a:stretch/>
          </p:blipFill>
          <p:spPr>
            <a:xfrm rot="-5252244">
              <a:off x="18224114" y="8242638"/>
              <a:ext cx="5334" cy="2953"/>
            </a:xfrm>
            <a:prstGeom prst="rect">
              <a:avLst/>
            </a:prstGeom>
            <a:noFill/>
            <a:ln>
              <a:noFill/>
            </a:ln>
          </p:spPr>
        </p:pic>
        <p:pic>
          <p:nvPicPr>
            <p:cNvPr descr="preencoded.png" id="1627" name="Google Shape;1627;p2"/>
            <p:cNvPicPr preferRelativeResize="0"/>
            <p:nvPr/>
          </p:nvPicPr>
          <p:blipFill rotWithShape="1">
            <a:blip r:embed="rId331">
              <a:alphaModFix/>
            </a:blip>
            <a:srcRect b="0" l="0" r="0" t="0"/>
            <a:stretch/>
          </p:blipFill>
          <p:spPr>
            <a:xfrm rot="-5252244">
              <a:off x="17453088" y="7601779"/>
              <a:ext cx="397031" cy="865274"/>
            </a:xfrm>
            <a:prstGeom prst="rect">
              <a:avLst/>
            </a:prstGeom>
            <a:noFill/>
            <a:ln>
              <a:noFill/>
            </a:ln>
          </p:spPr>
        </p:pic>
        <p:pic>
          <p:nvPicPr>
            <p:cNvPr descr="preencoded.png" id="1628" name="Google Shape;1628;p2"/>
            <p:cNvPicPr preferRelativeResize="0"/>
            <p:nvPr/>
          </p:nvPicPr>
          <p:blipFill rotWithShape="1">
            <a:blip r:embed="rId332">
              <a:alphaModFix/>
            </a:blip>
            <a:srcRect b="0" l="0" r="0" t="0"/>
            <a:stretch/>
          </p:blipFill>
          <p:spPr>
            <a:xfrm rot="-5252244">
              <a:off x="17394206" y="8248393"/>
              <a:ext cx="498145" cy="506017"/>
            </a:xfrm>
            <a:prstGeom prst="rect">
              <a:avLst/>
            </a:prstGeom>
            <a:noFill/>
            <a:ln>
              <a:noFill/>
            </a:ln>
          </p:spPr>
        </p:pic>
        <p:pic>
          <p:nvPicPr>
            <p:cNvPr descr="preencoded.png" id="1629" name="Google Shape;1629;p2"/>
            <p:cNvPicPr preferRelativeResize="0"/>
            <p:nvPr/>
          </p:nvPicPr>
          <p:blipFill rotWithShape="1">
            <a:blip r:embed="rId333">
              <a:alphaModFix/>
            </a:blip>
            <a:srcRect b="0" l="0" r="0" t="0"/>
            <a:stretch/>
          </p:blipFill>
          <p:spPr>
            <a:xfrm rot="-5252244">
              <a:off x="17824147" y="8052050"/>
              <a:ext cx="201977" cy="208788"/>
            </a:xfrm>
            <a:prstGeom prst="rect">
              <a:avLst/>
            </a:prstGeom>
            <a:noFill/>
            <a:ln>
              <a:noFill/>
            </a:ln>
          </p:spPr>
        </p:pic>
        <p:pic>
          <p:nvPicPr>
            <p:cNvPr descr="preencoded.png" id="1630" name="Google Shape;1630;p2"/>
            <p:cNvPicPr preferRelativeResize="0"/>
            <p:nvPr/>
          </p:nvPicPr>
          <p:blipFill rotWithShape="1">
            <a:blip r:embed="rId334">
              <a:alphaModFix/>
            </a:blip>
            <a:srcRect b="0" l="0" r="0" t="0"/>
            <a:stretch/>
          </p:blipFill>
          <p:spPr>
            <a:xfrm rot="-5252244">
              <a:off x="17780064" y="8521638"/>
              <a:ext cx="198406" cy="259252"/>
            </a:xfrm>
            <a:prstGeom prst="rect">
              <a:avLst/>
            </a:prstGeom>
            <a:noFill/>
            <a:ln>
              <a:noFill/>
            </a:ln>
          </p:spPr>
        </p:pic>
        <p:pic>
          <p:nvPicPr>
            <p:cNvPr descr="preencoded.png" id="1631" name="Google Shape;1631;p2"/>
            <p:cNvPicPr preferRelativeResize="0"/>
            <p:nvPr/>
          </p:nvPicPr>
          <p:blipFill rotWithShape="1">
            <a:blip r:embed="rId335">
              <a:alphaModFix/>
            </a:blip>
            <a:srcRect b="0" l="0" r="0" t="0"/>
            <a:stretch/>
          </p:blipFill>
          <p:spPr>
            <a:xfrm rot="-5252244">
              <a:off x="18070040" y="8017966"/>
              <a:ext cx="102508" cy="75247"/>
            </a:xfrm>
            <a:prstGeom prst="rect">
              <a:avLst/>
            </a:prstGeom>
            <a:noFill/>
            <a:ln>
              <a:noFill/>
            </a:ln>
          </p:spPr>
        </p:pic>
        <p:pic>
          <p:nvPicPr>
            <p:cNvPr descr="preencoded.png" id="1632" name="Google Shape;1632;p2"/>
            <p:cNvPicPr preferRelativeResize="0"/>
            <p:nvPr/>
          </p:nvPicPr>
          <p:blipFill rotWithShape="1">
            <a:blip r:embed="rId336">
              <a:alphaModFix/>
            </a:blip>
            <a:srcRect b="0" l="0" r="0" t="0"/>
            <a:stretch/>
          </p:blipFill>
          <p:spPr>
            <a:xfrm rot="-5252244">
              <a:off x="17864593" y="8258962"/>
              <a:ext cx="14859" cy="8191"/>
            </a:xfrm>
            <a:prstGeom prst="rect">
              <a:avLst/>
            </a:prstGeom>
            <a:noFill/>
            <a:ln>
              <a:noFill/>
            </a:ln>
          </p:spPr>
        </p:pic>
        <p:pic>
          <p:nvPicPr>
            <p:cNvPr descr="preencoded.png" id="1633" name="Google Shape;1633;p2"/>
            <p:cNvPicPr preferRelativeResize="0"/>
            <p:nvPr/>
          </p:nvPicPr>
          <p:blipFill rotWithShape="1">
            <a:blip r:embed="rId41">
              <a:alphaModFix/>
            </a:blip>
            <a:srcRect b="0" l="0" r="0" t="0"/>
            <a:stretch/>
          </p:blipFill>
          <p:spPr>
            <a:xfrm rot="-5252244">
              <a:off x="18045524" y="8105879"/>
              <a:ext cx="2000" cy="15812"/>
            </a:xfrm>
            <a:prstGeom prst="rect">
              <a:avLst/>
            </a:prstGeom>
            <a:noFill/>
            <a:ln>
              <a:noFill/>
            </a:ln>
          </p:spPr>
        </p:pic>
        <p:pic>
          <p:nvPicPr>
            <p:cNvPr descr="preencoded.png" id="1634" name="Google Shape;1634;p2"/>
            <p:cNvPicPr preferRelativeResize="0"/>
            <p:nvPr/>
          </p:nvPicPr>
          <p:blipFill rotWithShape="1">
            <a:blip r:embed="rId337">
              <a:alphaModFix/>
            </a:blip>
            <a:srcRect b="0" l="0" r="0" t="0"/>
            <a:stretch/>
          </p:blipFill>
          <p:spPr>
            <a:xfrm rot="-5252244">
              <a:off x="16871509" y="9667345"/>
              <a:ext cx="5524" cy="6382"/>
            </a:xfrm>
            <a:prstGeom prst="rect">
              <a:avLst/>
            </a:prstGeom>
            <a:noFill/>
            <a:ln>
              <a:noFill/>
            </a:ln>
          </p:spPr>
        </p:pic>
        <p:pic>
          <p:nvPicPr>
            <p:cNvPr descr="preencoded.png" id="1635" name="Google Shape;1635;p2"/>
            <p:cNvPicPr preferRelativeResize="0"/>
            <p:nvPr/>
          </p:nvPicPr>
          <p:blipFill rotWithShape="1">
            <a:blip r:embed="rId338">
              <a:alphaModFix/>
            </a:blip>
            <a:srcRect b="0" l="0" r="0" t="0"/>
            <a:stretch/>
          </p:blipFill>
          <p:spPr>
            <a:xfrm rot="-5252244">
              <a:off x="17109146" y="8626397"/>
              <a:ext cx="319159" cy="502798"/>
            </a:xfrm>
            <a:prstGeom prst="rect">
              <a:avLst/>
            </a:prstGeom>
            <a:noFill/>
            <a:ln>
              <a:noFill/>
            </a:ln>
          </p:spPr>
        </p:pic>
        <p:pic>
          <p:nvPicPr>
            <p:cNvPr descr="preencoded.png" id="1636" name="Google Shape;1636;p2"/>
            <p:cNvPicPr preferRelativeResize="0"/>
            <p:nvPr/>
          </p:nvPicPr>
          <p:blipFill rotWithShape="1">
            <a:blip r:embed="rId339">
              <a:alphaModFix/>
            </a:blip>
            <a:srcRect b="0" l="0" r="0" t="0"/>
            <a:stretch/>
          </p:blipFill>
          <p:spPr>
            <a:xfrm rot="-5252244">
              <a:off x="16951576" y="8909007"/>
              <a:ext cx="159516" cy="156457"/>
            </a:xfrm>
            <a:prstGeom prst="rect">
              <a:avLst/>
            </a:prstGeom>
            <a:noFill/>
            <a:ln>
              <a:noFill/>
            </a:ln>
          </p:spPr>
        </p:pic>
        <p:pic>
          <p:nvPicPr>
            <p:cNvPr descr="preencoded.png" id="1637" name="Google Shape;1637;p2"/>
            <p:cNvPicPr preferRelativeResize="0"/>
            <p:nvPr/>
          </p:nvPicPr>
          <p:blipFill rotWithShape="1">
            <a:blip r:embed="rId340">
              <a:alphaModFix/>
            </a:blip>
            <a:srcRect b="0" l="0" r="0" t="0"/>
            <a:stretch/>
          </p:blipFill>
          <p:spPr>
            <a:xfrm rot="-5252244">
              <a:off x="17160983" y="8867896"/>
              <a:ext cx="60779" cy="155956"/>
            </a:xfrm>
            <a:prstGeom prst="rect">
              <a:avLst/>
            </a:prstGeom>
            <a:noFill/>
            <a:ln>
              <a:noFill/>
            </a:ln>
          </p:spPr>
        </p:pic>
        <p:pic>
          <p:nvPicPr>
            <p:cNvPr descr="preencoded.png" id="1638" name="Google Shape;1638;p2"/>
            <p:cNvPicPr preferRelativeResize="0"/>
            <p:nvPr/>
          </p:nvPicPr>
          <p:blipFill rotWithShape="1">
            <a:blip r:embed="rId341">
              <a:alphaModFix/>
            </a:blip>
            <a:srcRect b="0" l="0" r="0" t="0"/>
            <a:stretch/>
          </p:blipFill>
          <p:spPr>
            <a:xfrm rot="-5252244">
              <a:off x="17253834" y="8968091"/>
              <a:ext cx="8736" cy="9374"/>
            </a:xfrm>
            <a:prstGeom prst="rect">
              <a:avLst/>
            </a:prstGeom>
            <a:noFill/>
            <a:ln>
              <a:noFill/>
            </a:ln>
          </p:spPr>
        </p:pic>
        <p:pic>
          <p:nvPicPr>
            <p:cNvPr descr="preencoded.png" id="1639" name="Google Shape;1639;p2"/>
            <p:cNvPicPr preferRelativeResize="0"/>
            <p:nvPr/>
          </p:nvPicPr>
          <p:blipFill rotWithShape="1">
            <a:blip r:embed="rId20">
              <a:alphaModFix/>
            </a:blip>
            <a:srcRect b="0" l="0" r="0" t="0"/>
            <a:stretch/>
          </p:blipFill>
          <p:spPr>
            <a:xfrm rot="-5252244">
              <a:off x="17128972" y="8996771"/>
              <a:ext cx="15812" cy="2000"/>
            </a:xfrm>
            <a:prstGeom prst="rect">
              <a:avLst/>
            </a:prstGeom>
            <a:noFill/>
            <a:ln>
              <a:noFill/>
            </a:ln>
          </p:spPr>
        </p:pic>
        <p:pic>
          <p:nvPicPr>
            <p:cNvPr descr="preencoded.png" id="1640" name="Google Shape;1640;p2"/>
            <p:cNvPicPr preferRelativeResize="0"/>
            <p:nvPr/>
          </p:nvPicPr>
          <p:blipFill rotWithShape="1">
            <a:blip r:embed="rId20">
              <a:alphaModFix/>
            </a:blip>
            <a:srcRect b="0" l="0" r="0" t="0"/>
            <a:stretch/>
          </p:blipFill>
          <p:spPr>
            <a:xfrm rot="-5252244">
              <a:off x="17131650" y="8981070"/>
              <a:ext cx="15812" cy="2000"/>
            </a:xfrm>
            <a:prstGeom prst="rect">
              <a:avLst/>
            </a:prstGeom>
            <a:noFill/>
            <a:ln>
              <a:noFill/>
            </a:ln>
          </p:spPr>
        </p:pic>
        <p:pic>
          <p:nvPicPr>
            <p:cNvPr descr="preencoded.png" id="1641" name="Google Shape;1641;p2"/>
            <p:cNvPicPr preferRelativeResize="0"/>
            <p:nvPr/>
          </p:nvPicPr>
          <p:blipFill rotWithShape="1">
            <a:blip r:embed="rId342">
              <a:alphaModFix/>
            </a:blip>
            <a:srcRect b="0" l="0" r="0" t="0"/>
            <a:stretch/>
          </p:blipFill>
          <p:spPr>
            <a:xfrm rot="-5252244">
              <a:off x="17894525" y="8639986"/>
              <a:ext cx="50599" cy="78910"/>
            </a:xfrm>
            <a:prstGeom prst="rect">
              <a:avLst/>
            </a:prstGeom>
            <a:noFill/>
            <a:ln>
              <a:noFill/>
            </a:ln>
          </p:spPr>
        </p:pic>
        <p:pic>
          <p:nvPicPr>
            <p:cNvPr descr="preencoded.png" id="1642" name="Google Shape;1642;p2"/>
            <p:cNvPicPr preferRelativeResize="0"/>
            <p:nvPr/>
          </p:nvPicPr>
          <p:blipFill rotWithShape="1">
            <a:blip r:embed="rId343">
              <a:alphaModFix/>
            </a:blip>
            <a:srcRect b="0" l="0" r="0" t="0"/>
            <a:stretch/>
          </p:blipFill>
          <p:spPr>
            <a:xfrm rot="-5252244">
              <a:off x="17890890" y="8736418"/>
              <a:ext cx="15252" cy="17003"/>
            </a:xfrm>
            <a:prstGeom prst="rect">
              <a:avLst/>
            </a:prstGeom>
            <a:noFill/>
            <a:ln>
              <a:noFill/>
            </a:ln>
          </p:spPr>
        </p:pic>
        <p:pic>
          <p:nvPicPr>
            <p:cNvPr descr="preencoded.png" id="1643" name="Google Shape;1643;p2"/>
            <p:cNvPicPr preferRelativeResize="0"/>
            <p:nvPr/>
          </p:nvPicPr>
          <p:blipFill rotWithShape="1">
            <a:blip r:embed="rId344">
              <a:alphaModFix/>
            </a:blip>
            <a:srcRect b="0" l="0" r="0" t="0"/>
            <a:stretch/>
          </p:blipFill>
          <p:spPr>
            <a:xfrm rot="-5252244">
              <a:off x="18014086" y="8608666"/>
              <a:ext cx="8176" cy="15102"/>
            </a:xfrm>
            <a:prstGeom prst="rect">
              <a:avLst/>
            </a:prstGeom>
            <a:noFill/>
            <a:ln>
              <a:noFill/>
            </a:ln>
          </p:spPr>
        </p:pic>
        <p:pic>
          <p:nvPicPr>
            <p:cNvPr descr="preencoded.png" id="1644" name="Google Shape;1644;p2"/>
            <p:cNvPicPr preferRelativeResize="0"/>
            <p:nvPr/>
          </p:nvPicPr>
          <p:blipFill rotWithShape="1">
            <a:blip r:embed="rId345">
              <a:alphaModFix/>
            </a:blip>
            <a:srcRect b="0" l="0" r="0" t="0"/>
            <a:stretch/>
          </p:blipFill>
          <p:spPr>
            <a:xfrm rot="-5252244">
              <a:off x="16977138" y="8923198"/>
              <a:ext cx="9374" cy="8675"/>
            </a:xfrm>
            <a:prstGeom prst="rect">
              <a:avLst/>
            </a:prstGeom>
            <a:noFill/>
            <a:ln>
              <a:noFill/>
            </a:ln>
          </p:spPr>
        </p:pic>
        <p:pic>
          <p:nvPicPr>
            <p:cNvPr descr="preencoded.png" id="1645" name="Google Shape;1645;p2"/>
            <p:cNvPicPr preferRelativeResize="0"/>
            <p:nvPr/>
          </p:nvPicPr>
          <p:blipFill rotWithShape="1">
            <a:blip r:embed="rId346">
              <a:alphaModFix/>
            </a:blip>
            <a:srcRect b="0" l="0" r="0" t="0"/>
            <a:stretch/>
          </p:blipFill>
          <p:spPr>
            <a:xfrm rot="-5252244">
              <a:off x="16945582" y="8383676"/>
              <a:ext cx="481774" cy="385718"/>
            </a:xfrm>
            <a:prstGeom prst="rect">
              <a:avLst/>
            </a:prstGeom>
            <a:noFill/>
            <a:ln>
              <a:noFill/>
            </a:ln>
          </p:spPr>
        </p:pic>
        <p:pic>
          <p:nvPicPr>
            <p:cNvPr descr="preencoded.png" id="1646" name="Google Shape;1646;p2"/>
            <p:cNvPicPr preferRelativeResize="0"/>
            <p:nvPr/>
          </p:nvPicPr>
          <p:blipFill rotWithShape="1">
            <a:blip r:embed="rId347">
              <a:alphaModFix/>
            </a:blip>
            <a:srcRect b="0" l="0" r="0" t="0"/>
            <a:stretch/>
          </p:blipFill>
          <p:spPr>
            <a:xfrm rot="-5252244">
              <a:off x="17373206" y="8163638"/>
              <a:ext cx="142134" cy="147078"/>
            </a:xfrm>
            <a:prstGeom prst="rect">
              <a:avLst/>
            </a:prstGeom>
            <a:noFill/>
            <a:ln>
              <a:noFill/>
            </a:ln>
          </p:spPr>
        </p:pic>
        <p:pic>
          <p:nvPicPr>
            <p:cNvPr descr="preencoded.png" id="1647" name="Google Shape;1647;p2"/>
            <p:cNvPicPr preferRelativeResize="0"/>
            <p:nvPr/>
          </p:nvPicPr>
          <p:blipFill rotWithShape="1">
            <a:blip r:embed="rId348">
              <a:alphaModFix/>
            </a:blip>
            <a:srcRect b="0" l="0" r="0" t="0"/>
            <a:stretch/>
          </p:blipFill>
          <p:spPr>
            <a:xfrm rot="-5252244">
              <a:off x="17712358" y="8150862"/>
              <a:ext cx="121239" cy="143416"/>
            </a:xfrm>
            <a:prstGeom prst="rect">
              <a:avLst/>
            </a:prstGeom>
            <a:noFill/>
            <a:ln>
              <a:noFill/>
            </a:ln>
          </p:spPr>
        </p:pic>
        <p:pic>
          <p:nvPicPr>
            <p:cNvPr descr="preencoded.png" id="1648" name="Google Shape;1648;p2"/>
            <p:cNvPicPr preferRelativeResize="0"/>
            <p:nvPr/>
          </p:nvPicPr>
          <p:blipFill rotWithShape="1">
            <a:blip r:embed="rId349">
              <a:alphaModFix/>
            </a:blip>
            <a:srcRect b="0" l="0" r="0" t="0"/>
            <a:stretch/>
          </p:blipFill>
          <p:spPr>
            <a:xfrm rot="-5252244">
              <a:off x="17394897" y="8452380"/>
              <a:ext cx="132497" cy="156405"/>
            </a:xfrm>
            <a:prstGeom prst="rect">
              <a:avLst/>
            </a:prstGeom>
            <a:noFill/>
            <a:ln>
              <a:noFill/>
            </a:ln>
          </p:spPr>
        </p:pic>
        <p:pic>
          <p:nvPicPr>
            <p:cNvPr descr="preencoded.png" id="1649" name="Google Shape;1649;p2"/>
            <p:cNvPicPr preferRelativeResize="0"/>
            <p:nvPr/>
          </p:nvPicPr>
          <p:blipFill rotWithShape="1">
            <a:blip r:embed="rId350">
              <a:alphaModFix/>
            </a:blip>
            <a:srcRect b="0" l="0" r="0" t="0"/>
            <a:stretch/>
          </p:blipFill>
          <p:spPr>
            <a:xfrm rot="-5252244">
              <a:off x="17585736" y="8208300"/>
              <a:ext cx="71533" cy="101632"/>
            </a:xfrm>
            <a:prstGeom prst="rect">
              <a:avLst/>
            </a:prstGeom>
            <a:noFill/>
            <a:ln>
              <a:noFill/>
            </a:ln>
          </p:spPr>
        </p:pic>
        <p:pic>
          <p:nvPicPr>
            <p:cNvPr descr="preencoded.png" id="1650" name="Google Shape;1650;p2"/>
            <p:cNvPicPr preferRelativeResize="0"/>
            <p:nvPr/>
          </p:nvPicPr>
          <p:blipFill rotWithShape="1">
            <a:blip r:embed="rId351">
              <a:alphaModFix/>
            </a:blip>
            <a:srcRect b="0" l="0" r="0" t="0"/>
            <a:stretch/>
          </p:blipFill>
          <p:spPr>
            <a:xfrm rot="-5252244">
              <a:off x="17519827" y="8386728"/>
              <a:ext cx="66956" cy="62513"/>
            </a:xfrm>
            <a:prstGeom prst="rect">
              <a:avLst/>
            </a:prstGeom>
            <a:noFill/>
            <a:ln>
              <a:noFill/>
            </a:ln>
          </p:spPr>
        </p:pic>
        <p:pic>
          <p:nvPicPr>
            <p:cNvPr descr="preencoded.png" id="1651" name="Google Shape;1651;p2"/>
            <p:cNvPicPr preferRelativeResize="0"/>
            <p:nvPr/>
          </p:nvPicPr>
          <p:blipFill rotWithShape="1">
            <a:blip r:embed="rId352">
              <a:alphaModFix/>
            </a:blip>
            <a:srcRect b="0" l="0" r="0" t="0"/>
            <a:stretch/>
          </p:blipFill>
          <p:spPr>
            <a:xfrm rot="-5252244">
              <a:off x="17839975" y="8256582"/>
              <a:ext cx="21828" cy="15453"/>
            </a:xfrm>
            <a:prstGeom prst="rect">
              <a:avLst/>
            </a:prstGeom>
            <a:noFill/>
            <a:ln>
              <a:noFill/>
            </a:ln>
          </p:spPr>
        </p:pic>
        <p:pic>
          <p:nvPicPr>
            <p:cNvPr descr="preencoded.png" id="1652" name="Google Shape;1652;p2"/>
            <p:cNvPicPr preferRelativeResize="0"/>
            <p:nvPr/>
          </p:nvPicPr>
          <p:blipFill rotWithShape="1">
            <a:blip r:embed="rId353">
              <a:alphaModFix/>
            </a:blip>
            <a:srcRect b="0" l="0" r="0" t="0"/>
            <a:stretch/>
          </p:blipFill>
          <p:spPr>
            <a:xfrm rot="-5252244">
              <a:off x="17530261" y="8295788"/>
              <a:ext cx="6390" cy="6477"/>
            </a:xfrm>
            <a:prstGeom prst="rect">
              <a:avLst/>
            </a:prstGeom>
            <a:noFill/>
            <a:ln>
              <a:noFill/>
            </a:ln>
          </p:spPr>
        </p:pic>
        <p:pic>
          <p:nvPicPr>
            <p:cNvPr descr="preencoded.png" id="1653" name="Google Shape;1653;p2"/>
            <p:cNvPicPr preferRelativeResize="0"/>
            <p:nvPr/>
          </p:nvPicPr>
          <p:blipFill rotWithShape="1">
            <a:blip r:embed="rId354">
              <a:alphaModFix/>
            </a:blip>
            <a:srcRect b="0" l="0" r="0" t="0"/>
            <a:stretch/>
          </p:blipFill>
          <p:spPr>
            <a:xfrm rot="-5252244">
              <a:off x="17811656" y="8267470"/>
              <a:ext cx="7970" cy="13854"/>
            </a:xfrm>
            <a:prstGeom prst="rect">
              <a:avLst/>
            </a:prstGeom>
            <a:noFill/>
            <a:ln>
              <a:noFill/>
            </a:ln>
          </p:spPr>
        </p:pic>
        <p:pic>
          <p:nvPicPr>
            <p:cNvPr descr="preencoded.png" id="1654" name="Google Shape;1654;p2"/>
            <p:cNvPicPr preferRelativeResize="0"/>
            <p:nvPr/>
          </p:nvPicPr>
          <p:blipFill rotWithShape="1">
            <a:blip r:embed="rId19">
              <a:alphaModFix/>
            </a:blip>
            <a:srcRect b="0" l="0" r="0" t="0"/>
            <a:stretch/>
          </p:blipFill>
          <p:spPr>
            <a:xfrm rot="-5252244">
              <a:off x="17804190" y="8272782"/>
              <a:ext cx="3065" cy="5852"/>
            </a:xfrm>
            <a:prstGeom prst="rect">
              <a:avLst/>
            </a:prstGeom>
            <a:noFill/>
            <a:ln>
              <a:noFill/>
            </a:ln>
          </p:spPr>
        </p:pic>
        <p:pic>
          <p:nvPicPr>
            <p:cNvPr descr="preencoded.png" id="1655" name="Google Shape;1655;p2"/>
            <p:cNvPicPr preferRelativeResize="0"/>
            <p:nvPr/>
          </p:nvPicPr>
          <p:blipFill rotWithShape="1">
            <a:blip r:embed="rId355">
              <a:alphaModFix/>
            </a:blip>
            <a:srcRect b="0" l="0" r="0" t="0"/>
            <a:stretch/>
          </p:blipFill>
          <p:spPr>
            <a:xfrm rot="-5252244">
              <a:off x="17279072" y="7937365"/>
              <a:ext cx="38235" cy="53571"/>
            </a:xfrm>
            <a:prstGeom prst="rect">
              <a:avLst/>
            </a:prstGeom>
            <a:noFill/>
            <a:ln>
              <a:noFill/>
            </a:ln>
          </p:spPr>
        </p:pic>
        <p:pic>
          <p:nvPicPr>
            <p:cNvPr descr="preencoded.png" id="1656" name="Google Shape;1656;p2"/>
            <p:cNvPicPr preferRelativeResize="0"/>
            <p:nvPr/>
          </p:nvPicPr>
          <p:blipFill rotWithShape="1">
            <a:blip r:embed="rId356">
              <a:alphaModFix/>
            </a:blip>
            <a:srcRect b="0" l="0" r="0" t="0"/>
            <a:stretch/>
          </p:blipFill>
          <p:spPr>
            <a:xfrm rot="-5252244">
              <a:off x="16897580" y="8424935"/>
              <a:ext cx="11209" cy="22670"/>
            </a:xfrm>
            <a:prstGeom prst="rect">
              <a:avLst/>
            </a:prstGeom>
            <a:noFill/>
            <a:ln>
              <a:noFill/>
            </a:ln>
          </p:spPr>
        </p:pic>
        <p:pic>
          <p:nvPicPr>
            <p:cNvPr descr="preencoded.png" id="1657" name="Google Shape;1657;p2"/>
            <p:cNvPicPr preferRelativeResize="0"/>
            <p:nvPr/>
          </p:nvPicPr>
          <p:blipFill rotWithShape="1">
            <a:blip r:embed="rId357">
              <a:alphaModFix/>
            </a:blip>
            <a:srcRect b="0" l="0" r="0" t="0"/>
            <a:stretch/>
          </p:blipFill>
          <p:spPr>
            <a:xfrm rot="-5252244">
              <a:off x="16924188" y="8461895"/>
              <a:ext cx="17952" cy="15525"/>
            </a:xfrm>
            <a:prstGeom prst="rect">
              <a:avLst/>
            </a:prstGeom>
            <a:noFill/>
            <a:ln>
              <a:noFill/>
            </a:ln>
          </p:spPr>
        </p:pic>
        <p:pic>
          <p:nvPicPr>
            <p:cNvPr descr="preencoded.png" id="1658" name="Google Shape;1658;p2"/>
            <p:cNvPicPr preferRelativeResize="0"/>
            <p:nvPr/>
          </p:nvPicPr>
          <p:blipFill rotWithShape="1">
            <a:blip r:embed="rId19">
              <a:alphaModFix/>
            </a:blip>
            <a:srcRect b="0" l="0" r="0" t="0"/>
            <a:stretch/>
          </p:blipFill>
          <p:spPr>
            <a:xfrm rot="-5252244">
              <a:off x="17244242" y="7971373"/>
              <a:ext cx="15907" cy="2000"/>
            </a:xfrm>
            <a:prstGeom prst="rect">
              <a:avLst/>
            </a:prstGeom>
            <a:noFill/>
            <a:ln>
              <a:noFill/>
            </a:ln>
          </p:spPr>
        </p:pic>
        <p:pic>
          <p:nvPicPr>
            <p:cNvPr descr="preencoded.png" id="1659" name="Google Shape;1659;p2"/>
            <p:cNvPicPr preferRelativeResize="0"/>
            <p:nvPr/>
          </p:nvPicPr>
          <p:blipFill rotWithShape="1">
            <a:blip r:embed="rId19">
              <a:alphaModFix/>
            </a:blip>
            <a:srcRect b="0" l="0" r="0" t="0"/>
            <a:stretch/>
          </p:blipFill>
          <p:spPr>
            <a:xfrm rot="-5252244">
              <a:off x="17178928" y="8057595"/>
              <a:ext cx="1905" cy="15812"/>
            </a:xfrm>
            <a:prstGeom prst="rect">
              <a:avLst/>
            </a:prstGeom>
            <a:noFill/>
            <a:ln>
              <a:noFill/>
            </a:ln>
          </p:spPr>
        </p:pic>
        <p:pic>
          <p:nvPicPr>
            <p:cNvPr descr="preencoded.png" id="1660" name="Google Shape;1660;p2"/>
            <p:cNvPicPr preferRelativeResize="0"/>
            <p:nvPr/>
          </p:nvPicPr>
          <p:blipFill rotWithShape="1">
            <a:blip r:embed="rId20">
              <a:alphaModFix/>
            </a:blip>
            <a:srcRect b="0" l="0" r="0" t="0"/>
            <a:stretch/>
          </p:blipFill>
          <p:spPr>
            <a:xfrm rot="-5252244">
              <a:off x="17313844" y="7991260"/>
              <a:ext cx="15812" cy="1905"/>
            </a:xfrm>
            <a:prstGeom prst="rect">
              <a:avLst/>
            </a:prstGeom>
            <a:noFill/>
            <a:ln>
              <a:noFill/>
            </a:ln>
          </p:spPr>
        </p:pic>
        <p:pic>
          <p:nvPicPr>
            <p:cNvPr descr="preencoded.png" id="1661" name="Google Shape;1661;p2"/>
            <p:cNvPicPr preferRelativeResize="0"/>
            <p:nvPr/>
          </p:nvPicPr>
          <p:blipFill rotWithShape="1">
            <a:blip r:embed="rId358">
              <a:alphaModFix/>
            </a:blip>
            <a:srcRect b="0" l="0" r="0" t="0"/>
            <a:stretch/>
          </p:blipFill>
          <p:spPr>
            <a:xfrm rot="-5252244">
              <a:off x="16932282" y="8498163"/>
              <a:ext cx="8858" cy="15240"/>
            </a:xfrm>
            <a:prstGeom prst="rect">
              <a:avLst/>
            </a:prstGeom>
            <a:noFill/>
            <a:ln>
              <a:noFill/>
            </a:ln>
          </p:spPr>
        </p:pic>
        <p:pic>
          <p:nvPicPr>
            <p:cNvPr descr="preencoded.png" id="1662" name="Google Shape;1662;p2"/>
            <p:cNvPicPr preferRelativeResize="0"/>
            <p:nvPr/>
          </p:nvPicPr>
          <p:blipFill rotWithShape="1">
            <a:blip r:embed="rId359">
              <a:alphaModFix/>
            </a:blip>
            <a:srcRect b="0" l="0" r="0" t="0"/>
            <a:stretch/>
          </p:blipFill>
          <p:spPr>
            <a:xfrm rot="-5252244">
              <a:off x="16944860" y="8496757"/>
              <a:ext cx="8717" cy="9383"/>
            </a:xfrm>
            <a:prstGeom prst="rect">
              <a:avLst/>
            </a:prstGeom>
            <a:noFill/>
            <a:ln>
              <a:noFill/>
            </a:ln>
          </p:spPr>
        </p:pic>
        <p:pic>
          <p:nvPicPr>
            <p:cNvPr descr="preencoded.png" id="1663" name="Google Shape;1663;p2"/>
            <p:cNvPicPr preferRelativeResize="0"/>
            <p:nvPr/>
          </p:nvPicPr>
          <p:blipFill rotWithShape="1">
            <a:blip r:embed="rId360">
              <a:alphaModFix/>
            </a:blip>
            <a:srcRect b="0" l="0" r="0" t="0"/>
            <a:stretch/>
          </p:blipFill>
          <p:spPr>
            <a:xfrm rot="-5252244">
              <a:off x="18942890" y="8507047"/>
              <a:ext cx="15565" cy="17899"/>
            </a:xfrm>
            <a:prstGeom prst="rect">
              <a:avLst/>
            </a:prstGeom>
            <a:noFill/>
            <a:ln>
              <a:noFill/>
            </a:ln>
          </p:spPr>
        </p:pic>
        <p:pic>
          <p:nvPicPr>
            <p:cNvPr descr="preencoded.png" id="1664" name="Google Shape;1664;p2"/>
            <p:cNvPicPr preferRelativeResize="0"/>
            <p:nvPr/>
          </p:nvPicPr>
          <p:blipFill rotWithShape="1">
            <a:blip r:embed="rId361">
              <a:alphaModFix/>
            </a:blip>
            <a:srcRect b="0" l="0" r="0" t="0"/>
            <a:stretch/>
          </p:blipFill>
          <p:spPr>
            <a:xfrm rot="-5252244">
              <a:off x="18946380" y="8533943"/>
              <a:ext cx="18119" cy="15552"/>
            </a:xfrm>
            <a:prstGeom prst="rect">
              <a:avLst/>
            </a:prstGeom>
            <a:noFill/>
            <a:ln>
              <a:noFill/>
            </a:ln>
          </p:spPr>
        </p:pic>
        <p:pic>
          <p:nvPicPr>
            <p:cNvPr descr="preencoded.png" id="1665" name="Google Shape;1665;p2"/>
            <p:cNvPicPr preferRelativeResize="0"/>
            <p:nvPr/>
          </p:nvPicPr>
          <p:blipFill rotWithShape="1">
            <a:blip r:embed="rId20">
              <a:alphaModFix/>
            </a:blip>
            <a:srcRect b="0" l="0" r="0" t="0"/>
            <a:stretch/>
          </p:blipFill>
          <p:spPr>
            <a:xfrm rot="-5252244">
              <a:off x="18949395" y="8573661"/>
              <a:ext cx="15812" cy="1905"/>
            </a:xfrm>
            <a:prstGeom prst="rect">
              <a:avLst/>
            </a:prstGeom>
            <a:noFill/>
            <a:ln>
              <a:noFill/>
            </a:ln>
          </p:spPr>
        </p:pic>
        <p:pic>
          <p:nvPicPr>
            <p:cNvPr descr="preencoded.png" id="1666" name="Google Shape;1666;p2"/>
            <p:cNvPicPr preferRelativeResize="0"/>
            <p:nvPr/>
          </p:nvPicPr>
          <p:blipFill rotWithShape="1">
            <a:blip r:embed="rId20">
              <a:alphaModFix/>
            </a:blip>
            <a:srcRect b="0" l="0" r="0" t="0"/>
            <a:stretch/>
          </p:blipFill>
          <p:spPr>
            <a:xfrm rot="-5252244">
              <a:off x="18952023" y="8557987"/>
              <a:ext cx="15907" cy="1905"/>
            </a:xfrm>
            <a:prstGeom prst="rect">
              <a:avLst/>
            </a:prstGeom>
            <a:noFill/>
            <a:ln>
              <a:noFill/>
            </a:ln>
          </p:spPr>
        </p:pic>
        <p:pic>
          <p:nvPicPr>
            <p:cNvPr descr="preencoded.png" id="1667" name="Google Shape;1667;p2"/>
            <p:cNvPicPr preferRelativeResize="0"/>
            <p:nvPr/>
          </p:nvPicPr>
          <p:blipFill rotWithShape="1">
            <a:blip r:embed="rId20">
              <a:alphaModFix/>
            </a:blip>
            <a:srcRect b="0" l="0" r="0" t="0"/>
            <a:stretch/>
          </p:blipFill>
          <p:spPr>
            <a:xfrm rot="-5252244">
              <a:off x="18776196" y="8350113"/>
              <a:ext cx="15812" cy="2000"/>
            </a:xfrm>
            <a:prstGeom prst="rect">
              <a:avLst/>
            </a:prstGeom>
            <a:noFill/>
            <a:ln>
              <a:noFill/>
            </a:ln>
          </p:spPr>
        </p:pic>
        <p:pic>
          <p:nvPicPr>
            <p:cNvPr descr="preencoded.png" id="1668" name="Google Shape;1668;p2"/>
            <p:cNvPicPr preferRelativeResize="0"/>
            <p:nvPr/>
          </p:nvPicPr>
          <p:blipFill rotWithShape="1">
            <a:blip r:embed="rId362">
              <a:alphaModFix/>
            </a:blip>
            <a:srcRect b="0" l="0" r="0" t="0"/>
            <a:stretch/>
          </p:blipFill>
          <p:spPr>
            <a:xfrm rot="-5252244">
              <a:off x="18778372" y="8334107"/>
              <a:ext cx="9374" cy="8736"/>
            </a:xfrm>
            <a:prstGeom prst="rect">
              <a:avLst/>
            </a:prstGeom>
            <a:noFill/>
            <a:ln>
              <a:noFill/>
            </a:ln>
          </p:spPr>
        </p:pic>
        <p:pic>
          <p:nvPicPr>
            <p:cNvPr descr="preencoded.png" id="1669" name="Google Shape;1669;p2"/>
            <p:cNvPicPr preferRelativeResize="0"/>
            <p:nvPr/>
          </p:nvPicPr>
          <p:blipFill rotWithShape="1">
            <a:blip r:embed="rId363">
              <a:alphaModFix/>
            </a:blip>
            <a:srcRect b="0" l="0" r="0" t="0"/>
            <a:stretch/>
          </p:blipFill>
          <p:spPr>
            <a:xfrm rot="-5252244">
              <a:off x="17805771" y="7488403"/>
              <a:ext cx="441384" cy="386591"/>
            </a:xfrm>
            <a:prstGeom prst="rect">
              <a:avLst/>
            </a:prstGeom>
            <a:noFill/>
            <a:ln>
              <a:noFill/>
            </a:ln>
          </p:spPr>
        </p:pic>
        <p:pic>
          <p:nvPicPr>
            <p:cNvPr descr="preencoded.png" id="1670" name="Google Shape;1670;p2"/>
            <p:cNvPicPr preferRelativeResize="0"/>
            <p:nvPr/>
          </p:nvPicPr>
          <p:blipFill rotWithShape="1">
            <a:blip r:embed="rId364">
              <a:alphaModFix/>
            </a:blip>
            <a:srcRect b="0" l="0" r="0" t="0"/>
            <a:stretch/>
          </p:blipFill>
          <p:spPr>
            <a:xfrm rot="-5252244">
              <a:off x="17900774" y="7872800"/>
              <a:ext cx="250806" cy="189433"/>
            </a:xfrm>
            <a:prstGeom prst="rect">
              <a:avLst/>
            </a:prstGeom>
            <a:noFill/>
            <a:ln>
              <a:noFill/>
            </a:ln>
          </p:spPr>
        </p:pic>
        <p:pic>
          <p:nvPicPr>
            <p:cNvPr descr="preencoded.png" id="1671" name="Google Shape;1671;p2"/>
            <p:cNvPicPr preferRelativeResize="0"/>
            <p:nvPr/>
          </p:nvPicPr>
          <p:blipFill rotWithShape="1">
            <a:blip r:embed="rId365">
              <a:alphaModFix/>
            </a:blip>
            <a:srcRect b="0" l="0" r="0" t="0"/>
            <a:stretch/>
          </p:blipFill>
          <p:spPr>
            <a:xfrm rot="-5252244">
              <a:off x="18098303" y="7769690"/>
              <a:ext cx="174961" cy="333243"/>
            </a:xfrm>
            <a:prstGeom prst="rect">
              <a:avLst/>
            </a:prstGeom>
            <a:noFill/>
            <a:ln>
              <a:noFill/>
            </a:ln>
          </p:spPr>
        </p:pic>
        <p:pic>
          <p:nvPicPr>
            <p:cNvPr descr="preencoded.png" id="1672" name="Google Shape;1672;p2"/>
            <p:cNvPicPr preferRelativeResize="0"/>
            <p:nvPr/>
          </p:nvPicPr>
          <p:blipFill rotWithShape="1">
            <a:blip r:embed="rId366">
              <a:alphaModFix/>
            </a:blip>
            <a:srcRect b="0" l="0" r="0" t="0"/>
            <a:stretch/>
          </p:blipFill>
          <p:spPr>
            <a:xfrm rot="-5252244">
              <a:off x="18206744" y="7168642"/>
              <a:ext cx="97939" cy="93000"/>
            </a:xfrm>
            <a:prstGeom prst="rect">
              <a:avLst/>
            </a:prstGeom>
            <a:noFill/>
            <a:ln>
              <a:noFill/>
            </a:ln>
          </p:spPr>
        </p:pic>
        <p:pic>
          <p:nvPicPr>
            <p:cNvPr descr="preencoded.png" id="1673" name="Google Shape;1673;p2"/>
            <p:cNvPicPr preferRelativeResize="0"/>
            <p:nvPr/>
          </p:nvPicPr>
          <p:blipFill rotWithShape="1">
            <a:blip r:embed="rId19">
              <a:alphaModFix/>
            </a:blip>
            <a:srcRect b="0" l="0" r="0" t="0"/>
            <a:stretch/>
          </p:blipFill>
          <p:spPr>
            <a:xfrm rot="-5252244">
              <a:off x="18314035" y="7195275"/>
              <a:ext cx="15716" cy="2191"/>
            </a:xfrm>
            <a:prstGeom prst="rect">
              <a:avLst/>
            </a:prstGeom>
            <a:noFill/>
            <a:ln>
              <a:noFill/>
            </a:ln>
          </p:spPr>
        </p:pic>
        <p:pic>
          <p:nvPicPr>
            <p:cNvPr descr="preencoded.png" id="1674" name="Google Shape;1674;p2"/>
            <p:cNvPicPr preferRelativeResize="0"/>
            <p:nvPr/>
          </p:nvPicPr>
          <p:blipFill rotWithShape="1">
            <a:blip r:embed="rId367">
              <a:alphaModFix/>
            </a:blip>
            <a:srcRect b="0" l="0" r="0" t="0"/>
            <a:stretch/>
          </p:blipFill>
          <p:spPr>
            <a:xfrm rot="-5252244">
              <a:off x="18088354" y="7376746"/>
              <a:ext cx="8736" cy="9374"/>
            </a:xfrm>
            <a:prstGeom prst="rect">
              <a:avLst/>
            </a:prstGeom>
            <a:noFill/>
            <a:ln>
              <a:noFill/>
            </a:ln>
          </p:spPr>
        </p:pic>
        <p:pic>
          <p:nvPicPr>
            <p:cNvPr descr="preencoded.png" id="1675" name="Google Shape;1675;p2"/>
            <p:cNvPicPr preferRelativeResize="0"/>
            <p:nvPr/>
          </p:nvPicPr>
          <p:blipFill rotWithShape="1">
            <a:blip r:embed="rId368">
              <a:alphaModFix/>
            </a:blip>
            <a:srcRect b="0" l="0" r="0" t="0"/>
            <a:stretch/>
          </p:blipFill>
          <p:spPr>
            <a:xfrm rot="-5252244">
              <a:off x="18154080" y="7943918"/>
              <a:ext cx="95408" cy="69609"/>
            </a:xfrm>
            <a:prstGeom prst="rect">
              <a:avLst/>
            </a:prstGeom>
            <a:noFill/>
            <a:ln>
              <a:noFill/>
            </a:ln>
          </p:spPr>
        </p:pic>
        <p:pic>
          <p:nvPicPr>
            <p:cNvPr descr="preencoded.png" id="1676" name="Google Shape;1676;p2"/>
            <p:cNvPicPr preferRelativeResize="0"/>
            <p:nvPr/>
          </p:nvPicPr>
          <p:blipFill rotWithShape="1">
            <a:blip r:embed="rId369">
              <a:alphaModFix/>
            </a:blip>
            <a:srcRect b="0" l="0" r="0" t="0"/>
            <a:stretch/>
          </p:blipFill>
          <p:spPr>
            <a:xfrm rot="-5252244">
              <a:off x="18269194" y="7881683"/>
              <a:ext cx="37295" cy="110966"/>
            </a:xfrm>
            <a:prstGeom prst="rect">
              <a:avLst/>
            </a:prstGeom>
            <a:noFill/>
            <a:ln>
              <a:noFill/>
            </a:ln>
          </p:spPr>
        </p:pic>
        <p:pic>
          <p:nvPicPr>
            <p:cNvPr descr="preencoded.png" id="1677" name="Google Shape;1677;p2"/>
            <p:cNvPicPr preferRelativeResize="0"/>
            <p:nvPr/>
          </p:nvPicPr>
          <p:blipFill rotWithShape="1">
            <a:blip r:embed="rId370">
              <a:alphaModFix/>
            </a:blip>
            <a:srcRect b="0" l="0" r="0" t="0"/>
            <a:stretch/>
          </p:blipFill>
          <p:spPr>
            <a:xfrm rot="-5252244">
              <a:off x="18299247" y="7100996"/>
              <a:ext cx="30502" cy="42577"/>
            </a:xfrm>
            <a:prstGeom prst="rect">
              <a:avLst/>
            </a:prstGeom>
            <a:noFill/>
            <a:ln>
              <a:noFill/>
            </a:ln>
          </p:spPr>
        </p:pic>
        <p:pic>
          <p:nvPicPr>
            <p:cNvPr descr="preencoded.png" id="1678" name="Google Shape;1678;p2"/>
            <p:cNvPicPr preferRelativeResize="0"/>
            <p:nvPr/>
          </p:nvPicPr>
          <p:blipFill rotWithShape="1">
            <a:blip r:embed="rId371">
              <a:alphaModFix/>
            </a:blip>
            <a:srcRect b="0" l="0" r="0" t="0"/>
            <a:stretch/>
          </p:blipFill>
          <p:spPr>
            <a:xfrm rot="-5252244">
              <a:off x="18850420" y="7987908"/>
              <a:ext cx="108044" cy="91150"/>
            </a:xfrm>
            <a:prstGeom prst="rect">
              <a:avLst/>
            </a:prstGeom>
            <a:noFill/>
            <a:ln>
              <a:noFill/>
            </a:ln>
          </p:spPr>
        </p:pic>
        <p:pic>
          <p:nvPicPr>
            <p:cNvPr descr="preencoded.png" id="1679" name="Google Shape;1679;p2"/>
            <p:cNvPicPr preferRelativeResize="0"/>
            <p:nvPr/>
          </p:nvPicPr>
          <p:blipFill rotWithShape="1">
            <a:blip r:embed="rId372">
              <a:alphaModFix/>
            </a:blip>
            <a:srcRect b="0" l="0" r="0" t="0"/>
            <a:stretch/>
          </p:blipFill>
          <p:spPr>
            <a:xfrm rot="-5252244">
              <a:off x="18856647" y="7869519"/>
              <a:ext cx="22765" cy="11596"/>
            </a:xfrm>
            <a:prstGeom prst="rect">
              <a:avLst/>
            </a:prstGeom>
            <a:noFill/>
            <a:ln>
              <a:noFill/>
            </a:ln>
          </p:spPr>
        </p:pic>
        <p:pic>
          <p:nvPicPr>
            <p:cNvPr descr="preencoded.png" id="1680" name="Google Shape;1680;p2"/>
            <p:cNvPicPr preferRelativeResize="0"/>
            <p:nvPr/>
          </p:nvPicPr>
          <p:blipFill rotWithShape="1">
            <a:blip r:embed="rId373">
              <a:alphaModFix/>
            </a:blip>
            <a:srcRect b="0" l="0" r="0" t="0"/>
            <a:stretch/>
          </p:blipFill>
          <p:spPr>
            <a:xfrm rot="-5252244">
              <a:off x="18935194" y="8077010"/>
              <a:ext cx="22765" cy="11623"/>
            </a:xfrm>
            <a:prstGeom prst="rect">
              <a:avLst/>
            </a:prstGeom>
            <a:noFill/>
            <a:ln>
              <a:noFill/>
            </a:ln>
          </p:spPr>
        </p:pic>
        <p:pic>
          <p:nvPicPr>
            <p:cNvPr descr="preencoded.png" id="1681" name="Google Shape;1681;p2"/>
            <p:cNvPicPr preferRelativeResize="0"/>
            <p:nvPr/>
          </p:nvPicPr>
          <p:blipFill rotWithShape="1">
            <a:blip r:embed="rId374">
              <a:alphaModFix/>
            </a:blip>
            <a:srcRect b="0" l="0" r="0" t="0"/>
            <a:stretch/>
          </p:blipFill>
          <p:spPr>
            <a:xfrm rot="-5252244">
              <a:off x="17969056" y="7276152"/>
              <a:ext cx="5525" cy="6477"/>
            </a:xfrm>
            <a:prstGeom prst="rect">
              <a:avLst/>
            </a:prstGeom>
            <a:noFill/>
            <a:ln>
              <a:noFill/>
            </a:ln>
          </p:spPr>
        </p:pic>
        <p:pic>
          <p:nvPicPr>
            <p:cNvPr descr="preencoded.png" id="1682" name="Google Shape;1682;p2"/>
            <p:cNvPicPr preferRelativeResize="0"/>
            <p:nvPr/>
          </p:nvPicPr>
          <p:blipFill rotWithShape="1">
            <a:blip r:embed="rId375">
              <a:alphaModFix/>
            </a:blip>
            <a:srcRect b="0" l="0" r="0" t="0"/>
            <a:stretch/>
          </p:blipFill>
          <p:spPr>
            <a:xfrm rot="-5252244">
              <a:off x="17749371" y="7425300"/>
              <a:ext cx="84487" cy="67459"/>
            </a:xfrm>
            <a:prstGeom prst="rect">
              <a:avLst/>
            </a:prstGeom>
            <a:noFill/>
            <a:ln>
              <a:noFill/>
            </a:ln>
          </p:spPr>
        </p:pic>
        <p:pic>
          <p:nvPicPr>
            <p:cNvPr descr="preencoded.png" id="1683" name="Google Shape;1683;p2"/>
            <p:cNvPicPr preferRelativeResize="0"/>
            <p:nvPr/>
          </p:nvPicPr>
          <p:blipFill rotWithShape="1">
            <a:blip r:embed="rId376">
              <a:alphaModFix/>
            </a:blip>
            <a:srcRect b="0" l="0" r="0" t="0"/>
            <a:stretch/>
          </p:blipFill>
          <p:spPr>
            <a:xfrm rot="-5252244">
              <a:off x="17293451" y="7902005"/>
              <a:ext cx="13960" cy="9892"/>
            </a:xfrm>
            <a:prstGeom prst="rect">
              <a:avLst/>
            </a:prstGeom>
            <a:noFill/>
            <a:ln>
              <a:noFill/>
            </a:ln>
          </p:spPr>
        </p:pic>
        <p:pic>
          <p:nvPicPr>
            <p:cNvPr descr="preencoded.png" id="1684" name="Google Shape;1684;p2"/>
            <p:cNvPicPr preferRelativeResize="0"/>
            <p:nvPr/>
          </p:nvPicPr>
          <p:blipFill rotWithShape="1">
            <a:blip r:embed="rId377">
              <a:alphaModFix/>
            </a:blip>
            <a:srcRect b="0" l="0" r="0" t="0"/>
            <a:stretch/>
          </p:blipFill>
          <p:spPr>
            <a:xfrm rot="-5252244">
              <a:off x="17606529" y="7709297"/>
              <a:ext cx="501205" cy="265211"/>
            </a:xfrm>
            <a:prstGeom prst="rect">
              <a:avLst/>
            </a:prstGeom>
            <a:noFill/>
            <a:ln>
              <a:noFill/>
            </a:ln>
          </p:spPr>
        </p:pic>
        <p:pic>
          <p:nvPicPr>
            <p:cNvPr descr="preencoded.png" id="1685" name="Google Shape;1685;p2"/>
            <p:cNvPicPr preferRelativeResize="0"/>
            <p:nvPr/>
          </p:nvPicPr>
          <p:blipFill rotWithShape="1">
            <a:blip r:embed="rId378">
              <a:alphaModFix/>
            </a:blip>
            <a:srcRect b="0" l="0" r="0" t="0"/>
            <a:stretch/>
          </p:blipFill>
          <p:spPr>
            <a:xfrm rot="-5252244">
              <a:off x="17768536" y="7783232"/>
              <a:ext cx="127849" cy="136335"/>
            </a:xfrm>
            <a:prstGeom prst="rect">
              <a:avLst/>
            </a:prstGeom>
            <a:noFill/>
            <a:ln>
              <a:noFill/>
            </a:ln>
          </p:spPr>
        </p:pic>
        <p:pic>
          <p:nvPicPr>
            <p:cNvPr descr="preencoded.png" id="1686" name="Google Shape;1686;p2"/>
            <p:cNvPicPr preferRelativeResize="0"/>
            <p:nvPr/>
          </p:nvPicPr>
          <p:blipFill rotWithShape="1">
            <a:blip r:embed="rId379">
              <a:alphaModFix/>
            </a:blip>
            <a:srcRect b="0" l="0" r="0" t="0"/>
            <a:stretch/>
          </p:blipFill>
          <p:spPr>
            <a:xfrm rot="-5252244">
              <a:off x="17865594" y="7757069"/>
              <a:ext cx="84904" cy="41920"/>
            </a:xfrm>
            <a:prstGeom prst="rect">
              <a:avLst/>
            </a:prstGeom>
            <a:noFill/>
            <a:ln>
              <a:noFill/>
            </a:ln>
          </p:spPr>
        </p:pic>
        <p:pic>
          <p:nvPicPr>
            <p:cNvPr descr="preencoded.png" id="1687" name="Google Shape;1687;p2"/>
            <p:cNvPicPr preferRelativeResize="0"/>
            <p:nvPr/>
          </p:nvPicPr>
          <p:blipFill rotWithShape="1">
            <a:blip r:embed="rId380">
              <a:alphaModFix/>
            </a:blip>
            <a:srcRect b="0" l="0" r="0" t="0"/>
            <a:stretch/>
          </p:blipFill>
          <p:spPr>
            <a:xfrm rot="-5252244">
              <a:off x="17970517" y="7526451"/>
              <a:ext cx="54162" cy="49538"/>
            </a:xfrm>
            <a:prstGeom prst="rect">
              <a:avLst/>
            </a:prstGeom>
            <a:noFill/>
            <a:ln>
              <a:noFill/>
            </a:ln>
          </p:spPr>
        </p:pic>
        <p:pic>
          <p:nvPicPr>
            <p:cNvPr descr="preencoded.png" id="1688" name="Google Shape;1688;p2"/>
            <p:cNvPicPr preferRelativeResize="0"/>
            <p:nvPr/>
          </p:nvPicPr>
          <p:blipFill rotWithShape="1">
            <a:blip r:embed="rId19">
              <a:alphaModFix/>
            </a:blip>
            <a:srcRect b="0" l="0" r="0" t="0"/>
            <a:stretch/>
          </p:blipFill>
          <p:spPr>
            <a:xfrm rot="-5252244">
              <a:off x="17602860" y="7769973"/>
              <a:ext cx="2953" cy="5334"/>
            </a:xfrm>
            <a:prstGeom prst="rect">
              <a:avLst/>
            </a:prstGeom>
            <a:noFill/>
            <a:ln>
              <a:noFill/>
            </a:ln>
          </p:spPr>
        </p:pic>
        <p:pic>
          <p:nvPicPr>
            <p:cNvPr descr="preencoded.png" id="1689" name="Google Shape;1689;p2"/>
            <p:cNvPicPr preferRelativeResize="0"/>
            <p:nvPr/>
          </p:nvPicPr>
          <p:blipFill rotWithShape="1">
            <a:blip r:embed="rId19">
              <a:alphaModFix/>
            </a:blip>
            <a:srcRect b="0" l="0" r="0" t="0"/>
            <a:stretch/>
          </p:blipFill>
          <p:spPr>
            <a:xfrm rot="-5252244">
              <a:off x="18113170" y="8155390"/>
              <a:ext cx="3048" cy="5334"/>
            </a:xfrm>
            <a:prstGeom prst="rect">
              <a:avLst/>
            </a:prstGeom>
            <a:noFill/>
            <a:ln>
              <a:noFill/>
            </a:ln>
          </p:spPr>
        </p:pic>
        <p:pic>
          <p:nvPicPr>
            <p:cNvPr descr="preencoded.png" id="1690" name="Google Shape;1690;p2"/>
            <p:cNvPicPr preferRelativeResize="0"/>
            <p:nvPr/>
          </p:nvPicPr>
          <p:blipFill rotWithShape="1">
            <a:blip r:embed="rId381">
              <a:alphaModFix/>
            </a:blip>
            <a:srcRect b="0" l="0" r="0" t="0"/>
            <a:stretch/>
          </p:blipFill>
          <p:spPr>
            <a:xfrm rot="-5252244">
              <a:off x="18902367" y="8236841"/>
              <a:ext cx="39501" cy="22552"/>
            </a:xfrm>
            <a:prstGeom prst="rect">
              <a:avLst/>
            </a:prstGeom>
            <a:noFill/>
            <a:ln>
              <a:noFill/>
            </a:ln>
          </p:spPr>
        </p:pic>
        <p:pic>
          <p:nvPicPr>
            <p:cNvPr descr="preencoded.png" id="1691" name="Google Shape;1691;p2"/>
            <p:cNvPicPr preferRelativeResize="0"/>
            <p:nvPr/>
          </p:nvPicPr>
          <p:blipFill rotWithShape="1">
            <a:blip r:embed="rId382">
              <a:alphaModFix/>
            </a:blip>
            <a:srcRect b="0" l="0" r="0" t="0"/>
            <a:stretch/>
          </p:blipFill>
          <p:spPr>
            <a:xfrm rot="-5252244">
              <a:off x="18669586" y="8073777"/>
              <a:ext cx="24466" cy="36429"/>
            </a:xfrm>
            <a:prstGeom prst="rect">
              <a:avLst/>
            </a:prstGeom>
            <a:noFill/>
            <a:ln>
              <a:noFill/>
            </a:ln>
          </p:spPr>
        </p:pic>
        <p:pic>
          <p:nvPicPr>
            <p:cNvPr descr="preencoded.png" id="1692" name="Google Shape;1692;p2"/>
            <p:cNvPicPr preferRelativeResize="0"/>
            <p:nvPr/>
          </p:nvPicPr>
          <p:blipFill rotWithShape="1">
            <a:blip r:embed="rId383">
              <a:alphaModFix/>
            </a:blip>
            <a:srcRect b="0" l="0" r="0" t="0"/>
            <a:stretch/>
          </p:blipFill>
          <p:spPr>
            <a:xfrm rot="-5252244">
              <a:off x="17538198" y="8075981"/>
              <a:ext cx="24640" cy="25500"/>
            </a:xfrm>
            <a:prstGeom prst="rect">
              <a:avLst/>
            </a:prstGeom>
            <a:noFill/>
            <a:ln>
              <a:noFill/>
            </a:ln>
          </p:spPr>
        </p:pic>
        <p:pic>
          <p:nvPicPr>
            <p:cNvPr descr="preencoded.png" id="1693" name="Google Shape;1693;p2"/>
            <p:cNvPicPr preferRelativeResize="0"/>
            <p:nvPr/>
          </p:nvPicPr>
          <p:blipFill rotWithShape="1">
            <a:blip r:embed="rId384">
              <a:alphaModFix/>
            </a:blip>
            <a:srcRect b="0" l="0" r="0" t="0"/>
            <a:stretch/>
          </p:blipFill>
          <p:spPr>
            <a:xfrm rot="-5252244">
              <a:off x="17592348" y="8071392"/>
              <a:ext cx="6391" cy="6477"/>
            </a:xfrm>
            <a:prstGeom prst="rect">
              <a:avLst/>
            </a:prstGeom>
            <a:noFill/>
            <a:ln>
              <a:noFill/>
            </a:ln>
          </p:spPr>
        </p:pic>
        <p:pic>
          <p:nvPicPr>
            <p:cNvPr descr="preencoded.png" id="1694" name="Google Shape;1694;p2"/>
            <p:cNvPicPr preferRelativeResize="0"/>
            <p:nvPr/>
          </p:nvPicPr>
          <p:blipFill rotWithShape="1">
            <a:blip r:embed="rId385">
              <a:alphaModFix/>
            </a:blip>
            <a:srcRect b="0" l="0" r="0" t="0"/>
            <a:stretch/>
          </p:blipFill>
          <p:spPr>
            <a:xfrm rot="-5252244">
              <a:off x="17864328" y="8069115"/>
              <a:ext cx="18977" cy="20567"/>
            </a:xfrm>
            <a:prstGeom prst="rect">
              <a:avLst/>
            </a:prstGeom>
            <a:noFill/>
            <a:ln>
              <a:noFill/>
            </a:ln>
          </p:spPr>
        </p:pic>
        <p:pic>
          <p:nvPicPr>
            <p:cNvPr descr="preencoded.png" id="1695" name="Google Shape;1695;p2"/>
            <p:cNvPicPr preferRelativeResize="0"/>
            <p:nvPr/>
          </p:nvPicPr>
          <p:blipFill rotWithShape="1">
            <a:blip r:embed="rId386">
              <a:alphaModFix/>
            </a:blip>
            <a:srcRect b="0" l="0" r="0" t="0"/>
            <a:stretch/>
          </p:blipFill>
          <p:spPr>
            <a:xfrm rot="-5252244">
              <a:off x="18045539" y="7981496"/>
              <a:ext cx="103423" cy="80527"/>
            </a:xfrm>
            <a:prstGeom prst="rect">
              <a:avLst/>
            </a:prstGeom>
            <a:noFill/>
            <a:ln>
              <a:noFill/>
            </a:ln>
          </p:spPr>
        </p:pic>
        <p:pic>
          <p:nvPicPr>
            <p:cNvPr descr="preencoded.png" id="1696" name="Google Shape;1696;p2"/>
            <p:cNvPicPr preferRelativeResize="0"/>
            <p:nvPr/>
          </p:nvPicPr>
          <p:blipFill rotWithShape="1">
            <a:blip r:embed="rId387">
              <a:alphaModFix/>
            </a:blip>
            <a:srcRect b="0" l="0" r="0" t="0"/>
            <a:stretch/>
          </p:blipFill>
          <p:spPr>
            <a:xfrm rot="-5252244">
              <a:off x="17046545" y="8982760"/>
              <a:ext cx="25826" cy="39333"/>
            </a:xfrm>
            <a:prstGeom prst="rect">
              <a:avLst/>
            </a:prstGeom>
            <a:noFill/>
            <a:ln>
              <a:noFill/>
            </a:ln>
          </p:spPr>
        </p:pic>
        <p:pic>
          <p:nvPicPr>
            <p:cNvPr descr="preencoded.png" id="1697" name="Google Shape;1697;p2"/>
            <p:cNvPicPr preferRelativeResize="0"/>
            <p:nvPr/>
          </p:nvPicPr>
          <p:blipFill rotWithShape="1">
            <a:blip r:embed="rId388">
              <a:alphaModFix/>
            </a:blip>
            <a:srcRect b="0" l="0" r="0" t="0"/>
            <a:stretch/>
          </p:blipFill>
          <p:spPr>
            <a:xfrm rot="-5252244">
              <a:off x="17122006" y="8656533"/>
              <a:ext cx="5524" cy="6477"/>
            </a:xfrm>
            <a:prstGeom prst="rect">
              <a:avLst/>
            </a:prstGeom>
            <a:noFill/>
            <a:ln>
              <a:noFill/>
            </a:ln>
          </p:spPr>
        </p:pic>
        <p:pic>
          <p:nvPicPr>
            <p:cNvPr descr="preencoded.png" id="1698" name="Google Shape;1698;p2"/>
            <p:cNvPicPr preferRelativeResize="0"/>
            <p:nvPr/>
          </p:nvPicPr>
          <p:blipFill rotWithShape="1">
            <a:blip r:embed="rId389">
              <a:alphaModFix/>
            </a:blip>
            <a:srcRect b="0" l="0" r="0" t="0"/>
            <a:stretch/>
          </p:blipFill>
          <p:spPr>
            <a:xfrm rot="-5252244">
              <a:off x="18015287" y="7581960"/>
              <a:ext cx="61797" cy="67314"/>
            </a:xfrm>
            <a:prstGeom prst="rect">
              <a:avLst/>
            </a:prstGeom>
            <a:noFill/>
            <a:ln>
              <a:noFill/>
            </a:ln>
          </p:spPr>
        </p:pic>
        <p:pic>
          <p:nvPicPr>
            <p:cNvPr descr="preencoded.png" id="1699" name="Google Shape;1699;p2"/>
            <p:cNvPicPr preferRelativeResize="0"/>
            <p:nvPr/>
          </p:nvPicPr>
          <p:blipFill rotWithShape="1">
            <a:blip r:embed="rId390">
              <a:alphaModFix/>
            </a:blip>
            <a:srcRect b="0" l="0" r="0" t="0"/>
            <a:stretch/>
          </p:blipFill>
          <p:spPr>
            <a:xfrm rot="-5252244">
              <a:off x="17993301" y="7519760"/>
              <a:ext cx="56508" cy="62626"/>
            </a:xfrm>
            <a:prstGeom prst="rect">
              <a:avLst/>
            </a:prstGeom>
            <a:noFill/>
            <a:ln>
              <a:noFill/>
            </a:ln>
          </p:spPr>
        </p:pic>
        <p:pic>
          <p:nvPicPr>
            <p:cNvPr descr="preencoded.png" id="1700" name="Google Shape;1700;p2"/>
            <p:cNvPicPr preferRelativeResize="0"/>
            <p:nvPr/>
          </p:nvPicPr>
          <p:blipFill rotWithShape="1">
            <a:blip r:embed="rId391">
              <a:alphaModFix/>
            </a:blip>
            <a:srcRect b="0" l="0" r="0" t="0"/>
            <a:stretch/>
          </p:blipFill>
          <p:spPr>
            <a:xfrm rot="-5252244">
              <a:off x="18126940" y="7578981"/>
              <a:ext cx="17120" cy="14975"/>
            </a:xfrm>
            <a:prstGeom prst="rect">
              <a:avLst/>
            </a:prstGeom>
            <a:noFill/>
            <a:ln>
              <a:noFill/>
            </a:ln>
          </p:spPr>
        </p:pic>
        <p:pic>
          <p:nvPicPr>
            <p:cNvPr descr="preencoded.png" id="1701" name="Google Shape;1701;p2"/>
            <p:cNvPicPr preferRelativeResize="0"/>
            <p:nvPr/>
          </p:nvPicPr>
          <p:blipFill rotWithShape="1">
            <a:blip r:embed="rId392">
              <a:alphaModFix/>
            </a:blip>
            <a:srcRect b="0" l="0" r="0" t="0"/>
            <a:stretch/>
          </p:blipFill>
          <p:spPr>
            <a:xfrm rot="-5252244">
              <a:off x="18047125" y="7775055"/>
              <a:ext cx="5810" cy="6580"/>
            </a:xfrm>
            <a:prstGeom prst="rect">
              <a:avLst/>
            </a:prstGeom>
            <a:noFill/>
            <a:ln>
              <a:noFill/>
            </a:ln>
          </p:spPr>
        </p:pic>
        <p:pic>
          <p:nvPicPr>
            <p:cNvPr descr="preencoded.png" id="1702" name="Google Shape;1702;p2"/>
            <p:cNvPicPr preferRelativeResize="0"/>
            <p:nvPr/>
          </p:nvPicPr>
          <p:blipFill rotWithShape="1">
            <a:blip r:embed="rId19">
              <a:alphaModFix/>
            </a:blip>
            <a:srcRect b="0" l="0" r="0" t="0"/>
            <a:stretch/>
          </p:blipFill>
          <p:spPr>
            <a:xfrm rot="-5252244">
              <a:off x="18138071" y="7596463"/>
              <a:ext cx="5334" cy="2953"/>
            </a:xfrm>
            <a:prstGeom prst="rect">
              <a:avLst/>
            </a:prstGeom>
            <a:noFill/>
            <a:ln>
              <a:noFill/>
            </a:ln>
          </p:spPr>
        </p:pic>
        <p:pic>
          <p:nvPicPr>
            <p:cNvPr descr="preencoded.png" id="1703" name="Google Shape;1703;p2"/>
            <p:cNvPicPr preferRelativeResize="0"/>
            <p:nvPr/>
          </p:nvPicPr>
          <p:blipFill rotWithShape="1">
            <a:blip r:embed="rId393">
              <a:alphaModFix/>
            </a:blip>
            <a:srcRect b="0" l="0" r="0" t="0"/>
            <a:stretch/>
          </p:blipFill>
          <p:spPr>
            <a:xfrm rot="-5252244">
              <a:off x="17793675" y="7955884"/>
              <a:ext cx="24208" cy="41720"/>
            </a:xfrm>
            <a:prstGeom prst="rect">
              <a:avLst/>
            </a:prstGeom>
            <a:noFill/>
            <a:ln>
              <a:noFill/>
            </a:ln>
          </p:spPr>
        </p:pic>
        <p:pic>
          <p:nvPicPr>
            <p:cNvPr descr="preencoded.png" id="1704" name="Google Shape;1704;p2"/>
            <p:cNvPicPr preferRelativeResize="0"/>
            <p:nvPr/>
          </p:nvPicPr>
          <p:blipFill rotWithShape="1">
            <a:blip r:embed="rId394">
              <a:alphaModFix/>
            </a:blip>
            <a:srcRect b="0" l="0" r="0" t="0"/>
            <a:stretch/>
          </p:blipFill>
          <p:spPr>
            <a:xfrm rot="-5252244">
              <a:off x="17802200" y="7914930"/>
              <a:ext cx="26585" cy="26075"/>
            </a:xfrm>
            <a:prstGeom prst="rect">
              <a:avLst/>
            </a:prstGeom>
            <a:noFill/>
            <a:ln>
              <a:noFill/>
            </a:ln>
          </p:spPr>
        </p:pic>
        <p:pic>
          <p:nvPicPr>
            <p:cNvPr descr="preencoded.png" id="1705" name="Google Shape;1705;p2"/>
            <p:cNvPicPr preferRelativeResize="0"/>
            <p:nvPr/>
          </p:nvPicPr>
          <p:blipFill rotWithShape="1">
            <a:blip r:embed="rId395">
              <a:alphaModFix/>
            </a:blip>
            <a:srcRect b="0" l="0" r="0" t="0"/>
            <a:stretch/>
          </p:blipFill>
          <p:spPr>
            <a:xfrm rot="-5252244">
              <a:off x="17853625" y="7912816"/>
              <a:ext cx="6391" cy="6477"/>
            </a:xfrm>
            <a:prstGeom prst="rect">
              <a:avLst/>
            </a:prstGeom>
            <a:noFill/>
            <a:ln>
              <a:noFill/>
            </a:ln>
          </p:spPr>
        </p:pic>
        <p:pic>
          <p:nvPicPr>
            <p:cNvPr descr="preencoded.png" id="1706" name="Google Shape;1706;p2"/>
            <p:cNvPicPr preferRelativeResize="0"/>
            <p:nvPr/>
          </p:nvPicPr>
          <p:blipFill rotWithShape="1">
            <a:blip r:embed="rId41">
              <a:alphaModFix/>
            </a:blip>
            <a:srcRect b="0" l="0" r="0" t="0"/>
            <a:stretch/>
          </p:blipFill>
          <p:spPr>
            <a:xfrm rot="-5252244">
              <a:off x="17787053" y="7860052"/>
              <a:ext cx="2000" cy="15812"/>
            </a:xfrm>
            <a:prstGeom prst="rect">
              <a:avLst/>
            </a:prstGeom>
            <a:noFill/>
            <a:ln>
              <a:noFill/>
            </a:ln>
          </p:spPr>
        </p:pic>
        <p:pic>
          <p:nvPicPr>
            <p:cNvPr descr="preencoded.png" id="1707" name="Google Shape;1707;p2"/>
            <p:cNvPicPr preferRelativeResize="0"/>
            <p:nvPr/>
          </p:nvPicPr>
          <p:blipFill rotWithShape="1">
            <a:blip r:embed="rId41">
              <a:alphaModFix/>
            </a:blip>
            <a:srcRect b="0" l="0" r="0" t="0"/>
            <a:stretch/>
          </p:blipFill>
          <p:spPr>
            <a:xfrm rot="-5252244">
              <a:off x="17802764" y="7862731"/>
              <a:ext cx="2000" cy="15812"/>
            </a:xfrm>
            <a:prstGeom prst="rect">
              <a:avLst/>
            </a:prstGeom>
            <a:noFill/>
            <a:ln>
              <a:noFill/>
            </a:ln>
          </p:spPr>
        </p:pic>
      </p:grpSp>
      <p:sp>
        <p:nvSpPr>
          <p:cNvPr id="1708" name="Google Shape;1708;p2"/>
          <p:cNvSpPr/>
          <p:nvPr/>
        </p:nvSpPr>
        <p:spPr>
          <a:xfrm>
            <a:off x="6488430" y="1104900"/>
            <a:ext cx="7616190" cy="1463040"/>
          </a:xfrm>
          <a:prstGeom prst="rect">
            <a:avLst/>
          </a:prstGeom>
          <a:noFill/>
          <a:ln>
            <a:noFill/>
          </a:ln>
        </p:spPr>
        <p:txBody>
          <a:bodyPr anchorCtr="0" anchor="t" bIns="0" lIns="0" spcFirstLastPara="1" rIns="0" wrap="square" tIns="0">
            <a:noAutofit/>
          </a:bodyPr>
          <a:lstStyle/>
          <a:p>
            <a:pPr indent="0" lvl="0" marL="0" marR="0" rtl="0" algn="ctr">
              <a:lnSpc>
                <a:spcPct val="120000"/>
              </a:lnSpc>
              <a:spcBef>
                <a:spcPts val="0"/>
              </a:spcBef>
              <a:spcAft>
                <a:spcPts val="0"/>
              </a:spcAft>
              <a:buClr>
                <a:srgbClr val="000000"/>
              </a:buClr>
              <a:buSzPts val="7200"/>
              <a:buFont typeface="Marcellus"/>
              <a:buNone/>
            </a:pPr>
            <a:r>
              <a:rPr b="0" i="0" lang="en-US" sz="7200" u="none" cap="none" strike="noStrike">
                <a:solidFill>
                  <a:srgbClr val="000000"/>
                </a:solidFill>
                <a:latin typeface="Marcellus"/>
                <a:ea typeface="Marcellus"/>
                <a:cs typeface="Marcellus"/>
                <a:sym typeface="Marcellus"/>
              </a:rPr>
              <a:t>Fantasy Quest List</a:t>
            </a:r>
            <a:endParaRPr b="0" i="0" sz="7200" u="none" cap="none" strike="noStrike">
              <a:solidFill>
                <a:schemeClr val="dk1"/>
              </a:solidFill>
              <a:latin typeface="Calibri"/>
              <a:ea typeface="Calibri"/>
              <a:cs typeface="Calibri"/>
              <a:sym typeface="Calibri"/>
            </a:endParaRPr>
          </a:p>
        </p:txBody>
      </p:sp>
      <p:sp>
        <p:nvSpPr>
          <p:cNvPr id="1709" name="Google Shape;1709;p2"/>
          <p:cNvSpPr/>
          <p:nvPr/>
        </p:nvSpPr>
        <p:spPr>
          <a:xfrm>
            <a:off x="7258050" y="3095625"/>
            <a:ext cx="3093720" cy="73152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000000"/>
              </a:buClr>
              <a:buSzPts val="3600"/>
              <a:buFont typeface="Marcellus"/>
              <a:buNone/>
            </a:pPr>
            <a:r>
              <a:rPr b="0" i="0" lang="en-US" sz="3600" u="none" cap="none" strike="noStrike">
                <a:solidFill>
                  <a:srgbClr val="000000"/>
                </a:solidFill>
                <a:latin typeface="Marcellus"/>
                <a:ea typeface="Marcellus"/>
                <a:cs typeface="Marcellus"/>
                <a:sym typeface="Marcellus"/>
              </a:rPr>
              <a:t>The Quest List</a:t>
            </a:r>
            <a:endParaRPr b="0" i="0" sz="3600" u="none" cap="none" strike="noStrike">
              <a:solidFill>
                <a:schemeClr val="dk1"/>
              </a:solidFill>
              <a:latin typeface="Calibri"/>
              <a:ea typeface="Calibri"/>
              <a:cs typeface="Calibri"/>
              <a:sym typeface="Calibri"/>
            </a:endParaRPr>
          </a:p>
        </p:txBody>
      </p:sp>
      <p:sp>
        <p:nvSpPr>
          <p:cNvPr id="1710" name="Google Shape;1710;p2"/>
          <p:cNvSpPr/>
          <p:nvPr/>
        </p:nvSpPr>
        <p:spPr>
          <a:xfrm>
            <a:off x="12706350" y="3095625"/>
            <a:ext cx="826770" cy="73152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000000"/>
              </a:buClr>
              <a:buSzPts val="3600"/>
              <a:buFont typeface="Marcellus"/>
              <a:buNone/>
            </a:pPr>
            <a:r>
              <a:rPr b="0" i="0" lang="en-US" sz="3600" u="none" cap="none" strike="noStrike">
                <a:solidFill>
                  <a:srgbClr val="000000"/>
                </a:solidFill>
                <a:latin typeface="Marcellus"/>
                <a:ea typeface="Marcellus"/>
                <a:cs typeface="Marcellus"/>
                <a:sym typeface="Marcellus"/>
              </a:rPr>
              <a:t>Yes</a:t>
            </a:r>
            <a:endParaRPr b="0" i="0" sz="3600" u="none" cap="none" strike="noStrike">
              <a:solidFill>
                <a:schemeClr val="dk1"/>
              </a:solidFill>
              <a:latin typeface="Calibri"/>
              <a:ea typeface="Calibri"/>
              <a:cs typeface="Calibri"/>
              <a:sym typeface="Calibri"/>
            </a:endParaRPr>
          </a:p>
        </p:txBody>
      </p:sp>
      <p:sp>
        <p:nvSpPr>
          <p:cNvPr id="1711" name="Google Shape;1711;p2"/>
          <p:cNvSpPr/>
          <p:nvPr/>
        </p:nvSpPr>
        <p:spPr>
          <a:xfrm>
            <a:off x="15630525" y="3095625"/>
            <a:ext cx="779145" cy="73152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000000"/>
              </a:buClr>
              <a:buSzPts val="3600"/>
              <a:buFont typeface="Marcellus"/>
              <a:buNone/>
            </a:pPr>
            <a:r>
              <a:rPr b="0" i="0" lang="en-US" sz="3600" u="none" cap="none" strike="noStrike">
                <a:solidFill>
                  <a:srgbClr val="000000"/>
                </a:solidFill>
                <a:latin typeface="Marcellus"/>
                <a:ea typeface="Marcellus"/>
                <a:cs typeface="Marcellus"/>
                <a:sym typeface="Marcellus"/>
              </a:rPr>
              <a:t>No</a:t>
            </a:r>
            <a:endParaRPr b="0" i="0" sz="3600" u="none" cap="none" strike="noStrike">
              <a:solidFill>
                <a:schemeClr val="dk1"/>
              </a:solidFill>
              <a:latin typeface="Calibri"/>
              <a:ea typeface="Calibri"/>
              <a:cs typeface="Calibri"/>
              <a:sym typeface="Calibri"/>
            </a:endParaRPr>
          </a:p>
        </p:txBody>
      </p:sp>
      <p:grpSp>
        <p:nvGrpSpPr>
          <p:cNvPr id="1712" name="Google Shape;1712;p2"/>
          <p:cNvGrpSpPr/>
          <p:nvPr/>
        </p:nvGrpSpPr>
        <p:grpSpPr>
          <a:xfrm>
            <a:off x="6648448" y="2619372"/>
            <a:ext cx="10725152" cy="6096004"/>
            <a:chOff x="6648448" y="2619372"/>
            <a:chExt cx="10725152" cy="6096004"/>
          </a:xfrm>
        </p:grpSpPr>
        <p:sp>
          <p:nvSpPr>
            <p:cNvPr id="1713" name="Google Shape;1713;p2"/>
            <p:cNvSpPr/>
            <p:nvPr/>
          </p:nvSpPr>
          <p:spPr>
            <a:xfrm>
              <a:off x="6648450" y="2619375"/>
              <a:ext cx="10725150" cy="6096000"/>
            </a:xfrm>
            <a:prstGeom prst="roundRect">
              <a:avLst>
                <a:gd fmla="val 375" name="adj"/>
              </a:avLst>
            </a:prstGeom>
            <a:noFill/>
            <a:ln cap="flat" cmpd="sng" w="9525">
              <a:solidFill>
                <a:srgbClr val="61343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cxnSp>
          <p:nvCxnSpPr>
            <p:cNvPr id="1714" name="Google Shape;1714;p2"/>
            <p:cNvCxnSpPr/>
            <p:nvPr/>
          </p:nvCxnSpPr>
          <p:spPr>
            <a:xfrm>
              <a:off x="6648448" y="4138613"/>
              <a:ext cx="10696579" cy="0"/>
            </a:xfrm>
            <a:prstGeom prst="straightConnector1">
              <a:avLst/>
            </a:prstGeom>
            <a:noFill/>
            <a:ln cap="flat" cmpd="sng" w="9525">
              <a:solidFill>
                <a:srgbClr val="000000"/>
              </a:solidFill>
              <a:prstDash val="solid"/>
              <a:round/>
              <a:headEnd len="sm" w="sm" type="none"/>
              <a:tailEnd len="sm" w="sm" type="none"/>
            </a:ln>
          </p:spPr>
        </p:cxnSp>
        <p:cxnSp>
          <p:nvCxnSpPr>
            <p:cNvPr id="1715" name="Google Shape;1715;p2"/>
            <p:cNvCxnSpPr/>
            <p:nvPr/>
          </p:nvCxnSpPr>
          <p:spPr>
            <a:xfrm rot="-5400000">
              <a:off x="8520109" y="5657850"/>
              <a:ext cx="6076957" cy="0"/>
            </a:xfrm>
            <a:prstGeom prst="straightConnector1">
              <a:avLst/>
            </a:prstGeom>
            <a:noFill/>
            <a:ln cap="flat" cmpd="sng" w="9525">
              <a:solidFill>
                <a:srgbClr val="000000"/>
              </a:solidFill>
              <a:prstDash val="solid"/>
              <a:round/>
              <a:headEnd len="sm" w="sm" type="none"/>
              <a:tailEnd len="sm" w="sm" type="none"/>
            </a:ln>
          </p:spPr>
        </p:cxnSp>
        <p:cxnSp>
          <p:nvCxnSpPr>
            <p:cNvPr id="1716" name="Google Shape;1716;p2"/>
            <p:cNvCxnSpPr/>
            <p:nvPr/>
          </p:nvCxnSpPr>
          <p:spPr>
            <a:xfrm rot="-5400000">
              <a:off x="11472859" y="5657850"/>
              <a:ext cx="6076957" cy="0"/>
            </a:xfrm>
            <a:prstGeom prst="straightConnector1">
              <a:avLst/>
            </a:prstGeom>
            <a:noFill/>
            <a:ln cap="flat" cmpd="sng" w="9525">
              <a:solidFill>
                <a:srgbClr val="000000"/>
              </a:solidFill>
              <a:prstDash val="solid"/>
              <a:round/>
              <a:headEnd len="sm" w="sm" type="none"/>
              <a:tailEnd len="sm" w="sm" type="none"/>
            </a:ln>
          </p:spPr>
        </p:cxnSp>
        <p:cxnSp>
          <p:nvCxnSpPr>
            <p:cNvPr id="1717" name="Google Shape;1717;p2"/>
            <p:cNvCxnSpPr/>
            <p:nvPr/>
          </p:nvCxnSpPr>
          <p:spPr>
            <a:xfrm>
              <a:off x="6648448" y="5662613"/>
              <a:ext cx="10696579" cy="0"/>
            </a:xfrm>
            <a:prstGeom prst="straightConnector1">
              <a:avLst/>
            </a:prstGeom>
            <a:noFill/>
            <a:ln cap="flat" cmpd="sng" w="9525">
              <a:solidFill>
                <a:srgbClr val="000000"/>
              </a:solidFill>
              <a:prstDash val="solid"/>
              <a:round/>
              <a:headEnd len="sm" w="sm" type="none"/>
              <a:tailEnd len="sm" w="sm" type="none"/>
            </a:ln>
          </p:spPr>
        </p:cxnSp>
        <p:cxnSp>
          <p:nvCxnSpPr>
            <p:cNvPr id="1718" name="Google Shape;1718;p2"/>
            <p:cNvCxnSpPr/>
            <p:nvPr/>
          </p:nvCxnSpPr>
          <p:spPr>
            <a:xfrm>
              <a:off x="6648448" y="7186613"/>
              <a:ext cx="10696579" cy="0"/>
            </a:xfrm>
            <a:prstGeom prst="straightConnector1">
              <a:avLst/>
            </a:prstGeom>
            <a:noFill/>
            <a:ln cap="flat" cmpd="sng" w="9525">
              <a:solidFill>
                <a:srgbClr val="000000"/>
              </a:solidFill>
              <a:prstDash val="solid"/>
              <a:round/>
              <a:headEnd len="sm" w="sm" type="none"/>
              <a:tailEnd len="sm" w="sm" type="none"/>
            </a:ln>
          </p:spPr>
        </p:cxnSp>
      </p:grpSp>
      <p:sp>
        <p:nvSpPr>
          <p:cNvPr id="1719" name="Google Shape;1719;p2"/>
          <p:cNvSpPr/>
          <p:nvPr/>
        </p:nvSpPr>
        <p:spPr>
          <a:xfrm>
            <a:off x="7258050" y="4695825"/>
            <a:ext cx="2882265" cy="58674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000000"/>
              </a:buClr>
              <a:buSzPts val="2700"/>
              <a:buFont typeface="Avenir"/>
              <a:buNone/>
            </a:pPr>
            <a:r>
              <a:rPr b="0" i="0" lang="en-US" sz="2700" u="none" cap="none" strike="noStrike">
                <a:solidFill>
                  <a:srgbClr val="000000"/>
                </a:solidFill>
                <a:latin typeface="Avenir"/>
                <a:ea typeface="Avenir"/>
                <a:cs typeface="Avenir"/>
                <a:sym typeface="Avenir"/>
              </a:rPr>
              <a:t>Dragon's Treasure</a:t>
            </a:r>
            <a:endParaRPr b="0" i="0" sz="2700" u="none" cap="none" strike="noStrike">
              <a:solidFill>
                <a:schemeClr val="dk1"/>
              </a:solidFill>
              <a:latin typeface="Calibri"/>
              <a:ea typeface="Calibri"/>
              <a:cs typeface="Calibri"/>
              <a:sym typeface="Calibri"/>
            </a:endParaRPr>
          </a:p>
        </p:txBody>
      </p:sp>
      <p:sp>
        <p:nvSpPr>
          <p:cNvPr id="1720" name="Google Shape;1720;p2"/>
          <p:cNvSpPr/>
          <p:nvPr/>
        </p:nvSpPr>
        <p:spPr>
          <a:xfrm>
            <a:off x="7258050" y="6219825"/>
            <a:ext cx="2015490" cy="58674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000000"/>
              </a:buClr>
              <a:buSzPts val="2700"/>
              <a:buFont typeface="Avenir"/>
              <a:buNone/>
            </a:pPr>
            <a:r>
              <a:rPr b="0" i="0" lang="en-US" sz="2700" u="none" cap="none" strike="noStrike">
                <a:solidFill>
                  <a:srgbClr val="000000"/>
                </a:solidFill>
                <a:latin typeface="Avenir"/>
                <a:ea typeface="Avenir"/>
                <a:cs typeface="Avenir"/>
                <a:sym typeface="Avenir"/>
              </a:rPr>
              <a:t>Missing Heir</a:t>
            </a:r>
            <a:endParaRPr b="0" i="0" sz="2700" u="none" cap="none" strike="noStrike">
              <a:solidFill>
                <a:schemeClr val="dk1"/>
              </a:solidFill>
              <a:latin typeface="Calibri"/>
              <a:ea typeface="Calibri"/>
              <a:cs typeface="Calibri"/>
              <a:sym typeface="Calibri"/>
            </a:endParaRPr>
          </a:p>
        </p:txBody>
      </p:sp>
      <p:sp>
        <p:nvSpPr>
          <p:cNvPr id="1721" name="Google Shape;1721;p2"/>
          <p:cNvSpPr/>
          <p:nvPr/>
        </p:nvSpPr>
        <p:spPr>
          <a:xfrm>
            <a:off x="7258050" y="7743825"/>
            <a:ext cx="2263140" cy="58674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000000"/>
              </a:buClr>
              <a:buSzPts val="2700"/>
              <a:buFont typeface="Avenir"/>
              <a:buNone/>
            </a:pPr>
            <a:r>
              <a:rPr b="0" i="0" lang="en-US" sz="2700" u="none" cap="none" strike="noStrike">
                <a:solidFill>
                  <a:srgbClr val="000000"/>
                </a:solidFill>
                <a:latin typeface="Avenir"/>
                <a:ea typeface="Avenir"/>
                <a:cs typeface="Avenir"/>
                <a:sym typeface="Avenir"/>
              </a:rPr>
              <a:t>Ultimate Spell</a:t>
            </a:r>
            <a:endParaRPr b="0" i="0" sz="2700" u="none" cap="none" strike="noStrike">
              <a:solidFill>
                <a:schemeClr val="dk1"/>
              </a:solidFill>
              <a:latin typeface="Calibri"/>
              <a:ea typeface="Calibri"/>
              <a:cs typeface="Calibri"/>
              <a:sym typeface="Calibri"/>
            </a:endParaRPr>
          </a:p>
        </p:txBody>
      </p:sp>
      <p:grpSp>
        <p:nvGrpSpPr>
          <p:cNvPr id="1722" name="Google Shape;1722;p2"/>
          <p:cNvGrpSpPr/>
          <p:nvPr/>
        </p:nvGrpSpPr>
        <p:grpSpPr>
          <a:xfrm>
            <a:off x="12326958" y="4335095"/>
            <a:ext cx="1414901" cy="1221835"/>
            <a:chOff x="12326958" y="4335095"/>
            <a:chExt cx="1414901" cy="1221835"/>
          </a:xfrm>
        </p:grpSpPr>
        <p:pic>
          <p:nvPicPr>
            <p:cNvPr descr="preencoded.png" id="1723" name="Google Shape;1723;p2"/>
            <p:cNvPicPr preferRelativeResize="0"/>
            <p:nvPr/>
          </p:nvPicPr>
          <p:blipFill rotWithShape="1">
            <a:blip r:embed="rId396">
              <a:alphaModFix/>
            </a:blip>
            <a:srcRect b="0" l="0" r="0" t="0"/>
            <a:stretch/>
          </p:blipFill>
          <p:spPr>
            <a:xfrm rot="-3600000">
              <a:off x="12683718" y="4331590"/>
              <a:ext cx="701380" cy="1228845"/>
            </a:xfrm>
            <a:prstGeom prst="rect">
              <a:avLst/>
            </a:prstGeom>
            <a:noFill/>
            <a:ln>
              <a:noFill/>
            </a:ln>
          </p:spPr>
        </p:pic>
        <p:pic>
          <p:nvPicPr>
            <p:cNvPr descr="preencoded.png" id="1724" name="Google Shape;1724;p2"/>
            <p:cNvPicPr preferRelativeResize="0"/>
            <p:nvPr/>
          </p:nvPicPr>
          <p:blipFill rotWithShape="1">
            <a:blip r:embed="rId397">
              <a:alphaModFix/>
            </a:blip>
            <a:srcRect b="0" l="0" r="0" t="0"/>
            <a:stretch/>
          </p:blipFill>
          <p:spPr>
            <a:xfrm rot="-3600000">
              <a:off x="12871149" y="4534040"/>
              <a:ext cx="290576" cy="256659"/>
            </a:xfrm>
            <a:prstGeom prst="rect">
              <a:avLst/>
            </a:prstGeom>
            <a:noFill/>
            <a:ln>
              <a:noFill/>
            </a:ln>
          </p:spPr>
        </p:pic>
      </p:grpSp>
      <p:grpSp>
        <p:nvGrpSpPr>
          <p:cNvPr id="1725" name="Google Shape;1725;p2"/>
          <p:cNvGrpSpPr/>
          <p:nvPr/>
        </p:nvGrpSpPr>
        <p:grpSpPr>
          <a:xfrm>
            <a:off x="12326958" y="7361329"/>
            <a:ext cx="1414901" cy="1221835"/>
            <a:chOff x="12326958" y="7361329"/>
            <a:chExt cx="1414901" cy="1221835"/>
          </a:xfrm>
        </p:grpSpPr>
        <p:pic>
          <p:nvPicPr>
            <p:cNvPr descr="preencoded.png" id="1726" name="Google Shape;1726;p2"/>
            <p:cNvPicPr preferRelativeResize="0"/>
            <p:nvPr/>
          </p:nvPicPr>
          <p:blipFill rotWithShape="1">
            <a:blip r:embed="rId396">
              <a:alphaModFix/>
            </a:blip>
            <a:srcRect b="0" l="0" r="0" t="0"/>
            <a:stretch/>
          </p:blipFill>
          <p:spPr>
            <a:xfrm rot="-3600000">
              <a:off x="12683718" y="7357824"/>
              <a:ext cx="701380" cy="1228845"/>
            </a:xfrm>
            <a:prstGeom prst="rect">
              <a:avLst/>
            </a:prstGeom>
            <a:noFill/>
            <a:ln>
              <a:noFill/>
            </a:ln>
          </p:spPr>
        </p:pic>
        <p:pic>
          <p:nvPicPr>
            <p:cNvPr descr="preencoded.png" id="1727" name="Google Shape;1727;p2"/>
            <p:cNvPicPr preferRelativeResize="0"/>
            <p:nvPr/>
          </p:nvPicPr>
          <p:blipFill rotWithShape="1">
            <a:blip r:embed="rId397">
              <a:alphaModFix/>
            </a:blip>
            <a:srcRect b="0" l="0" r="0" t="0"/>
            <a:stretch/>
          </p:blipFill>
          <p:spPr>
            <a:xfrm rot="-3600000">
              <a:off x="12871149" y="7560274"/>
              <a:ext cx="290576" cy="256659"/>
            </a:xfrm>
            <a:prstGeom prst="rect">
              <a:avLst/>
            </a:prstGeom>
            <a:noFill/>
            <a:ln>
              <a:noFill/>
            </a:ln>
          </p:spPr>
        </p:pic>
      </p:grpSp>
      <p:grpSp>
        <p:nvGrpSpPr>
          <p:cNvPr id="1728" name="Google Shape;1728;p2"/>
          <p:cNvGrpSpPr/>
          <p:nvPr/>
        </p:nvGrpSpPr>
        <p:grpSpPr>
          <a:xfrm>
            <a:off x="15173326" y="5875429"/>
            <a:ext cx="1414901" cy="1221835"/>
            <a:chOff x="15173326" y="5875429"/>
            <a:chExt cx="1414901" cy="1221835"/>
          </a:xfrm>
        </p:grpSpPr>
        <p:pic>
          <p:nvPicPr>
            <p:cNvPr descr="preencoded.png" id="1729" name="Google Shape;1729;p2"/>
            <p:cNvPicPr preferRelativeResize="0"/>
            <p:nvPr/>
          </p:nvPicPr>
          <p:blipFill rotWithShape="1">
            <a:blip r:embed="rId396">
              <a:alphaModFix/>
            </a:blip>
            <a:srcRect b="0" l="0" r="0" t="0"/>
            <a:stretch/>
          </p:blipFill>
          <p:spPr>
            <a:xfrm rot="-3600000">
              <a:off x="15530086" y="5871924"/>
              <a:ext cx="701380" cy="1228845"/>
            </a:xfrm>
            <a:prstGeom prst="rect">
              <a:avLst/>
            </a:prstGeom>
            <a:noFill/>
            <a:ln>
              <a:noFill/>
            </a:ln>
          </p:spPr>
        </p:pic>
        <p:pic>
          <p:nvPicPr>
            <p:cNvPr descr="preencoded.png" id="1730" name="Google Shape;1730;p2"/>
            <p:cNvPicPr preferRelativeResize="0"/>
            <p:nvPr/>
          </p:nvPicPr>
          <p:blipFill rotWithShape="1">
            <a:blip r:embed="rId397">
              <a:alphaModFix/>
            </a:blip>
            <a:srcRect b="0" l="0" r="0" t="0"/>
            <a:stretch/>
          </p:blipFill>
          <p:spPr>
            <a:xfrm rot="-3600000">
              <a:off x="15717517" y="6074374"/>
              <a:ext cx="290576" cy="256659"/>
            </a:xfrm>
            <a:prstGeom prst="rect">
              <a:avLst/>
            </a:prstGeom>
            <a:noFill/>
            <a:ln>
              <a:noFill/>
            </a:ln>
          </p:spPr>
        </p:pic>
      </p:grpSp>
    </p:spTree>
  </p:cSld>
  <p:clrMapOvr>
    <a:masterClrMapping/>
  </p:clrMapOvr>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1735" name="Shape 1735"/>
        <p:cNvGrpSpPr/>
        <p:nvPr/>
      </p:nvGrpSpPr>
      <p:grpSpPr>
        <a:xfrm>
          <a:off x="0" y="0"/>
          <a:ext cx="0" cy="0"/>
          <a:chOff x="0" y="0"/>
          <a:chExt cx="0" cy="0"/>
        </a:xfrm>
      </p:grpSpPr>
      <p:pic>
        <p:nvPicPr>
          <p:cNvPr descr="preencoded.png" id="1736" name="Google Shape;1736;p1"/>
          <p:cNvPicPr preferRelativeResize="0"/>
          <p:nvPr/>
        </p:nvPicPr>
        <p:blipFill rotWithShape="1">
          <a:blip r:embed="rId3">
            <a:alphaModFix/>
          </a:blip>
          <a:srcRect b="0" l="0" r="0" t="0"/>
          <a:stretch/>
        </p:blipFill>
        <p:spPr>
          <a:xfrm>
            <a:off x="-28575" y="0"/>
            <a:ext cx="18288000" cy="10287000"/>
          </a:xfrm>
          <a:prstGeom prst="rect">
            <a:avLst/>
          </a:prstGeom>
          <a:noFill/>
          <a:ln>
            <a:noFill/>
          </a:ln>
        </p:spPr>
      </p:pic>
      <p:sp>
        <p:nvSpPr>
          <p:cNvPr id="1737" name="Google Shape;1737;p1"/>
          <p:cNvSpPr/>
          <p:nvPr/>
        </p:nvSpPr>
        <p:spPr>
          <a:xfrm>
            <a:off x="6238875" y="1019175"/>
            <a:ext cx="6236970" cy="1960245"/>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000000"/>
              </a:buClr>
              <a:buSzPts val="9600"/>
              <a:buFont typeface="Marcellus"/>
              <a:buNone/>
            </a:pPr>
            <a:r>
              <a:rPr b="0" i="0" lang="en-US" sz="9600" u="none" cap="none" strike="noStrike">
                <a:solidFill>
                  <a:srgbClr val="000000"/>
                </a:solidFill>
                <a:latin typeface="Marcellus"/>
                <a:ea typeface="Marcellus"/>
                <a:cs typeface="Marcellus"/>
                <a:sym typeface="Marcellus"/>
              </a:rPr>
              <a:t>Thank You</a:t>
            </a:r>
            <a:endParaRPr b="0" i="0" sz="9600" u="none" cap="none" strike="noStrike">
              <a:solidFill>
                <a:schemeClr val="dk1"/>
              </a:solidFill>
              <a:latin typeface="Calibri"/>
              <a:ea typeface="Calibri"/>
              <a:cs typeface="Calibri"/>
              <a:sym typeface="Calibri"/>
            </a:endParaRPr>
          </a:p>
        </p:txBody>
      </p:sp>
      <p:grpSp>
        <p:nvGrpSpPr>
          <p:cNvPr id="1738" name="Google Shape;1738;p1"/>
          <p:cNvGrpSpPr/>
          <p:nvPr/>
        </p:nvGrpSpPr>
        <p:grpSpPr>
          <a:xfrm>
            <a:off x="5210172" y="3552820"/>
            <a:ext cx="7858128" cy="4572010"/>
            <a:chOff x="5210172" y="3552820"/>
            <a:chExt cx="7858128" cy="4572010"/>
          </a:xfrm>
        </p:grpSpPr>
        <p:sp>
          <p:nvSpPr>
            <p:cNvPr id="1739" name="Google Shape;1739;p1"/>
            <p:cNvSpPr/>
            <p:nvPr/>
          </p:nvSpPr>
          <p:spPr>
            <a:xfrm>
              <a:off x="5553075" y="4038600"/>
              <a:ext cx="2112645" cy="73152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000000"/>
                </a:buClr>
                <a:buSzPts val="3600"/>
                <a:buFont typeface="Marcellus"/>
                <a:buNone/>
              </a:pPr>
              <a:r>
                <a:rPr b="0" i="0" lang="en-US" sz="3600" u="none" cap="none" strike="noStrike">
                  <a:solidFill>
                    <a:srgbClr val="000000"/>
                  </a:solidFill>
                  <a:latin typeface="Marcellus"/>
                  <a:ea typeface="Marcellus"/>
                  <a:cs typeface="Marcellus"/>
                  <a:sym typeface="Marcellus"/>
                </a:rPr>
                <a:t>Title Font</a:t>
              </a:r>
              <a:endParaRPr b="0" i="0" sz="3600" u="none" cap="none" strike="noStrike">
                <a:solidFill>
                  <a:schemeClr val="dk1"/>
                </a:solidFill>
                <a:latin typeface="Calibri"/>
                <a:ea typeface="Calibri"/>
                <a:cs typeface="Calibri"/>
                <a:sym typeface="Calibri"/>
              </a:endParaRPr>
            </a:p>
          </p:txBody>
        </p:sp>
        <p:sp>
          <p:nvSpPr>
            <p:cNvPr id="1740" name="Google Shape;1740;p1"/>
            <p:cNvSpPr/>
            <p:nvPr/>
          </p:nvSpPr>
          <p:spPr>
            <a:xfrm>
              <a:off x="5553075" y="5476875"/>
              <a:ext cx="2245995" cy="73152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000000"/>
                </a:buClr>
                <a:buSzPts val="3600"/>
                <a:buFont typeface="Marcellus"/>
                <a:buNone/>
              </a:pPr>
              <a:r>
                <a:rPr b="0" i="0" lang="en-US" sz="3600" u="none" cap="none" strike="noStrike">
                  <a:solidFill>
                    <a:srgbClr val="000000"/>
                  </a:solidFill>
                  <a:latin typeface="Marcellus"/>
                  <a:ea typeface="Marcellus"/>
                  <a:cs typeface="Marcellus"/>
                  <a:sym typeface="Marcellus"/>
                </a:rPr>
                <a:t>Body Font</a:t>
              </a:r>
              <a:endParaRPr b="0" i="0" sz="3600" u="none" cap="none" strike="noStrike">
                <a:solidFill>
                  <a:schemeClr val="dk1"/>
                </a:solidFill>
                <a:latin typeface="Calibri"/>
                <a:ea typeface="Calibri"/>
                <a:cs typeface="Calibri"/>
                <a:sym typeface="Calibri"/>
              </a:endParaRPr>
            </a:p>
          </p:txBody>
        </p:sp>
        <p:grpSp>
          <p:nvGrpSpPr>
            <p:cNvPr id="1741" name="Google Shape;1741;p1"/>
            <p:cNvGrpSpPr/>
            <p:nvPr/>
          </p:nvGrpSpPr>
          <p:grpSpPr>
            <a:xfrm>
              <a:off x="5210172" y="3552820"/>
              <a:ext cx="7858128" cy="4572010"/>
              <a:chOff x="5210172" y="3552820"/>
              <a:chExt cx="7858128" cy="4572010"/>
            </a:xfrm>
          </p:grpSpPr>
          <p:sp>
            <p:nvSpPr>
              <p:cNvPr id="1742" name="Google Shape;1742;p1"/>
              <p:cNvSpPr/>
              <p:nvPr/>
            </p:nvSpPr>
            <p:spPr>
              <a:xfrm>
                <a:off x="5210175" y="3552825"/>
                <a:ext cx="7858125" cy="4572000"/>
              </a:xfrm>
              <a:prstGeom prst="roundRect">
                <a:avLst>
                  <a:gd fmla="val 667" name="adj"/>
                </a:avLst>
              </a:prstGeom>
              <a:noFill/>
              <a:ln cap="flat" cmpd="sng" w="9525">
                <a:solidFill>
                  <a:srgbClr val="61343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cxnSp>
            <p:nvCxnSpPr>
              <p:cNvPr id="1743" name="Google Shape;1743;p1"/>
              <p:cNvCxnSpPr/>
              <p:nvPr/>
            </p:nvCxnSpPr>
            <p:spPr>
              <a:xfrm rot="-5400000">
                <a:off x="6586533" y="5838825"/>
                <a:ext cx="4572010" cy="0"/>
              </a:xfrm>
              <a:prstGeom prst="straightConnector1">
                <a:avLst/>
              </a:prstGeom>
              <a:noFill/>
              <a:ln cap="flat" cmpd="sng" w="9525">
                <a:solidFill>
                  <a:srgbClr val="000000"/>
                </a:solidFill>
                <a:prstDash val="solid"/>
                <a:round/>
                <a:headEnd len="sm" w="sm" type="none"/>
                <a:tailEnd len="sm" w="sm" type="none"/>
              </a:ln>
            </p:spPr>
          </p:cxnSp>
          <p:cxnSp>
            <p:nvCxnSpPr>
              <p:cNvPr id="1744" name="Google Shape;1744;p1"/>
              <p:cNvCxnSpPr/>
              <p:nvPr/>
            </p:nvCxnSpPr>
            <p:spPr>
              <a:xfrm>
                <a:off x="5210172" y="5072063"/>
                <a:ext cx="7853596" cy="0"/>
              </a:xfrm>
              <a:prstGeom prst="straightConnector1">
                <a:avLst/>
              </a:prstGeom>
              <a:noFill/>
              <a:ln cap="flat" cmpd="sng" w="9525">
                <a:solidFill>
                  <a:srgbClr val="000000"/>
                </a:solidFill>
                <a:prstDash val="solid"/>
                <a:round/>
                <a:headEnd len="sm" w="sm" type="none"/>
                <a:tailEnd len="sm" w="sm" type="none"/>
              </a:ln>
            </p:spPr>
          </p:cxnSp>
          <p:cxnSp>
            <p:nvCxnSpPr>
              <p:cNvPr id="1745" name="Google Shape;1745;p1"/>
              <p:cNvCxnSpPr/>
              <p:nvPr/>
            </p:nvCxnSpPr>
            <p:spPr>
              <a:xfrm>
                <a:off x="5210172" y="6596062"/>
                <a:ext cx="7853596" cy="0"/>
              </a:xfrm>
              <a:prstGeom prst="straightConnector1">
                <a:avLst/>
              </a:prstGeom>
              <a:noFill/>
              <a:ln cap="flat" cmpd="sng" w="9525">
                <a:solidFill>
                  <a:srgbClr val="000000"/>
                </a:solidFill>
                <a:prstDash val="solid"/>
                <a:round/>
                <a:headEnd len="sm" w="sm" type="none"/>
                <a:tailEnd len="sm" w="sm" type="none"/>
              </a:ln>
            </p:spPr>
          </p:cxnSp>
        </p:grpSp>
        <p:sp>
          <p:nvSpPr>
            <p:cNvPr id="1746" name="Google Shape;1746;p1"/>
            <p:cNvSpPr/>
            <p:nvPr/>
          </p:nvSpPr>
          <p:spPr>
            <a:xfrm>
              <a:off x="9505950" y="5629275"/>
              <a:ext cx="1101090" cy="58674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000000"/>
                </a:buClr>
                <a:buSzPts val="2700"/>
                <a:buFont typeface="Avenir"/>
                <a:buNone/>
              </a:pPr>
              <a:r>
                <a:rPr b="0" i="0" lang="en-US" sz="2700" u="sng" cap="none" strike="noStrike">
                  <a:solidFill>
                    <a:srgbClr val="000000"/>
                  </a:solidFill>
                  <a:latin typeface="Avenir"/>
                  <a:ea typeface="Avenir"/>
                  <a:cs typeface="Avenir"/>
                  <a:sym typeface="Avenir"/>
                  <a:hlinkClick r:id="rId4">
                    <a:extLst>
                      <a:ext uri="{A12FA001-AC4F-418D-AE19-62706E023703}">
                        <ahyp:hlinkClr val="tx"/>
                      </a:ext>
                    </a:extLst>
                  </a:hlinkClick>
                </a:rPr>
                <a:t>Avenir</a:t>
              </a:r>
              <a:endParaRPr b="0" i="0" sz="2700" u="none" cap="none" strike="noStrike">
                <a:solidFill>
                  <a:schemeClr val="dk1"/>
                </a:solidFill>
                <a:latin typeface="Calibri"/>
                <a:ea typeface="Calibri"/>
                <a:cs typeface="Calibri"/>
                <a:sym typeface="Calibri"/>
              </a:endParaRPr>
            </a:p>
          </p:txBody>
        </p:sp>
        <p:sp>
          <p:nvSpPr>
            <p:cNvPr id="1747" name="Google Shape;1747;p1"/>
            <p:cNvSpPr/>
            <p:nvPr/>
          </p:nvSpPr>
          <p:spPr>
            <a:xfrm>
              <a:off x="9505950" y="4114800"/>
              <a:ext cx="1624965" cy="54864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000000"/>
                </a:buClr>
                <a:buSzPts val="2700"/>
                <a:buFont typeface="Marcellus"/>
                <a:buNone/>
              </a:pPr>
              <a:r>
                <a:rPr b="0" i="0" lang="en-US" sz="2700" u="sng" cap="none" strike="noStrike">
                  <a:solidFill>
                    <a:srgbClr val="000000"/>
                  </a:solidFill>
                  <a:latin typeface="Marcellus"/>
                  <a:ea typeface="Marcellus"/>
                  <a:cs typeface="Marcellus"/>
                  <a:sym typeface="Marcellus"/>
                  <a:hlinkClick r:id="rId5">
                    <a:extLst>
                      <a:ext uri="{A12FA001-AC4F-418D-AE19-62706E023703}">
                        <ahyp:hlinkClr val="tx"/>
                      </a:ext>
                    </a:extLst>
                  </a:hlinkClick>
                </a:rPr>
                <a:t>Marcellus</a:t>
              </a:r>
              <a:endParaRPr b="0" i="0" sz="2700" u="none" cap="none" strike="noStrike">
                <a:solidFill>
                  <a:schemeClr val="dk1"/>
                </a:solidFill>
                <a:latin typeface="Calibri"/>
                <a:ea typeface="Calibri"/>
                <a:cs typeface="Calibri"/>
                <a:sym typeface="Calibri"/>
              </a:endParaRPr>
            </a:p>
          </p:txBody>
        </p:sp>
        <p:sp>
          <p:nvSpPr>
            <p:cNvPr id="1748" name="Google Shape;1748;p1"/>
            <p:cNvSpPr/>
            <p:nvPr/>
          </p:nvSpPr>
          <p:spPr>
            <a:xfrm>
              <a:off x="5553075" y="7038975"/>
              <a:ext cx="1055370" cy="73152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000000"/>
                </a:buClr>
                <a:buSzPts val="3600"/>
                <a:buFont typeface="Marcellus"/>
                <a:buNone/>
              </a:pPr>
              <a:r>
                <a:rPr b="0" i="0" lang="en-US" sz="3600" u="none" cap="none" strike="noStrike">
                  <a:solidFill>
                    <a:srgbClr val="000000"/>
                  </a:solidFill>
                  <a:latin typeface="Marcellus"/>
                  <a:ea typeface="Marcellus"/>
                  <a:cs typeface="Marcellus"/>
                  <a:sym typeface="Marcellus"/>
                </a:rPr>
                <a:t>Icon</a:t>
              </a:r>
              <a:endParaRPr b="0" i="0" sz="3600" u="none" cap="none" strike="noStrike">
                <a:solidFill>
                  <a:schemeClr val="dk1"/>
                </a:solidFill>
                <a:latin typeface="Calibri"/>
                <a:ea typeface="Calibri"/>
                <a:cs typeface="Calibri"/>
                <a:sym typeface="Calibri"/>
              </a:endParaRPr>
            </a:p>
          </p:txBody>
        </p:sp>
        <p:sp>
          <p:nvSpPr>
            <p:cNvPr id="1749" name="Google Shape;1749;p1"/>
            <p:cNvSpPr/>
            <p:nvPr/>
          </p:nvSpPr>
          <p:spPr>
            <a:xfrm>
              <a:off x="9410700" y="7153275"/>
              <a:ext cx="2577465" cy="58674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000000"/>
                </a:buClr>
                <a:buSzPts val="2700"/>
                <a:buFont typeface="Avenir"/>
                <a:buNone/>
              </a:pPr>
              <a:r>
                <a:rPr b="0" i="0" lang="en-US" sz="2700" u="none" cap="none" strike="noStrike">
                  <a:solidFill>
                    <a:srgbClr val="000000"/>
                  </a:solidFill>
                  <a:latin typeface="Avenir"/>
                  <a:ea typeface="Avenir"/>
                  <a:cs typeface="Avenir"/>
                  <a:sym typeface="Avenir"/>
                </a:rPr>
                <a:t>Ant Design Icon</a:t>
              </a:r>
              <a:endParaRPr b="0" i="0" sz="2700" u="none" cap="none" strike="noStrike">
                <a:solidFill>
                  <a:schemeClr val="dk1"/>
                </a:solidFill>
                <a:latin typeface="Calibri"/>
                <a:ea typeface="Calibri"/>
                <a:cs typeface="Calibri"/>
                <a:sym typeface="Calibri"/>
              </a:endParaRPr>
            </a:p>
          </p:txBody>
        </p:sp>
      </p:grpSp>
      <p:pic>
        <p:nvPicPr>
          <p:cNvPr descr="preencoded.png" id="1750" name="Google Shape;1750;p1"/>
          <p:cNvPicPr preferRelativeResize="0"/>
          <p:nvPr/>
        </p:nvPicPr>
        <p:blipFill rotWithShape="1">
          <a:blip r:embed="rId6">
            <a:alphaModFix/>
          </a:blip>
          <a:srcRect b="0" l="0" r="0" t="0"/>
          <a:stretch/>
        </p:blipFill>
        <p:spPr>
          <a:xfrm>
            <a:off x="-1581150" y="1666875"/>
            <a:ext cx="6953250" cy="8848725"/>
          </a:xfrm>
          <a:prstGeom prst="rect">
            <a:avLst/>
          </a:prstGeom>
          <a:noFill/>
          <a:ln>
            <a:noFill/>
          </a:ln>
        </p:spPr>
      </p:pic>
      <p:sp>
        <p:nvSpPr>
          <p:cNvPr id="1751" name="Google Shape;1751;p1"/>
          <p:cNvSpPr/>
          <p:nvPr/>
        </p:nvSpPr>
        <p:spPr>
          <a:xfrm rot="-5400000">
            <a:off x="16530637" y="8329612"/>
            <a:ext cx="2952750" cy="657225"/>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AD8A81"/>
              </a:buClr>
              <a:buSzPts val="3000"/>
              <a:buFont typeface="Avenir"/>
              <a:buNone/>
            </a:pPr>
            <a:r>
              <a:rPr b="1" i="0" lang="en-US" sz="3000" u="none" cap="none" strike="noStrike">
                <a:solidFill>
                  <a:srgbClr val="AD8A81"/>
                </a:solidFill>
                <a:latin typeface="Avenir"/>
                <a:ea typeface="Avenir"/>
                <a:cs typeface="Avenir"/>
                <a:sym typeface="Avenir"/>
              </a:rPr>
              <a:t>by EaTemp.com</a:t>
            </a:r>
            <a:endParaRPr b="0" i="0" sz="3000" u="none" cap="none" strike="noStrike">
              <a:solidFill>
                <a:schemeClr val="dk1"/>
              </a:solidFill>
              <a:latin typeface="Calibri"/>
              <a:ea typeface="Calibri"/>
              <a:cs typeface="Calibri"/>
              <a:sym typeface="Calibri"/>
            </a:endParaRPr>
          </a:p>
        </p:txBody>
      </p:sp>
      <p:pic>
        <p:nvPicPr>
          <p:cNvPr descr="preencoded.png" id="1752" name="Google Shape;1752;p1"/>
          <p:cNvPicPr preferRelativeResize="0"/>
          <p:nvPr/>
        </p:nvPicPr>
        <p:blipFill rotWithShape="1">
          <a:blip r:embed="rId7">
            <a:alphaModFix/>
          </a:blip>
          <a:srcRect b="0" l="0" r="0" t="0"/>
          <a:stretch/>
        </p:blipFill>
        <p:spPr>
          <a:xfrm rot="10800000">
            <a:off x="14411325" y="-3924300"/>
            <a:ext cx="9629775" cy="8248650"/>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64" name="Shape 64"/>
        <p:cNvGrpSpPr/>
        <p:nvPr/>
      </p:nvGrpSpPr>
      <p:grpSpPr>
        <a:xfrm>
          <a:off x="0" y="0"/>
          <a:ext cx="0" cy="0"/>
          <a:chOff x="0" y="0"/>
          <a:chExt cx="0" cy="0"/>
        </a:xfrm>
      </p:grpSpPr>
      <p:pic>
        <p:nvPicPr>
          <p:cNvPr descr="preencoded.png" id="65" name="Google Shape;65;p27"/>
          <p:cNvPicPr preferRelativeResize="0"/>
          <p:nvPr/>
        </p:nvPicPr>
        <p:blipFill rotWithShape="1">
          <a:blip r:embed="rId3">
            <a:alphaModFix/>
          </a:blip>
          <a:srcRect b="0" l="0" r="0" t="0"/>
          <a:stretch/>
        </p:blipFill>
        <p:spPr>
          <a:xfrm>
            <a:off x="0" y="0"/>
            <a:ext cx="18288000" cy="10287000"/>
          </a:xfrm>
          <a:prstGeom prst="rect">
            <a:avLst/>
          </a:prstGeom>
          <a:noFill/>
          <a:ln>
            <a:noFill/>
          </a:ln>
        </p:spPr>
      </p:pic>
      <p:grpSp>
        <p:nvGrpSpPr>
          <p:cNvPr id="66" name="Google Shape;66;p27"/>
          <p:cNvGrpSpPr/>
          <p:nvPr/>
        </p:nvGrpSpPr>
        <p:grpSpPr>
          <a:xfrm>
            <a:off x="3190875" y="3105150"/>
            <a:ext cx="11896725" cy="4324350"/>
            <a:chOff x="3190875" y="3105150"/>
            <a:chExt cx="11896725" cy="4324350"/>
          </a:xfrm>
        </p:grpSpPr>
        <p:sp>
          <p:nvSpPr>
            <p:cNvPr id="67" name="Google Shape;67;p27"/>
            <p:cNvSpPr/>
            <p:nvPr/>
          </p:nvSpPr>
          <p:spPr>
            <a:xfrm>
              <a:off x="4810125" y="3105150"/>
              <a:ext cx="9201150" cy="2447925"/>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000000"/>
                </a:buClr>
                <a:buSzPts val="12000"/>
                <a:buFont typeface="Marcellus"/>
                <a:buNone/>
              </a:pPr>
              <a:r>
                <a:rPr b="0" i="0" lang="en-US" sz="12000" u="none" cap="none" strike="noStrike">
                  <a:solidFill>
                    <a:srgbClr val="000000"/>
                  </a:solidFill>
                  <a:latin typeface="Marcellus"/>
                  <a:ea typeface="Marcellus"/>
                  <a:cs typeface="Marcellus"/>
                  <a:sym typeface="Marcellus"/>
                </a:rPr>
                <a:t>Introduction</a:t>
              </a:r>
              <a:endParaRPr b="0" i="0" sz="12000" u="none" cap="none" strike="noStrike">
                <a:solidFill>
                  <a:schemeClr val="dk1"/>
                </a:solidFill>
                <a:latin typeface="Calibri"/>
                <a:ea typeface="Calibri"/>
                <a:cs typeface="Calibri"/>
                <a:sym typeface="Calibri"/>
              </a:endParaRPr>
            </a:p>
          </p:txBody>
        </p:sp>
        <p:pic>
          <p:nvPicPr>
            <p:cNvPr descr="preencoded.png" id="68" name="Google Shape;68;p27"/>
            <p:cNvPicPr preferRelativeResize="0"/>
            <p:nvPr/>
          </p:nvPicPr>
          <p:blipFill rotWithShape="1">
            <a:blip r:embed="rId4">
              <a:alphaModFix/>
            </a:blip>
            <a:srcRect b="0" l="0" r="0" t="0"/>
            <a:stretch/>
          </p:blipFill>
          <p:spPr>
            <a:xfrm>
              <a:off x="7629525" y="5276850"/>
              <a:ext cx="3028950" cy="714375"/>
            </a:xfrm>
            <a:prstGeom prst="rect">
              <a:avLst/>
            </a:prstGeom>
            <a:noFill/>
            <a:ln>
              <a:noFill/>
            </a:ln>
          </p:spPr>
        </p:pic>
        <p:sp>
          <p:nvSpPr>
            <p:cNvPr id="69" name="Google Shape;69;p27"/>
            <p:cNvSpPr/>
            <p:nvPr/>
          </p:nvSpPr>
          <p:spPr>
            <a:xfrm>
              <a:off x="3190875" y="6248400"/>
              <a:ext cx="11896725" cy="1181100"/>
            </a:xfrm>
            <a:prstGeom prst="rect">
              <a:avLst/>
            </a:prstGeom>
            <a:noFill/>
            <a:ln>
              <a:noFill/>
            </a:ln>
          </p:spPr>
          <p:txBody>
            <a:bodyPr anchorCtr="0" anchor="t" bIns="0" lIns="0" spcFirstLastPara="1" rIns="0" wrap="square" tIns="0">
              <a:noAutofit/>
            </a:bodyPr>
            <a:lstStyle/>
            <a:p>
              <a:pPr indent="0" lvl="0" marL="0" marR="0" rtl="0" algn="ctr">
                <a:lnSpc>
                  <a:spcPct val="120000"/>
                </a:lnSpc>
                <a:spcBef>
                  <a:spcPts val="0"/>
                </a:spcBef>
                <a:spcAft>
                  <a:spcPts val="0"/>
                </a:spcAft>
                <a:buClr>
                  <a:srgbClr val="000000"/>
                </a:buClr>
                <a:buSzPts val="3000"/>
                <a:buFont typeface="Avenir"/>
                <a:buNone/>
              </a:pPr>
              <a:r>
                <a:rPr b="0" i="0" lang="en-US" sz="3000" u="none" cap="none" strike="noStrike">
                  <a:solidFill>
                    <a:srgbClr val="000000"/>
                  </a:solidFill>
                  <a:latin typeface="Avenir"/>
                  <a:ea typeface="Avenir"/>
                  <a:cs typeface="Avenir"/>
                  <a:sym typeface="Avenir"/>
                </a:rPr>
                <a:t>The Fantasy Realm: Uncovering the Secrets of the Imagination and the Magic that Lies Within</a:t>
              </a:r>
              <a:endParaRPr b="0" i="0" sz="3000" u="none" cap="none" strike="noStrike">
                <a:solidFill>
                  <a:schemeClr val="dk1"/>
                </a:solidFill>
                <a:latin typeface="Calibri"/>
                <a:ea typeface="Calibri"/>
                <a:cs typeface="Calibri"/>
                <a:sym typeface="Calibri"/>
              </a:endParaRPr>
            </a:p>
          </p:txBody>
        </p:sp>
      </p:grpSp>
      <p:pic>
        <p:nvPicPr>
          <p:cNvPr descr="preencoded.png" id="70" name="Google Shape;70;p27"/>
          <p:cNvPicPr preferRelativeResize="0"/>
          <p:nvPr/>
        </p:nvPicPr>
        <p:blipFill rotWithShape="1">
          <a:blip r:embed="rId5">
            <a:alphaModFix/>
          </a:blip>
          <a:srcRect b="0" l="0" r="0" t="0"/>
          <a:stretch/>
        </p:blipFill>
        <p:spPr>
          <a:xfrm>
            <a:off x="-1962150" y="7153275"/>
            <a:ext cx="5372100" cy="4600575"/>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AEFEB"/>
        </a:solidFill>
      </p:bgPr>
    </p:bg>
    <p:spTree>
      <p:nvGrpSpPr>
        <p:cNvPr id="75" name="Shape 75"/>
        <p:cNvGrpSpPr/>
        <p:nvPr/>
      </p:nvGrpSpPr>
      <p:grpSpPr>
        <a:xfrm>
          <a:off x="0" y="0"/>
          <a:ext cx="0" cy="0"/>
          <a:chOff x="0" y="0"/>
          <a:chExt cx="0" cy="0"/>
        </a:xfrm>
      </p:grpSpPr>
      <p:grpSp>
        <p:nvGrpSpPr>
          <p:cNvPr id="76" name="Google Shape;76;p26"/>
          <p:cNvGrpSpPr/>
          <p:nvPr/>
        </p:nvGrpSpPr>
        <p:grpSpPr>
          <a:xfrm>
            <a:off x="-3171825" y="-838200"/>
            <a:ext cx="21878925" cy="13425395"/>
            <a:chOff x="-3171825" y="-838200"/>
            <a:chExt cx="21878925" cy="13425395"/>
          </a:xfrm>
        </p:grpSpPr>
        <p:pic>
          <p:nvPicPr>
            <p:cNvPr descr="preencoded.png" id="77" name="Google Shape;77;p26"/>
            <p:cNvPicPr preferRelativeResize="0"/>
            <p:nvPr/>
          </p:nvPicPr>
          <p:blipFill rotWithShape="1">
            <a:blip r:embed="rId3">
              <a:alphaModFix/>
            </a:blip>
            <a:srcRect b="0" l="0" r="0" t="0"/>
            <a:stretch/>
          </p:blipFill>
          <p:spPr>
            <a:xfrm rot="5400000">
              <a:off x="12325350" y="238125"/>
              <a:ext cx="7458075" cy="5305425"/>
            </a:xfrm>
            <a:prstGeom prst="rect">
              <a:avLst/>
            </a:prstGeom>
            <a:noFill/>
            <a:ln>
              <a:noFill/>
            </a:ln>
          </p:spPr>
        </p:pic>
        <p:pic>
          <p:nvPicPr>
            <p:cNvPr descr="preencoded.png" id="78" name="Google Shape;78;p26"/>
            <p:cNvPicPr preferRelativeResize="0"/>
            <p:nvPr/>
          </p:nvPicPr>
          <p:blipFill rotWithShape="1">
            <a:blip r:embed="rId3">
              <a:alphaModFix/>
            </a:blip>
            <a:srcRect b="0" l="0" r="0" t="0"/>
            <a:stretch/>
          </p:blipFill>
          <p:spPr>
            <a:xfrm rot="-7281872">
              <a:off x="-2694889" y="5369670"/>
              <a:ext cx="7458076" cy="5305425"/>
            </a:xfrm>
            <a:prstGeom prst="rect">
              <a:avLst/>
            </a:prstGeom>
            <a:noFill/>
            <a:ln>
              <a:noFill/>
            </a:ln>
          </p:spPr>
        </p:pic>
      </p:grpSp>
      <p:grpSp>
        <p:nvGrpSpPr>
          <p:cNvPr id="79" name="Google Shape;79;p26"/>
          <p:cNvGrpSpPr/>
          <p:nvPr/>
        </p:nvGrpSpPr>
        <p:grpSpPr>
          <a:xfrm>
            <a:off x="2219325" y="3867150"/>
            <a:ext cx="13910310" cy="4716780"/>
            <a:chOff x="2219325" y="3867150"/>
            <a:chExt cx="13910310" cy="4716780"/>
          </a:xfrm>
        </p:grpSpPr>
        <p:sp>
          <p:nvSpPr>
            <p:cNvPr id="80" name="Google Shape;80;p26"/>
            <p:cNvSpPr/>
            <p:nvPr/>
          </p:nvSpPr>
          <p:spPr>
            <a:xfrm>
              <a:off x="2219325" y="3867150"/>
              <a:ext cx="6604635" cy="429768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000000"/>
                </a:buClr>
                <a:buSzPts val="2400"/>
                <a:buFont typeface="Avenir"/>
                <a:buNone/>
              </a:pPr>
              <a:r>
                <a:rPr b="0" i="0" lang="en-US" sz="2400" u="none" cap="none" strike="noStrike">
                  <a:solidFill>
                    <a:srgbClr val="000000"/>
                  </a:solidFill>
                  <a:latin typeface="Avenir"/>
                  <a:ea typeface="Avenir"/>
                  <a:cs typeface="Avenir"/>
                  <a:sym typeface="Avenir"/>
                </a:rPr>
                <a:t>Welcome to the Fantasy World, a realm of wonder and enchantment where anything is possible. Here, dragons breathe fire, unicorns prance through meadows, and rainbows shine brightly. This world is a place where wishes come true, where potions can be cursed and spells are cast. It's a place of treasure and adventure, where the impossible becomes possible. But the greatest treasure of all is the one that lies within. </a:t>
              </a:r>
              <a:endParaRPr b="0" i="0" sz="2400" u="none" cap="none" strike="noStrike">
                <a:solidFill>
                  <a:schemeClr val="dk1"/>
                </a:solidFill>
                <a:latin typeface="Calibri"/>
                <a:ea typeface="Calibri"/>
                <a:cs typeface="Calibri"/>
                <a:sym typeface="Calibri"/>
              </a:endParaRPr>
            </a:p>
          </p:txBody>
        </p:sp>
        <p:sp>
          <p:nvSpPr>
            <p:cNvPr id="81" name="Google Shape;81;p26"/>
            <p:cNvSpPr/>
            <p:nvPr/>
          </p:nvSpPr>
          <p:spPr>
            <a:xfrm>
              <a:off x="9525000" y="3867150"/>
              <a:ext cx="6604635" cy="471678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000000"/>
                </a:buClr>
                <a:buSzPts val="2400"/>
                <a:buFont typeface="Avenir"/>
                <a:buNone/>
              </a:pPr>
              <a:r>
                <a:rPr b="0" i="0" lang="en-US" sz="2400" u="none" cap="none" strike="noStrike">
                  <a:solidFill>
                    <a:srgbClr val="000000"/>
                  </a:solidFill>
                  <a:latin typeface="Avenir"/>
                  <a:ea typeface="Avenir"/>
                  <a:cs typeface="Avenir"/>
                  <a:sym typeface="Avenir"/>
                </a:rPr>
                <a:t>The world of fantasy is a reflection of our deepest desires, our fondest dreams, and our wildest imaginations. It's a place where we can let go of the constraints of reality and explore the boundless possibilities of the human mind. In this introduction, we will delve into the mysteries of this realm, uncovering the magic and wonder that lies within. So come with us and let's embark on a journey through the Fantasy World and discover the true magic that lies within.</a:t>
              </a:r>
              <a:endParaRPr b="0" i="0" sz="2400" u="none" cap="none" strike="noStrike">
                <a:solidFill>
                  <a:schemeClr val="dk1"/>
                </a:solidFill>
                <a:latin typeface="Calibri"/>
                <a:ea typeface="Calibri"/>
                <a:cs typeface="Calibri"/>
                <a:sym typeface="Calibri"/>
              </a:endParaRPr>
            </a:p>
          </p:txBody>
        </p:sp>
      </p:grpSp>
      <p:sp>
        <p:nvSpPr>
          <p:cNvPr id="82" name="Google Shape;82;p26"/>
          <p:cNvSpPr/>
          <p:nvPr/>
        </p:nvSpPr>
        <p:spPr>
          <a:xfrm>
            <a:off x="2219325" y="2733675"/>
            <a:ext cx="8881110" cy="97536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000000"/>
              </a:buClr>
              <a:buSzPts val="4800"/>
              <a:buFont typeface="Marcellus"/>
              <a:buNone/>
            </a:pPr>
            <a:r>
              <a:rPr b="0" i="0" lang="en-US" sz="4800" u="none" cap="none" strike="noStrike">
                <a:solidFill>
                  <a:srgbClr val="000000"/>
                </a:solidFill>
                <a:latin typeface="Marcellus"/>
                <a:ea typeface="Marcellus"/>
                <a:cs typeface="Marcellus"/>
                <a:sym typeface="Marcellus"/>
              </a:rPr>
              <a:t>The Realm of the Extraordinary</a:t>
            </a:r>
            <a:endParaRPr b="0" i="0" sz="4800" u="none" cap="none" strike="noStrike">
              <a:solidFill>
                <a:schemeClr val="dk1"/>
              </a:solidFill>
              <a:latin typeface="Calibri"/>
              <a:ea typeface="Calibri"/>
              <a:cs typeface="Calibri"/>
              <a:sym typeface="Calibri"/>
            </a:endParaRPr>
          </a:p>
        </p:txBody>
      </p:sp>
      <p:pic>
        <p:nvPicPr>
          <p:cNvPr descr="preencoded.png" id="83" name="Google Shape;83;p26"/>
          <p:cNvPicPr preferRelativeResize="0"/>
          <p:nvPr/>
        </p:nvPicPr>
        <p:blipFill rotWithShape="1">
          <a:blip r:embed="rId4">
            <a:alphaModFix/>
          </a:blip>
          <a:srcRect b="0" l="0" r="0" t="0"/>
          <a:stretch/>
        </p:blipFill>
        <p:spPr>
          <a:xfrm>
            <a:off x="-1543050" y="-1771650"/>
            <a:ext cx="5172075" cy="5638800"/>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AEFEB"/>
        </a:solidFill>
      </p:bgPr>
    </p:bg>
    <p:spTree>
      <p:nvGrpSpPr>
        <p:cNvPr id="88" name="Shape 88"/>
        <p:cNvGrpSpPr/>
        <p:nvPr/>
      </p:nvGrpSpPr>
      <p:grpSpPr>
        <a:xfrm>
          <a:off x="0" y="0"/>
          <a:ext cx="0" cy="0"/>
          <a:chOff x="0" y="0"/>
          <a:chExt cx="0" cy="0"/>
        </a:xfrm>
      </p:grpSpPr>
      <p:grpSp>
        <p:nvGrpSpPr>
          <p:cNvPr id="89" name="Google Shape;89;p25"/>
          <p:cNvGrpSpPr/>
          <p:nvPr/>
        </p:nvGrpSpPr>
        <p:grpSpPr>
          <a:xfrm>
            <a:off x="8286750" y="1704975"/>
            <a:ext cx="8652510" cy="5926455"/>
            <a:chOff x="8286750" y="1704975"/>
            <a:chExt cx="8652510" cy="5926455"/>
          </a:xfrm>
        </p:grpSpPr>
        <p:sp>
          <p:nvSpPr>
            <p:cNvPr id="90" name="Google Shape;90;p25"/>
            <p:cNvSpPr/>
            <p:nvPr/>
          </p:nvSpPr>
          <p:spPr>
            <a:xfrm>
              <a:off x="8286750" y="2838450"/>
              <a:ext cx="8652510" cy="4792980"/>
            </a:xfrm>
            <a:prstGeom prst="rect">
              <a:avLst/>
            </a:prstGeom>
            <a:noFill/>
            <a:ln>
              <a:noFill/>
            </a:ln>
          </p:spPr>
          <p:txBody>
            <a:bodyPr anchorCtr="0" anchor="t" bIns="0" lIns="0" spcFirstLastPara="1" rIns="0" wrap="square" tIns="0">
              <a:noAutofit/>
            </a:bodyPr>
            <a:lstStyle/>
            <a:p>
              <a:pPr indent="-342900" lvl="0" marL="342900" marR="0" rtl="0" algn="l">
                <a:lnSpc>
                  <a:spcPct val="120000"/>
                </a:lnSpc>
                <a:spcBef>
                  <a:spcPts val="0"/>
                </a:spcBef>
                <a:spcAft>
                  <a:spcPts val="0"/>
                </a:spcAft>
                <a:buClr>
                  <a:srgbClr val="000000"/>
                </a:buClr>
                <a:buSzPts val="2400"/>
                <a:buFont typeface="Avenir"/>
                <a:buChar char="•"/>
              </a:pPr>
              <a:r>
                <a:rPr b="0" i="0" lang="en-US" sz="2400" u="none" cap="none" strike="noStrike">
                  <a:solidFill>
                    <a:srgbClr val="000000"/>
                  </a:solidFill>
                  <a:latin typeface="Avenir"/>
                  <a:ea typeface="Avenir"/>
                  <a:cs typeface="Avenir"/>
                  <a:sym typeface="Avenir"/>
                </a:rPr>
                <a:t>A place of endless possibilities and endless adventures</a:t>
              </a:r>
              <a:endParaRPr b="0" i="0" sz="2400" u="none" cap="none" strike="noStrike">
                <a:solidFill>
                  <a:schemeClr val="dk1"/>
                </a:solidFill>
                <a:latin typeface="Calibri"/>
                <a:ea typeface="Calibri"/>
                <a:cs typeface="Calibri"/>
                <a:sym typeface="Calibri"/>
              </a:endParaRPr>
            </a:p>
            <a:p>
              <a:pPr indent="-342900" lvl="0" marL="342900" marR="0" rtl="0" algn="l">
                <a:lnSpc>
                  <a:spcPct val="120000"/>
                </a:lnSpc>
                <a:spcBef>
                  <a:spcPts val="0"/>
                </a:spcBef>
                <a:spcAft>
                  <a:spcPts val="0"/>
                </a:spcAft>
                <a:buClr>
                  <a:srgbClr val="000000"/>
                </a:buClr>
                <a:buSzPts val="2400"/>
                <a:buFont typeface="Avenir"/>
                <a:buChar char="•"/>
              </a:pPr>
              <a:r>
                <a:rPr b="0" i="0" lang="en-US" sz="2400" u="none" cap="none" strike="noStrike">
                  <a:solidFill>
                    <a:srgbClr val="000000"/>
                  </a:solidFill>
                  <a:latin typeface="Avenir"/>
                  <a:ea typeface="Avenir"/>
                  <a:cs typeface="Avenir"/>
                  <a:sym typeface="Avenir"/>
                </a:rPr>
                <a:t>Dragons can be tamed, unicorns can be sighted, and rainbows are a daily occurrence</a:t>
              </a:r>
              <a:endParaRPr b="0" i="0" sz="2400" u="none" cap="none" strike="noStrike">
                <a:solidFill>
                  <a:schemeClr val="dk1"/>
                </a:solidFill>
                <a:latin typeface="Calibri"/>
                <a:ea typeface="Calibri"/>
                <a:cs typeface="Calibri"/>
                <a:sym typeface="Calibri"/>
              </a:endParaRPr>
            </a:p>
            <a:p>
              <a:pPr indent="-342900" lvl="0" marL="342900" marR="0" rtl="0" algn="l">
                <a:lnSpc>
                  <a:spcPct val="120000"/>
                </a:lnSpc>
                <a:spcBef>
                  <a:spcPts val="0"/>
                </a:spcBef>
                <a:spcAft>
                  <a:spcPts val="0"/>
                </a:spcAft>
                <a:buClr>
                  <a:srgbClr val="000000"/>
                </a:buClr>
                <a:buSzPts val="2400"/>
                <a:buFont typeface="Avenir"/>
                <a:buChar char="•"/>
              </a:pPr>
              <a:r>
                <a:rPr b="0" i="0" lang="en-US" sz="2400" u="none" cap="none" strike="noStrike">
                  <a:solidFill>
                    <a:srgbClr val="000000"/>
                  </a:solidFill>
                  <a:latin typeface="Avenir"/>
                  <a:ea typeface="Avenir"/>
                  <a:cs typeface="Avenir"/>
                  <a:sym typeface="Avenir"/>
                </a:rPr>
                <a:t>Not just about the creatures and wonders that populate this realm, but also about the journey of self-discovery and the exploration of the human imagination</a:t>
              </a:r>
              <a:endParaRPr b="0" i="0" sz="2400" u="none" cap="none" strike="noStrike">
                <a:solidFill>
                  <a:schemeClr val="dk1"/>
                </a:solidFill>
                <a:latin typeface="Calibri"/>
                <a:ea typeface="Calibri"/>
                <a:cs typeface="Calibri"/>
                <a:sym typeface="Calibri"/>
              </a:endParaRPr>
            </a:p>
            <a:p>
              <a:pPr indent="-342900" lvl="0" marL="342900" marR="0" rtl="0" algn="l">
                <a:lnSpc>
                  <a:spcPct val="120000"/>
                </a:lnSpc>
                <a:spcBef>
                  <a:spcPts val="0"/>
                </a:spcBef>
                <a:spcAft>
                  <a:spcPts val="0"/>
                </a:spcAft>
                <a:buClr>
                  <a:srgbClr val="000000"/>
                </a:buClr>
                <a:buSzPts val="2400"/>
                <a:buFont typeface="Avenir"/>
                <a:buChar char="•"/>
              </a:pPr>
              <a:r>
                <a:rPr b="0" i="0" lang="en-US" sz="2400" u="none" cap="none" strike="noStrike">
                  <a:solidFill>
                    <a:srgbClr val="000000"/>
                  </a:solidFill>
                  <a:latin typeface="Avenir"/>
                  <a:ea typeface="Avenir"/>
                  <a:cs typeface="Avenir"/>
                  <a:sym typeface="Avenir"/>
                </a:rPr>
                <a:t>A reflection of our deepest desires and our fondest dreams</a:t>
              </a:r>
              <a:endParaRPr b="0" i="0" sz="2400" u="none" cap="none" strike="noStrike">
                <a:solidFill>
                  <a:schemeClr val="dk1"/>
                </a:solidFill>
                <a:latin typeface="Calibri"/>
                <a:ea typeface="Calibri"/>
                <a:cs typeface="Calibri"/>
                <a:sym typeface="Calibri"/>
              </a:endParaRPr>
            </a:p>
            <a:p>
              <a:pPr indent="-342900" lvl="0" marL="342900" marR="0" rtl="0" algn="l">
                <a:lnSpc>
                  <a:spcPct val="120000"/>
                </a:lnSpc>
                <a:spcBef>
                  <a:spcPts val="0"/>
                </a:spcBef>
                <a:spcAft>
                  <a:spcPts val="0"/>
                </a:spcAft>
                <a:buClr>
                  <a:srgbClr val="000000"/>
                </a:buClr>
                <a:buSzPts val="2400"/>
                <a:buFont typeface="Avenir"/>
                <a:buChar char="•"/>
              </a:pPr>
              <a:r>
                <a:rPr b="0" i="0" lang="en-US" sz="2400" u="none" cap="none" strike="noStrike">
                  <a:solidFill>
                    <a:srgbClr val="000000"/>
                  </a:solidFill>
                  <a:latin typeface="Avenir"/>
                  <a:ea typeface="Avenir"/>
                  <a:cs typeface="Avenir"/>
                  <a:sym typeface="Avenir"/>
                </a:rPr>
                <a:t>A place where we can let go of the constraints of reality and explore the boundless possibilities of the mind</a:t>
              </a:r>
              <a:endParaRPr b="0" i="0" sz="2400" u="none" cap="none" strike="noStrike">
                <a:solidFill>
                  <a:schemeClr val="dk1"/>
                </a:solidFill>
                <a:latin typeface="Calibri"/>
                <a:ea typeface="Calibri"/>
                <a:cs typeface="Calibri"/>
                <a:sym typeface="Calibri"/>
              </a:endParaRPr>
            </a:p>
          </p:txBody>
        </p:sp>
        <p:sp>
          <p:nvSpPr>
            <p:cNvPr id="91" name="Google Shape;91;p25"/>
            <p:cNvSpPr/>
            <p:nvPr/>
          </p:nvSpPr>
          <p:spPr>
            <a:xfrm>
              <a:off x="8286750" y="1704975"/>
              <a:ext cx="6890385" cy="97536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000000"/>
                </a:buClr>
                <a:buSzPts val="4800"/>
                <a:buFont typeface="Marcellus"/>
                <a:buNone/>
              </a:pPr>
              <a:r>
                <a:rPr b="0" i="0" lang="en-US" sz="4800" u="none" cap="none" strike="noStrike">
                  <a:solidFill>
                    <a:srgbClr val="000000"/>
                  </a:solidFill>
                  <a:latin typeface="Marcellus"/>
                  <a:ea typeface="Marcellus"/>
                  <a:cs typeface="Marcellus"/>
                  <a:sym typeface="Marcellus"/>
                </a:rPr>
                <a:t>Imagination and Fantasy</a:t>
              </a:r>
              <a:endParaRPr b="0" i="0" sz="4800" u="none" cap="none" strike="noStrike">
                <a:solidFill>
                  <a:schemeClr val="dk1"/>
                </a:solidFill>
                <a:latin typeface="Calibri"/>
                <a:ea typeface="Calibri"/>
                <a:cs typeface="Calibri"/>
                <a:sym typeface="Calibri"/>
              </a:endParaRPr>
            </a:p>
          </p:txBody>
        </p:sp>
      </p:grpSp>
      <p:pic>
        <p:nvPicPr>
          <p:cNvPr descr="preencoded.png" id="92" name="Google Shape;92;p25"/>
          <p:cNvPicPr preferRelativeResize="0"/>
          <p:nvPr/>
        </p:nvPicPr>
        <p:blipFill rotWithShape="1">
          <a:blip r:embed="rId3">
            <a:alphaModFix/>
          </a:blip>
          <a:srcRect b="0" l="0" r="0" t="0"/>
          <a:stretch/>
        </p:blipFill>
        <p:spPr>
          <a:xfrm>
            <a:off x="-95250" y="-942975"/>
            <a:ext cx="3705225" cy="4543425"/>
          </a:xfrm>
          <a:prstGeom prst="rect">
            <a:avLst/>
          </a:prstGeom>
          <a:noFill/>
          <a:ln>
            <a:noFill/>
          </a:ln>
        </p:spPr>
      </p:pic>
      <p:pic>
        <p:nvPicPr>
          <p:cNvPr descr="preencoded.png" id="93" name="Google Shape;93;p25"/>
          <p:cNvPicPr preferRelativeResize="0"/>
          <p:nvPr/>
        </p:nvPicPr>
        <p:blipFill rotWithShape="1">
          <a:blip r:embed="rId3">
            <a:alphaModFix/>
          </a:blip>
          <a:srcRect b="0" l="0" r="0" t="0"/>
          <a:stretch/>
        </p:blipFill>
        <p:spPr>
          <a:xfrm rot="-10517334">
            <a:off x="14772621" y="5678510"/>
            <a:ext cx="3705225" cy="4543425"/>
          </a:xfrm>
          <a:prstGeom prst="rect">
            <a:avLst/>
          </a:prstGeom>
          <a:noFill/>
          <a:ln>
            <a:noFill/>
          </a:ln>
        </p:spPr>
      </p:pic>
      <p:pic>
        <p:nvPicPr>
          <p:cNvPr descr="preencoded.png" id="94" name="Google Shape;94;p25"/>
          <p:cNvPicPr preferRelativeResize="0"/>
          <p:nvPr/>
        </p:nvPicPr>
        <p:blipFill rotWithShape="1">
          <a:blip r:embed="rId4">
            <a:alphaModFix/>
          </a:blip>
          <a:srcRect b="0" l="0" r="0" t="0"/>
          <a:stretch/>
        </p:blipFill>
        <p:spPr>
          <a:xfrm>
            <a:off x="542925" y="1323975"/>
            <a:ext cx="6953250" cy="8791575"/>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99" name="Shape 99"/>
        <p:cNvGrpSpPr/>
        <p:nvPr/>
      </p:nvGrpSpPr>
      <p:grpSpPr>
        <a:xfrm>
          <a:off x="0" y="0"/>
          <a:ext cx="0" cy="0"/>
          <a:chOff x="0" y="0"/>
          <a:chExt cx="0" cy="0"/>
        </a:xfrm>
      </p:grpSpPr>
      <p:pic>
        <p:nvPicPr>
          <p:cNvPr descr="preencoded.png" id="100" name="Google Shape;100;p24"/>
          <p:cNvPicPr preferRelativeResize="0"/>
          <p:nvPr/>
        </p:nvPicPr>
        <p:blipFill rotWithShape="1">
          <a:blip r:embed="rId3">
            <a:alphaModFix/>
          </a:blip>
          <a:srcRect b="0" l="0" r="0" t="0"/>
          <a:stretch/>
        </p:blipFill>
        <p:spPr>
          <a:xfrm>
            <a:off x="0" y="0"/>
            <a:ext cx="18288000" cy="10287000"/>
          </a:xfrm>
          <a:prstGeom prst="rect">
            <a:avLst/>
          </a:prstGeom>
          <a:noFill/>
          <a:ln>
            <a:noFill/>
          </a:ln>
        </p:spPr>
      </p:pic>
      <p:grpSp>
        <p:nvGrpSpPr>
          <p:cNvPr id="101" name="Google Shape;101;p24"/>
          <p:cNvGrpSpPr/>
          <p:nvPr/>
        </p:nvGrpSpPr>
        <p:grpSpPr>
          <a:xfrm>
            <a:off x="3190875" y="3105150"/>
            <a:ext cx="11896725" cy="4324350"/>
            <a:chOff x="3190875" y="3105150"/>
            <a:chExt cx="11896725" cy="4324350"/>
          </a:xfrm>
        </p:grpSpPr>
        <p:sp>
          <p:nvSpPr>
            <p:cNvPr id="102" name="Google Shape;102;p24"/>
            <p:cNvSpPr/>
            <p:nvPr/>
          </p:nvSpPr>
          <p:spPr>
            <a:xfrm>
              <a:off x="5076825" y="3105150"/>
              <a:ext cx="8115300" cy="2447925"/>
            </a:xfrm>
            <a:prstGeom prst="rect">
              <a:avLst/>
            </a:prstGeom>
            <a:noFill/>
            <a:ln>
              <a:noFill/>
            </a:ln>
          </p:spPr>
          <p:txBody>
            <a:bodyPr anchorCtr="0" anchor="t" bIns="0" lIns="0" spcFirstLastPara="1" rIns="0" wrap="square" tIns="0">
              <a:noAutofit/>
            </a:bodyPr>
            <a:lstStyle/>
            <a:p>
              <a:pPr indent="0" lvl="0" marL="0" marR="0" rtl="0" algn="ctr">
                <a:lnSpc>
                  <a:spcPct val="120000"/>
                </a:lnSpc>
                <a:spcBef>
                  <a:spcPts val="0"/>
                </a:spcBef>
                <a:spcAft>
                  <a:spcPts val="0"/>
                </a:spcAft>
                <a:buClr>
                  <a:srgbClr val="000000"/>
                </a:buClr>
                <a:buSzPts val="12000"/>
                <a:buFont typeface="Marcellus"/>
                <a:buNone/>
              </a:pPr>
              <a:r>
                <a:rPr b="0" i="0" lang="en-US" sz="12000" u="none" cap="none" strike="noStrike">
                  <a:solidFill>
                    <a:srgbClr val="000000"/>
                  </a:solidFill>
                  <a:latin typeface="Marcellus"/>
                  <a:ea typeface="Marcellus"/>
                  <a:cs typeface="Marcellus"/>
                  <a:sym typeface="Marcellus"/>
                </a:rPr>
                <a:t>Encounters</a:t>
              </a:r>
              <a:endParaRPr b="0" i="0" sz="12000" u="none" cap="none" strike="noStrike">
                <a:solidFill>
                  <a:schemeClr val="dk1"/>
                </a:solidFill>
                <a:latin typeface="Calibri"/>
                <a:ea typeface="Calibri"/>
                <a:cs typeface="Calibri"/>
                <a:sym typeface="Calibri"/>
              </a:endParaRPr>
            </a:p>
          </p:txBody>
        </p:sp>
        <p:pic>
          <p:nvPicPr>
            <p:cNvPr descr="preencoded.png" id="103" name="Google Shape;103;p24"/>
            <p:cNvPicPr preferRelativeResize="0"/>
            <p:nvPr/>
          </p:nvPicPr>
          <p:blipFill rotWithShape="1">
            <a:blip r:embed="rId4">
              <a:alphaModFix/>
            </a:blip>
            <a:srcRect b="0" l="0" r="0" t="0"/>
            <a:stretch/>
          </p:blipFill>
          <p:spPr>
            <a:xfrm>
              <a:off x="7629525" y="5276850"/>
              <a:ext cx="3028950" cy="714375"/>
            </a:xfrm>
            <a:prstGeom prst="rect">
              <a:avLst/>
            </a:prstGeom>
            <a:noFill/>
            <a:ln>
              <a:noFill/>
            </a:ln>
          </p:spPr>
        </p:pic>
        <p:sp>
          <p:nvSpPr>
            <p:cNvPr id="104" name="Google Shape;104;p24"/>
            <p:cNvSpPr/>
            <p:nvPr/>
          </p:nvSpPr>
          <p:spPr>
            <a:xfrm>
              <a:off x="3190875" y="6248400"/>
              <a:ext cx="11896725" cy="1181100"/>
            </a:xfrm>
            <a:prstGeom prst="rect">
              <a:avLst/>
            </a:prstGeom>
            <a:noFill/>
            <a:ln>
              <a:noFill/>
            </a:ln>
          </p:spPr>
          <p:txBody>
            <a:bodyPr anchorCtr="0" anchor="t" bIns="0" lIns="0" spcFirstLastPara="1" rIns="0" wrap="square" tIns="0">
              <a:noAutofit/>
            </a:bodyPr>
            <a:lstStyle/>
            <a:p>
              <a:pPr indent="0" lvl="0" marL="0" marR="0" rtl="0" algn="ctr">
                <a:lnSpc>
                  <a:spcPct val="120000"/>
                </a:lnSpc>
                <a:spcBef>
                  <a:spcPts val="0"/>
                </a:spcBef>
                <a:spcAft>
                  <a:spcPts val="0"/>
                </a:spcAft>
                <a:buClr>
                  <a:srgbClr val="000000"/>
                </a:buClr>
                <a:buSzPts val="3000"/>
                <a:buFont typeface="Avenir"/>
                <a:buNone/>
              </a:pPr>
              <a:r>
                <a:rPr b="0" i="0" lang="en-US" sz="3000" u="none" cap="none" strike="noStrike">
                  <a:solidFill>
                    <a:srgbClr val="000000"/>
                  </a:solidFill>
                  <a:latin typeface="Avenir"/>
                  <a:ea typeface="Avenir"/>
                  <a:cs typeface="Avenir"/>
                  <a:sym typeface="Avenir"/>
                </a:rPr>
                <a:t>Encountering the Inhabitants of the Fantasy Realm: From the Enchanting to the Fearsome</a:t>
              </a:r>
              <a:endParaRPr b="0" i="0" sz="3000" u="none" cap="none" strike="noStrike">
                <a:solidFill>
                  <a:schemeClr val="dk1"/>
                </a:solidFill>
                <a:latin typeface="Calibri"/>
                <a:ea typeface="Calibri"/>
                <a:cs typeface="Calibri"/>
                <a:sym typeface="Calibri"/>
              </a:endParaRPr>
            </a:p>
          </p:txBody>
        </p:sp>
      </p:grpSp>
      <p:pic>
        <p:nvPicPr>
          <p:cNvPr descr="preencoded.png" id="105" name="Google Shape;105;p24"/>
          <p:cNvPicPr preferRelativeResize="0"/>
          <p:nvPr/>
        </p:nvPicPr>
        <p:blipFill rotWithShape="1">
          <a:blip r:embed="rId5">
            <a:alphaModFix/>
          </a:blip>
          <a:srcRect b="0" l="0" r="0" t="0"/>
          <a:stretch/>
        </p:blipFill>
        <p:spPr>
          <a:xfrm rot="10800000">
            <a:off x="14201775" y="-3657600"/>
            <a:ext cx="9629775" cy="8248650"/>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AEFEB"/>
        </a:solidFill>
      </p:bgPr>
    </p:bg>
    <p:spTree>
      <p:nvGrpSpPr>
        <p:cNvPr id="110" name="Shape 110"/>
        <p:cNvGrpSpPr/>
        <p:nvPr/>
      </p:nvGrpSpPr>
      <p:grpSpPr>
        <a:xfrm>
          <a:off x="0" y="0"/>
          <a:ext cx="0" cy="0"/>
          <a:chOff x="0" y="0"/>
          <a:chExt cx="0" cy="0"/>
        </a:xfrm>
      </p:grpSpPr>
      <p:grpSp>
        <p:nvGrpSpPr>
          <p:cNvPr id="111" name="Google Shape;111;p23"/>
          <p:cNvGrpSpPr/>
          <p:nvPr/>
        </p:nvGrpSpPr>
        <p:grpSpPr>
          <a:xfrm>
            <a:off x="-3171825" y="-838200"/>
            <a:ext cx="21878925" cy="13425395"/>
            <a:chOff x="-3171825" y="-838200"/>
            <a:chExt cx="21878925" cy="13425395"/>
          </a:xfrm>
        </p:grpSpPr>
        <p:pic>
          <p:nvPicPr>
            <p:cNvPr descr="preencoded.png" id="112" name="Google Shape;112;p23"/>
            <p:cNvPicPr preferRelativeResize="0"/>
            <p:nvPr/>
          </p:nvPicPr>
          <p:blipFill rotWithShape="1">
            <a:blip r:embed="rId3">
              <a:alphaModFix/>
            </a:blip>
            <a:srcRect b="0" l="0" r="0" t="0"/>
            <a:stretch/>
          </p:blipFill>
          <p:spPr>
            <a:xfrm rot="5400000">
              <a:off x="12325350" y="238125"/>
              <a:ext cx="7458075" cy="5305425"/>
            </a:xfrm>
            <a:prstGeom prst="rect">
              <a:avLst/>
            </a:prstGeom>
            <a:noFill/>
            <a:ln>
              <a:noFill/>
            </a:ln>
          </p:spPr>
        </p:pic>
        <p:pic>
          <p:nvPicPr>
            <p:cNvPr descr="preencoded.png" id="113" name="Google Shape;113;p23"/>
            <p:cNvPicPr preferRelativeResize="0"/>
            <p:nvPr/>
          </p:nvPicPr>
          <p:blipFill rotWithShape="1">
            <a:blip r:embed="rId3">
              <a:alphaModFix/>
            </a:blip>
            <a:srcRect b="0" l="0" r="0" t="0"/>
            <a:stretch/>
          </p:blipFill>
          <p:spPr>
            <a:xfrm rot="-7281872">
              <a:off x="-2694889" y="5369670"/>
              <a:ext cx="7458076" cy="5305425"/>
            </a:xfrm>
            <a:prstGeom prst="rect">
              <a:avLst/>
            </a:prstGeom>
            <a:noFill/>
            <a:ln>
              <a:noFill/>
            </a:ln>
          </p:spPr>
        </p:pic>
      </p:grpSp>
      <p:grpSp>
        <p:nvGrpSpPr>
          <p:cNvPr id="114" name="Google Shape;114;p23"/>
          <p:cNvGrpSpPr/>
          <p:nvPr/>
        </p:nvGrpSpPr>
        <p:grpSpPr>
          <a:xfrm>
            <a:off x="2245995" y="3793182"/>
            <a:ext cx="6061710" cy="4409748"/>
            <a:chOff x="2245995" y="3793182"/>
            <a:chExt cx="6061710" cy="4409748"/>
          </a:xfrm>
        </p:grpSpPr>
        <p:pic>
          <p:nvPicPr>
            <p:cNvPr descr="preencoded.png" id="115" name="Google Shape;115;p23"/>
            <p:cNvPicPr preferRelativeResize="0"/>
            <p:nvPr/>
          </p:nvPicPr>
          <p:blipFill rotWithShape="1">
            <a:blip r:embed="rId4">
              <a:alphaModFix/>
            </a:blip>
            <a:srcRect b="0" l="0" r="0" t="0"/>
            <a:stretch/>
          </p:blipFill>
          <p:spPr>
            <a:xfrm>
              <a:off x="4842445" y="3793182"/>
              <a:ext cx="869042" cy="1024235"/>
            </a:xfrm>
            <a:prstGeom prst="rect">
              <a:avLst/>
            </a:prstGeom>
            <a:noFill/>
            <a:ln>
              <a:noFill/>
            </a:ln>
          </p:spPr>
        </p:pic>
        <p:sp>
          <p:nvSpPr>
            <p:cNvPr id="116" name="Google Shape;116;p23"/>
            <p:cNvSpPr/>
            <p:nvPr/>
          </p:nvSpPr>
          <p:spPr>
            <a:xfrm>
              <a:off x="2769870" y="5276850"/>
              <a:ext cx="5013960" cy="975360"/>
            </a:xfrm>
            <a:prstGeom prst="rect">
              <a:avLst/>
            </a:prstGeom>
            <a:noFill/>
            <a:ln>
              <a:noFill/>
            </a:ln>
          </p:spPr>
          <p:txBody>
            <a:bodyPr anchorCtr="0" anchor="t" bIns="0" lIns="0" spcFirstLastPara="1" rIns="0" wrap="square" tIns="0">
              <a:noAutofit/>
            </a:bodyPr>
            <a:lstStyle/>
            <a:p>
              <a:pPr indent="0" lvl="0" marL="0" marR="0" rtl="0" algn="ctr">
                <a:lnSpc>
                  <a:spcPct val="120000"/>
                </a:lnSpc>
                <a:spcBef>
                  <a:spcPts val="0"/>
                </a:spcBef>
                <a:spcAft>
                  <a:spcPts val="0"/>
                </a:spcAft>
                <a:buClr>
                  <a:srgbClr val="000000"/>
                </a:buClr>
                <a:buSzPts val="4800"/>
                <a:buFont typeface="Marcellus"/>
                <a:buNone/>
              </a:pPr>
              <a:r>
                <a:rPr b="0" i="0" lang="en-US" sz="4800" u="none" cap="none" strike="noStrike">
                  <a:solidFill>
                    <a:srgbClr val="000000"/>
                  </a:solidFill>
                  <a:latin typeface="Marcellus"/>
                  <a:ea typeface="Marcellus"/>
                  <a:cs typeface="Marcellus"/>
                  <a:sym typeface="Marcellus"/>
                </a:rPr>
                <a:t>Unicorn Sightings</a:t>
              </a:r>
              <a:endParaRPr b="0" i="0" sz="4800" u="none" cap="none" strike="noStrike">
                <a:solidFill>
                  <a:schemeClr val="dk1"/>
                </a:solidFill>
                <a:latin typeface="Calibri"/>
                <a:ea typeface="Calibri"/>
                <a:cs typeface="Calibri"/>
                <a:sym typeface="Calibri"/>
              </a:endParaRPr>
            </a:p>
          </p:txBody>
        </p:sp>
        <p:sp>
          <p:nvSpPr>
            <p:cNvPr id="117" name="Google Shape;117;p23"/>
            <p:cNvSpPr/>
            <p:nvPr/>
          </p:nvSpPr>
          <p:spPr>
            <a:xfrm>
              <a:off x="2245995" y="6419850"/>
              <a:ext cx="6061710" cy="1783080"/>
            </a:xfrm>
            <a:prstGeom prst="rect">
              <a:avLst/>
            </a:prstGeom>
            <a:noFill/>
            <a:ln>
              <a:noFill/>
            </a:ln>
          </p:spPr>
          <p:txBody>
            <a:bodyPr anchorCtr="0" anchor="t" bIns="0" lIns="0" spcFirstLastPara="1" rIns="0" wrap="square" tIns="0">
              <a:noAutofit/>
            </a:bodyPr>
            <a:lstStyle/>
            <a:p>
              <a:pPr indent="0" lvl="0" marL="0" marR="0" rtl="0" algn="ctr">
                <a:lnSpc>
                  <a:spcPct val="120000"/>
                </a:lnSpc>
                <a:spcBef>
                  <a:spcPts val="0"/>
                </a:spcBef>
                <a:spcAft>
                  <a:spcPts val="0"/>
                </a:spcAft>
                <a:buClr>
                  <a:srgbClr val="000000"/>
                </a:buClr>
                <a:buSzPts val="2400"/>
                <a:buFont typeface="Avenir"/>
                <a:buNone/>
              </a:pPr>
              <a:r>
                <a:rPr b="0" i="0" lang="en-US" sz="2400" u="none" cap="none" strike="noStrike">
                  <a:solidFill>
                    <a:srgbClr val="000000"/>
                  </a:solidFill>
                  <a:latin typeface="Avenir"/>
                  <a:ea typeface="Avenir"/>
                  <a:cs typeface="Avenir"/>
                  <a:sym typeface="Avenir"/>
                </a:rPr>
                <a:t>A record of the number of unicorns spotted in the fantasy realm and the beauty and mystery that surrounds these enchanting creatures.</a:t>
              </a:r>
              <a:endParaRPr b="0" i="0" sz="2400" u="none" cap="none" strike="noStrike">
                <a:solidFill>
                  <a:schemeClr val="dk1"/>
                </a:solidFill>
                <a:latin typeface="Calibri"/>
                <a:ea typeface="Calibri"/>
                <a:cs typeface="Calibri"/>
                <a:sym typeface="Calibri"/>
              </a:endParaRPr>
            </a:p>
          </p:txBody>
        </p:sp>
      </p:grpSp>
      <p:grpSp>
        <p:nvGrpSpPr>
          <p:cNvPr id="118" name="Google Shape;118;p23"/>
          <p:cNvGrpSpPr/>
          <p:nvPr/>
        </p:nvGrpSpPr>
        <p:grpSpPr>
          <a:xfrm>
            <a:off x="9970770" y="3802410"/>
            <a:ext cx="6061710" cy="3981420"/>
            <a:chOff x="9970770" y="3802410"/>
            <a:chExt cx="6061710" cy="3981420"/>
          </a:xfrm>
        </p:grpSpPr>
        <p:pic>
          <p:nvPicPr>
            <p:cNvPr descr="preencoded.png" id="119" name="Google Shape;119;p23"/>
            <p:cNvPicPr preferRelativeResize="0"/>
            <p:nvPr/>
          </p:nvPicPr>
          <p:blipFill rotWithShape="1">
            <a:blip r:embed="rId5">
              <a:alphaModFix/>
            </a:blip>
            <a:srcRect b="0" l="0" r="0" t="0"/>
            <a:stretch/>
          </p:blipFill>
          <p:spPr>
            <a:xfrm>
              <a:off x="12567940" y="3802410"/>
              <a:ext cx="867370" cy="1005780"/>
            </a:xfrm>
            <a:prstGeom prst="rect">
              <a:avLst/>
            </a:prstGeom>
            <a:noFill/>
            <a:ln>
              <a:noFill/>
            </a:ln>
          </p:spPr>
        </p:pic>
        <p:sp>
          <p:nvSpPr>
            <p:cNvPr id="120" name="Google Shape;120;p23"/>
            <p:cNvSpPr/>
            <p:nvPr/>
          </p:nvSpPr>
          <p:spPr>
            <a:xfrm>
              <a:off x="10770870" y="5276850"/>
              <a:ext cx="4461510" cy="975360"/>
            </a:xfrm>
            <a:prstGeom prst="rect">
              <a:avLst/>
            </a:prstGeom>
            <a:noFill/>
            <a:ln>
              <a:noFill/>
            </a:ln>
          </p:spPr>
          <p:txBody>
            <a:bodyPr anchorCtr="0" anchor="t" bIns="0" lIns="0" spcFirstLastPara="1" rIns="0" wrap="square" tIns="0">
              <a:noAutofit/>
            </a:bodyPr>
            <a:lstStyle/>
            <a:p>
              <a:pPr indent="0" lvl="0" marL="0" marR="0" rtl="0" algn="ctr">
                <a:lnSpc>
                  <a:spcPct val="120000"/>
                </a:lnSpc>
                <a:spcBef>
                  <a:spcPts val="0"/>
                </a:spcBef>
                <a:spcAft>
                  <a:spcPts val="0"/>
                </a:spcAft>
                <a:buClr>
                  <a:srgbClr val="000000"/>
                </a:buClr>
                <a:buSzPts val="4800"/>
                <a:buFont typeface="Marcellus"/>
                <a:buNone/>
              </a:pPr>
              <a:r>
                <a:rPr b="0" i="0" lang="en-US" sz="4800" u="none" cap="none" strike="noStrike">
                  <a:solidFill>
                    <a:srgbClr val="000000"/>
                  </a:solidFill>
                  <a:latin typeface="Marcellus"/>
                  <a:ea typeface="Marcellus"/>
                  <a:cs typeface="Marcellus"/>
                  <a:sym typeface="Marcellus"/>
                </a:rPr>
                <a:t>Dragon Taming</a:t>
              </a:r>
              <a:endParaRPr b="0" i="0" sz="4800" u="none" cap="none" strike="noStrike">
                <a:solidFill>
                  <a:schemeClr val="dk1"/>
                </a:solidFill>
                <a:latin typeface="Calibri"/>
                <a:ea typeface="Calibri"/>
                <a:cs typeface="Calibri"/>
                <a:sym typeface="Calibri"/>
              </a:endParaRPr>
            </a:p>
          </p:txBody>
        </p:sp>
        <p:sp>
          <p:nvSpPr>
            <p:cNvPr id="121" name="Google Shape;121;p23"/>
            <p:cNvSpPr/>
            <p:nvPr/>
          </p:nvSpPr>
          <p:spPr>
            <a:xfrm>
              <a:off x="9970770" y="6419850"/>
              <a:ext cx="6061710" cy="1363980"/>
            </a:xfrm>
            <a:prstGeom prst="rect">
              <a:avLst/>
            </a:prstGeom>
            <a:noFill/>
            <a:ln>
              <a:noFill/>
            </a:ln>
          </p:spPr>
          <p:txBody>
            <a:bodyPr anchorCtr="0" anchor="t" bIns="0" lIns="0" spcFirstLastPara="1" rIns="0" wrap="square" tIns="0">
              <a:noAutofit/>
            </a:bodyPr>
            <a:lstStyle/>
            <a:p>
              <a:pPr indent="0" lvl="0" marL="0" marR="0" rtl="0" algn="ctr">
                <a:lnSpc>
                  <a:spcPct val="120000"/>
                </a:lnSpc>
                <a:spcBef>
                  <a:spcPts val="0"/>
                </a:spcBef>
                <a:spcAft>
                  <a:spcPts val="0"/>
                </a:spcAft>
                <a:buClr>
                  <a:srgbClr val="000000"/>
                </a:buClr>
                <a:buSzPts val="2400"/>
                <a:buFont typeface="Avenir"/>
                <a:buNone/>
              </a:pPr>
              <a:r>
                <a:rPr b="0" i="0" lang="en-US" sz="2400" u="none" cap="none" strike="noStrike">
                  <a:solidFill>
                    <a:srgbClr val="000000"/>
                  </a:solidFill>
                  <a:latin typeface="Avenir"/>
                  <a:ea typeface="Avenir"/>
                  <a:cs typeface="Avenir"/>
                  <a:sym typeface="Avenir"/>
                </a:rPr>
                <a:t>A closer look at the art of taming dragons and the brave adventurers who dare to take on these fearsome creatures.</a:t>
              </a:r>
              <a:endParaRPr b="0" i="0" sz="2400" u="none" cap="none" strike="noStrike">
                <a:solidFill>
                  <a:schemeClr val="dk1"/>
                </a:solidFill>
                <a:latin typeface="Calibri"/>
                <a:ea typeface="Calibri"/>
                <a:cs typeface="Calibri"/>
                <a:sym typeface="Calibri"/>
              </a:endParaRPr>
            </a:p>
          </p:txBody>
        </p:sp>
      </p:grpSp>
      <p:sp>
        <p:nvSpPr>
          <p:cNvPr id="122" name="Google Shape;122;p23"/>
          <p:cNvSpPr/>
          <p:nvPr/>
        </p:nvSpPr>
        <p:spPr>
          <a:xfrm>
            <a:off x="4705350" y="942975"/>
            <a:ext cx="8115300" cy="2447925"/>
          </a:xfrm>
          <a:prstGeom prst="rect">
            <a:avLst/>
          </a:prstGeom>
          <a:noFill/>
          <a:ln>
            <a:noFill/>
          </a:ln>
        </p:spPr>
        <p:txBody>
          <a:bodyPr anchorCtr="0" anchor="t" bIns="0" lIns="0" spcFirstLastPara="1" rIns="0" wrap="square" tIns="0">
            <a:noAutofit/>
          </a:bodyPr>
          <a:lstStyle/>
          <a:p>
            <a:pPr indent="0" lvl="0" marL="0" marR="0" rtl="0" algn="ctr">
              <a:lnSpc>
                <a:spcPct val="120000"/>
              </a:lnSpc>
              <a:spcBef>
                <a:spcPts val="0"/>
              </a:spcBef>
              <a:spcAft>
                <a:spcPts val="0"/>
              </a:spcAft>
              <a:buClr>
                <a:srgbClr val="000000"/>
              </a:buClr>
              <a:buSzPts val="12000"/>
              <a:buFont typeface="Marcellus"/>
              <a:buNone/>
            </a:pPr>
            <a:r>
              <a:rPr b="0" i="0" lang="en-US" sz="12000" u="none" cap="none" strike="noStrike">
                <a:solidFill>
                  <a:srgbClr val="000000"/>
                </a:solidFill>
                <a:latin typeface="Marcellus"/>
                <a:ea typeface="Marcellus"/>
                <a:cs typeface="Marcellus"/>
                <a:sym typeface="Marcellus"/>
              </a:rPr>
              <a:t>Encounters</a:t>
            </a:r>
            <a:endParaRPr b="0" i="0" sz="12000" u="none" cap="none" strike="noStrike">
              <a:solidFill>
                <a:schemeClr val="dk1"/>
              </a:solidFill>
              <a:latin typeface="Calibri"/>
              <a:ea typeface="Calibri"/>
              <a:cs typeface="Calibri"/>
              <a:sym typeface="Calibri"/>
            </a:endParaRPr>
          </a:p>
        </p:txBody>
      </p:sp>
      <p:pic>
        <p:nvPicPr>
          <p:cNvPr descr="preencoded.png" id="123" name="Google Shape;123;p23"/>
          <p:cNvPicPr preferRelativeResize="0"/>
          <p:nvPr/>
        </p:nvPicPr>
        <p:blipFill rotWithShape="1">
          <a:blip r:embed="rId6">
            <a:alphaModFix/>
          </a:blip>
          <a:srcRect b="0" l="0" r="0" t="0"/>
          <a:stretch/>
        </p:blipFill>
        <p:spPr>
          <a:xfrm rot="1849939">
            <a:off x="-5314949" y="-3067051"/>
            <a:ext cx="9344025" cy="11896725"/>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AEFEB"/>
        </a:solidFill>
      </p:bgPr>
    </p:bg>
    <p:spTree>
      <p:nvGrpSpPr>
        <p:cNvPr id="128" name="Shape 128"/>
        <p:cNvGrpSpPr/>
        <p:nvPr/>
      </p:nvGrpSpPr>
      <p:grpSpPr>
        <a:xfrm>
          <a:off x="0" y="0"/>
          <a:ext cx="0" cy="0"/>
          <a:chOff x="0" y="0"/>
          <a:chExt cx="0" cy="0"/>
        </a:xfrm>
      </p:grpSpPr>
      <p:grpSp>
        <p:nvGrpSpPr>
          <p:cNvPr id="129" name="Google Shape;129;p22"/>
          <p:cNvGrpSpPr/>
          <p:nvPr/>
        </p:nvGrpSpPr>
        <p:grpSpPr>
          <a:xfrm>
            <a:off x="-3171825" y="-838200"/>
            <a:ext cx="21878925" cy="13425395"/>
            <a:chOff x="-3171825" y="-838200"/>
            <a:chExt cx="21878925" cy="13425395"/>
          </a:xfrm>
        </p:grpSpPr>
        <p:pic>
          <p:nvPicPr>
            <p:cNvPr descr="preencoded.png" id="130" name="Google Shape;130;p22"/>
            <p:cNvPicPr preferRelativeResize="0"/>
            <p:nvPr/>
          </p:nvPicPr>
          <p:blipFill rotWithShape="1">
            <a:blip r:embed="rId3">
              <a:alphaModFix/>
            </a:blip>
            <a:srcRect b="0" l="0" r="0" t="0"/>
            <a:stretch/>
          </p:blipFill>
          <p:spPr>
            <a:xfrm rot="5400000">
              <a:off x="12325350" y="238125"/>
              <a:ext cx="7458075" cy="5305425"/>
            </a:xfrm>
            <a:prstGeom prst="rect">
              <a:avLst/>
            </a:prstGeom>
            <a:noFill/>
            <a:ln>
              <a:noFill/>
            </a:ln>
          </p:spPr>
        </p:pic>
        <p:pic>
          <p:nvPicPr>
            <p:cNvPr descr="preencoded.png" id="131" name="Google Shape;131;p22"/>
            <p:cNvPicPr preferRelativeResize="0"/>
            <p:nvPr/>
          </p:nvPicPr>
          <p:blipFill rotWithShape="1">
            <a:blip r:embed="rId3">
              <a:alphaModFix/>
            </a:blip>
            <a:srcRect b="0" l="0" r="0" t="0"/>
            <a:stretch/>
          </p:blipFill>
          <p:spPr>
            <a:xfrm rot="-7281872">
              <a:off x="-2694889" y="5369670"/>
              <a:ext cx="7458076" cy="5305425"/>
            </a:xfrm>
            <a:prstGeom prst="rect">
              <a:avLst/>
            </a:prstGeom>
            <a:noFill/>
            <a:ln>
              <a:noFill/>
            </a:ln>
          </p:spPr>
        </p:pic>
      </p:grpSp>
      <p:pic>
        <p:nvPicPr>
          <p:cNvPr descr="preencoded.png" id="132" name="Google Shape;132;p22"/>
          <p:cNvPicPr preferRelativeResize="0"/>
          <p:nvPr/>
        </p:nvPicPr>
        <p:blipFill rotWithShape="1">
          <a:blip r:embed="rId4">
            <a:alphaModFix/>
          </a:blip>
          <a:srcRect b="0" l="0" r="0" t="0"/>
          <a:stretch/>
        </p:blipFill>
        <p:spPr>
          <a:xfrm>
            <a:off x="9522023" y="4247852"/>
            <a:ext cx="996553" cy="839688"/>
          </a:xfrm>
          <a:prstGeom prst="rect">
            <a:avLst/>
          </a:prstGeom>
          <a:noFill/>
          <a:ln>
            <a:noFill/>
          </a:ln>
        </p:spPr>
      </p:pic>
      <p:grpSp>
        <p:nvGrpSpPr>
          <p:cNvPr id="133" name="Google Shape;133;p22"/>
          <p:cNvGrpSpPr/>
          <p:nvPr/>
        </p:nvGrpSpPr>
        <p:grpSpPr>
          <a:xfrm>
            <a:off x="10885170" y="3767138"/>
            <a:ext cx="6168390" cy="1935480"/>
            <a:chOff x="10885170" y="3767138"/>
            <a:chExt cx="6168390" cy="1935480"/>
          </a:xfrm>
        </p:grpSpPr>
        <p:sp>
          <p:nvSpPr>
            <p:cNvPr id="134" name="Google Shape;134;p22"/>
            <p:cNvSpPr/>
            <p:nvPr/>
          </p:nvSpPr>
          <p:spPr>
            <a:xfrm>
              <a:off x="10885170" y="3767138"/>
              <a:ext cx="4290060" cy="975360"/>
            </a:xfrm>
            <a:prstGeom prst="rect">
              <a:avLst/>
            </a:prstGeom>
            <a:noFill/>
            <a:ln>
              <a:noFill/>
            </a:ln>
          </p:spPr>
          <p:txBody>
            <a:bodyPr anchorCtr="0" anchor="t" bIns="0" lIns="0" spcFirstLastPara="1" rIns="0" wrap="square" tIns="0">
              <a:noAutofit/>
            </a:bodyPr>
            <a:lstStyle/>
            <a:p>
              <a:pPr indent="0" lvl="0" marL="0" marR="0" rtl="0" algn="ctr">
                <a:lnSpc>
                  <a:spcPct val="120000"/>
                </a:lnSpc>
                <a:spcBef>
                  <a:spcPts val="0"/>
                </a:spcBef>
                <a:spcAft>
                  <a:spcPts val="0"/>
                </a:spcAft>
                <a:buClr>
                  <a:srgbClr val="000000"/>
                </a:buClr>
                <a:buSzPts val="4800"/>
                <a:buFont typeface="Marcellus"/>
                <a:buNone/>
              </a:pPr>
              <a:r>
                <a:rPr b="0" i="0" lang="en-US" sz="4800" u="none" cap="none" strike="noStrike">
                  <a:solidFill>
                    <a:srgbClr val="000000"/>
                  </a:solidFill>
                  <a:latin typeface="Marcellus"/>
                  <a:ea typeface="Marcellus"/>
                  <a:cs typeface="Marcellus"/>
                  <a:sym typeface="Marcellus"/>
                </a:rPr>
                <a:t>Cursed Potions</a:t>
              </a:r>
              <a:endParaRPr b="0" i="0" sz="4800" u="none" cap="none" strike="noStrike">
                <a:solidFill>
                  <a:schemeClr val="dk1"/>
                </a:solidFill>
                <a:latin typeface="Calibri"/>
                <a:ea typeface="Calibri"/>
                <a:cs typeface="Calibri"/>
                <a:sym typeface="Calibri"/>
              </a:endParaRPr>
            </a:p>
          </p:txBody>
        </p:sp>
        <p:sp>
          <p:nvSpPr>
            <p:cNvPr id="135" name="Google Shape;135;p22"/>
            <p:cNvSpPr/>
            <p:nvPr/>
          </p:nvSpPr>
          <p:spPr>
            <a:xfrm>
              <a:off x="10991850" y="4757738"/>
              <a:ext cx="6061710" cy="94488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000000"/>
                </a:buClr>
                <a:buSzPts val="2400"/>
                <a:buFont typeface="Avenir"/>
                <a:buNone/>
              </a:pPr>
              <a:r>
                <a:rPr b="0" i="0" lang="en-US" sz="2400" u="none" cap="none" strike="noStrike">
                  <a:solidFill>
                    <a:srgbClr val="000000"/>
                  </a:solidFill>
                  <a:latin typeface="Avenir"/>
                  <a:ea typeface="Avenir"/>
                  <a:cs typeface="Avenir"/>
                  <a:sym typeface="Avenir"/>
                </a:rPr>
                <a:t>The darker side of magic, and the dangers of cursed potions in the fantasy realm.</a:t>
              </a:r>
              <a:endParaRPr b="0" i="0" sz="2400" u="none" cap="none" strike="noStrike">
                <a:solidFill>
                  <a:schemeClr val="dk1"/>
                </a:solidFill>
                <a:latin typeface="Calibri"/>
                <a:ea typeface="Calibri"/>
                <a:cs typeface="Calibri"/>
                <a:sym typeface="Calibri"/>
              </a:endParaRPr>
            </a:p>
          </p:txBody>
        </p:sp>
      </p:grpSp>
      <p:pic>
        <p:nvPicPr>
          <p:cNvPr descr="preencoded.png" id="136" name="Google Shape;136;p22"/>
          <p:cNvPicPr preferRelativeResize="0"/>
          <p:nvPr/>
        </p:nvPicPr>
        <p:blipFill rotWithShape="1">
          <a:blip r:embed="rId5">
            <a:alphaModFix/>
          </a:blip>
          <a:srcRect b="0" l="0" r="0" t="0"/>
          <a:stretch/>
        </p:blipFill>
        <p:spPr>
          <a:xfrm>
            <a:off x="9558933" y="7201495"/>
            <a:ext cx="922734" cy="922734"/>
          </a:xfrm>
          <a:prstGeom prst="rect">
            <a:avLst/>
          </a:prstGeom>
          <a:noFill/>
          <a:ln>
            <a:noFill/>
          </a:ln>
        </p:spPr>
      </p:pic>
      <p:grpSp>
        <p:nvGrpSpPr>
          <p:cNvPr id="137" name="Google Shape;137;p22"/>
          <p:cNvGrpSpPr/>
          <p:nvPr/>
        </p:nvGrpSpPr>
        <p:grpSpPr>
          <a:xfrm>
            <a:off x="10885170" y="6538913"/>
            <a:ext cx="6168390" cy="2354580"/>
            <a:chOff x="10885170" y="6538913"/>
            <a:chExt cx="6168390" cy="2354580"/>
          </a:xfrm>
        </p:grpSpPr>
        <p:sp>
          <p:nvSpPr>
            <p:cNvPr id="138" name="Google Shape;138;p22"/>
            <p:cNvSpPr/>
            <p:nvPr/>
          </p:nvSpPr>
          <p:spPr>
            <a:xfrm>
              <a:off x="10885170" y="6538913"/>
              <a:ext cx="5642610" cy="975360"/>
            </a:xfrm>
            <a:prstGeom prst="rect">
              <a:avLst/>
            </a:prstGeom>
            <a:noFill/>
            <a:ln>
              <a:noFill/>
            </a:ln>
          </p:spPr>
          <p:txBody>
            <a:bodyPr anchorCtr="0" anchor="t" bIns="0" lIns="0" spcFirstLastPara="1" rIns="0" wrap="square" tIns="0">
              <a:noAutofit/>
            </a:bodyPr>
            <a:lstStyle/>
            <a:p>
              <a:pPr indent="0" lvl="0" marL="0" marR="0" rtl="0" algn="ctr">
                <a:lnSpc>
                  <a:spcPct val="120000"/>
                </a:lnSpc>
                <a:spcBef>
                  <a:spcPts val="0"/>
                </a:spcBef>
                <a:spcAft>
                  <a:spcPts val="0"/>
                </a:spcAft>
                <a:buClr>
                  <a:srgbClr val="000000"/>
                </a:buClr>
                <a:buSzPts val="4800"/>
                <a:buFont typeface="Marcellus"/>
                <a:buNone/>
              </a:pPr>
              <a:r>
                <a:rPr b="0" i="0" lang="en-US" sz="4800" u="none" cap="none" strike="noStrike">
                  <a:solidFill>
                    <a:srgbClr val="000000"/>
                  </a:solidFill>
                  <a:latin typeface="Marcellus"/>
                  <a:ea typeface="Marcellus"/>
                  <a:cs typeface="Marcellus"/>
                  <a:sym typeface="Marcellus"/>
                </a:rPr>
                <a:t>Magical Encounters</a:t>
              </a:r>
              <a:endParaRPr b="0" i="0" sz="4800" u="none" cap="none" strike="noStrike">
                <a:solidFill>
                  <a:schemeClr val="dk1"/>
                </a:solidFill>
                <a:latin typeface="Calibri"/>
                <a:ea typeface="Calibri"/>
                <a:cs typeface="Calibri"/>
                <a:sym typeface="Calibri"/>
              </a:endParaRPr>
            </a:p>
          </p:txBody>
        </p:sp>
        <p:sp>
          <p:nvSpPr>
            <p:cNvPr id="139" name="Google Shape;139;p22"/>
            <p:cNvSpPr/>
            <p:nvPr/>
          </p:nvSpPr>
          <p:spPr>
            <a:xfrm>
              <a:off x="10991850" y="7529513"/>
              <a:ext cx="6061710" cy="136398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000000"/>
                </a:buClr>
                <a:buSzPts val="2400"/>
                <a:buFont typeface="Avenir"/>
                <a:buNone/>
              </a:pPr>
              <a:r>
                <a:rPr b="0" i="0" lang="en-US" sz="2400" u="none" cap="none" strike="noStrike">
                  <a:solidFill>
                    <a:srgbClr val="000000"/>
                  </a:solidFill>
                  <a:latin typeface="Avenir"/>
                  <a:ea typeface="Avenir"/>
                  <a:cs typeface="Avenir"/>
                  <a:sym typeface="Avenir"/>
                </a:rPr>
                <a:t>The different magical creatures that can be encountered in the fantasy realm and the wonder.</a:t>
              </a:r>
              <a:endParaRPr b="0" i="0" sz="2400" u="none" cap="none" strike="noStrike">
                <a:solidFill>
                  <a:schemeClr val="dk1"/>
                </a:solidFill>
                <a:latin typeface="Calibri"/>
                <a:ea typeface="Calibri"/>
                <a:cs typeface="Calibri"/>
                <a:sym typeface="Calibri"/>
              </a:endParaRPr>
            </a:p>
          </p:txBody>
        </p:sp>
      </p:grpSp>
      <p:pic>
        <p:nvPicPr>
          <p:cNvPr descr="preencoded.png" id="140" name="Google Shape;140;p22"/>
          <p:cNvPicPr preferRelativeResize="0"/>
          <p:nvPr/>
        </p:nvPicPr>
        <p:blipFill rotWithShape="1">
          <a:blip r:embed="rId6">
            <a:alphaModFix/>
          </a:blip>
          <a:srcRect b="0" l="0" r="0" t="0"/>
          <a:stretch/>
        </p:blipFill>
        <p:spPr>
          <a:xfrm>
            <a:off x="1517154" y="4026694"/>
            <a:ext cx="756642" cy="1033462"/>
          </a:xfrm>
          <a:prstGeom prst="rect">
            <a:avLst/>
          </a:prstGeom>
          <a:noFill/>
          <a:ln>
            <a:noFill/>
          </a:ln>
        </p:spPr>
      </p:pic>
      <p:grpSp>
        <p:nvGrpSpPr>
          <p:cNvPr id="141" name="Google Shape;141;p22"/>
          <p:cNvGrpSpPr/>
          <p:nvPr/>
        </p:nvGrpSpPr>
        <p:grpSpPr>
          <a:xfrm>
            <a:off x="2760345" y="3629025"/>
            <a:ext cx="6168390" cy="1935480"/>
            <a:chOff x="2760345" y="3629025"/>
            <a:chExt cx="6168390" cy="1935480"/>
          </a:xfrm>
        </p:grpSpPr>
        <p:sp>
          <p:nvSpPr>
            <p:cNvPr id="142" name="Google Shape;142;p22"/>
            <p:cNvSpPr/>
            <p:nvPr/>
          </p:nvSpPr>
          <p:spPr>
            <a:xfrm>
              <a:off x="2760345" y="3629025"/>
              <a:ext cx="5175885" cy="975360"/>
            </a:xfrm>
            <a:prstGeom prst="rect">
              <a:avLst/>
            </a:prstGeom>
            <a:noFill/>
            <a:ln>
              <a:noFill/>
            </a:ln>
          </p:spPr>
          <p:txBody>
            <a:bodyPr anchorCtr="0" anchor="t" bIns="0" lIns="0" spcFirstLastPara="1" rIns="0" wrap="square" tIns="0">
              <a:noAutofit/>
            </a:bodyPr>
            <a:lstStyle/>
            <a:p>
              <a:pPr indent="0" lvl="0" marL="0" marR="0" rtl="0" algn="ctr">
                <a:lnSpc>
                  <a:spcPct val="120000"/>
                </a:lnSpc>
                <a:spcBef>
                  <a:spcPts val="0"/>
                </a:spcBef>
                <a:spcAft>
                  <a:spcPts val="0"/>
                </a:spcAft>
                <a:buClr>
                  <a:srgbClr val="000000"/>
                </a:buClr>
                <a:buSzPts val="4800"/>
                <a:buFont typeface="Marcellus"/>
                <a:buNone/>
              </a:pPr>
              <a:r>
                <a:rPr b="0" i="0" lang="en-US" sz="4800" u="none" cap="none" strike="noStrike">
                  <a:solidFill>
                    <a:srgbClr val="000000"/>
                  </a:solidFill>
                  <a:latin typeface="Marcellus"/>
                  <a:ea typeface="Marcellus"/>
                  <a:cs typeface="Marcellus"/>
                  <a:sym typeface="Marcellus"/>
                </a:rPr>
                <a:t>Rainbow Sightings</a:t>
              </a:r>
              <a:endParaRPr b="0" i="0" sz="4800" u="none" cap="none" strike="noStrike">
                <a:solidFill>
                  <a:schemeClr val="dk1"/>
                </a:solidFill>
                <a:latin typeface="Calibri"/>
                <a:ea typeface="Calibri"/>
                <a:cs typeface="Calibri"/>
                <a:sym typeface="Calibri"/>
              </a:endParaRPr>
            </a:p>
          </p:txBody>
        </p:sp>
        <p:sp>
          <p:nvSpPr>
            <p:cNvPr id="143" name="Google Shape;143;p22"/>
            <p:cNvSpPr/>
            <p:nvPr/>
          </p:nvSpPr>
          <p:spPr>
            <a:xfrm>
              <a:off x="2867025" y="4619625"/>
              <a:ext cx="6061710" cy="94488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000000"/>
                </a:buClr>
                <a:buSzPts val="2400"/>
                <a:buFont typeface="Avenir"/>
                <a:buNone/>
              </a:pPr>
              <a:r>
                <a:rPr b="0" i="0" lang="en-US" sz="2400" u="none" cap="none" strike="noStrike">
                  <a:solidFill>
                    <a:srgbClr val="000000"/>
                  </a:solidFill>
                  <a:latin typeface="Avenir"/>
                  <a:ea typeface="Avenir"/>
                  <a:cs typeface="Avenir"/>
                  <a:sym typeface="Avenir"/>
                </a:rPr>
                <a:t>The significance and beauty of rainbows in the fantasy realm and the magic they bring.</a:t>
              </a:r>
              <a:endParaRPr b="0" i="0" sz="2400" u="none" cap="none" strike="noStrike">
                <a:solidFill>
                  <a:schemeClr val="dk1"/>
                </a:solidFill>
                <a:latin typeface="Calibri"/>
                <a:ea typeface="Calibri"/>
                <a:cs typeface="Calibri"/>
                <a:sym typeface="Calibri"/>
              </a:endParaRPr>
            </a:p>
          </p:txBody>
        </p:sp>
      </p:grpSp>
      <p:pic>
        <p:nvPicPr>
          <p:cNvPr descr="preencoded.png" id="144" name="Google Shape;144;p22"/>
          <p:cNvPicPr preferRelativeResize="0"/>
          <p:nvPr/>
        </p:nvPicPr>
        <p:blipFill rotWithShape="1">
          <a:blip r:embed="rId7">
            <a:alphaModFix/>
          </a:blip>
          <a:srcRect b="0" l="0" r="0" t="0"/>
          <a:stretch/>
        </p:blipFill>
        <p:spPr>
          <a:xfrm>
            <a:off x="1507927" y="7017246"/>
            <a:ext cx="775097" cy="1015008"/>
          </a:xfrm>
          <a:prstGeom prst="rect">
            <a:avLst/>
          </a:prstGeom>
          <a:noFill/>
          <a:ln>
            <a:noFill/>
          </a:ln>
        </p:spPr>
      </p:pic>
      <p:grpSp>
        <p:nvGrpSpPr>
          <p:cNvPr id="145" name="Google Shape;145;p22"/>
          <p:cNvGrpSpPr/>
          <p:nvPr/>
        </p:nvGrpSpPr>
        <p:grpSpPr>
          <a:xfrm>
            <a:off x="2760345" y="6610350"/>
            <a:ext cx="6168390" cy="1935480"/>
            <a:chOff x="2760345" y="6610350"/>
            <a:chExt cx="6168390" cy="1935480"/>
          </a:xfrm>
        </p:grpSpPr>
        <p:sp>
          <p:nvSpPr>
            <p:cNvPr id="146" name="Google Shape;146;p22"/>
            <p:cNvSpPr/>
            <p:nvPr/>
          </p:nvSpPr>
          <p:spPr>
            <a:xfrm>
              <a:off x="2760345" y="6610350"/>
              <a:ext cx="4547235" cy="975360"/>
            </a:xfrm>
            <a:prstGeom prst="rect">
              <a:avLst/>
            </a:prstGeom>
            <a:noFill/>
            <a:ln>
              <a:noFill/>
            </a:ln>
          </p:spPr>
          <p:txBody>
            <a:bodyPr anchorCtr="0" anchor="t" bIns="0" lIns="0" spcFirstLastPara="1" rIns="0" wrap="square" tIns="0">
              <a:noAutofit/>
            </a:bodyPr>
            <a:lstStyle/>
            <a:p>
              <a:pPr indent="0" lvl="0" marL="0" marR="0" rtl="0" algn="ctr">
                <a:lnSpc>
                  <a:spcPct val="120000"/>
                </a:lnSpc>
                <a:spcBef>
                  <a:spcPts val="0"/>
                </a:spcBef>
                <a:spcAft>
                  <a:spcPts val="0"/>
                </a:spcAft>
                <a:buClr>
                  <a:srgbClr val="000000"/>
                </a:buClr>
                <a:buSzPts val="4800"/>
                <a:buFont typeface="Marcellus"/>
                <a:buNone/>
              </a:pPr>
              <a:r>
                <a:rPr b="0" i="0" lang="en-US" sz="4800" u="none" cap="none" strike="noStrike">
                  <a:solidFill>
                    <a:srgbClr val="000000"/>
                  </a:solidFill>
                  <a:latin typeface="Marcellus"/>
                  <a:ea typeface="Marcellus"/>
                  <a:cs typeface="Marcellus"/>
                  <a:sym typeface="Marcellus"/>
                </a:rPr>
                <a:t>Wishes Granted</a:t>
              </a:r>
              <a:endParaRPr b="0" i="0" sz="4800" u="none" cap="none" strike="noStrike">
                <a:solidFill>
                  <a:schemeClr val="dk1"/>
                </a:solidFill>
                <a:latin typeface="Calibri"/>
                <a:ea typeface="Calibri"/>
                <a:cs typeface="Calibri"/>
                <a:sym typeface="Calibri"/>
              </a:endParaRPr>
            </a:p>
          </p:txBody>
        </p:sp>
        <p:sp>
          <p:nvSpPr>
            <p:cNvPr id="147" name="Google Shape;147;p22"/>
            <p:cNvSpPr/>
            <p:nvPr/>
          </p:nvSpPr>
          <p:spPr>
            <a:xfrm>
              <a:off x="2867025" y="7600950"/>
              <a:ext cx="6061710" cy="94488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000000"/>
                </a:buClr>
                <a:buSzPts val="2400"/>
                <a:buFont typeface="Avenir"/>
                <a:buNone/>
              </a:pPr>
              <a:r>
                <a:rPr b="0" i="0" lang="en-US" sz="2400" u="none" cap="none" strike="noStrike">
                  <a:solidFill>
                    <a:srgbClr val="000000"/>
                  </a:solidFill>
                  <a:latin typeface="Avenir"/>
                  <a:ea typeface="Avenir"/>
                  <a:cs typeface="Avenir"/>
                  <a:sym typeface="Avenir"/>
                </a:rPr>
                <a:t>The power and magic of wishes and how they come true in the fantasy realm.</a:t>
              </a:r>
              <a:endParaRPr b="0" i="0" sz="2400" u="none" cap="none" strike="noStrike">
                <a:solidFill>
                  <a:schemeClr val="dk1"/>
                </a:solidFill>
                <a:latin typeface="Calibri"/>
                <a:ea typeface="Calibri"/>
                <a:cs typeface="Calibri"/>
                <a:sym typeface="Calibri"/>
              </a:endParaRPr>
            </a:p>
          </p:txBody>
        </p:sp>
      </p:grpSp>
      <p:sp>
        <p:nvSpPr>
          <p:cNvPr id="148" name="Google Shape;148;p22"/>
          <p:cNvSpPr/>
          <p:nvPr/>
        </p:nvSpPr>
        <p:spPr>
          <a:xfrm>
            <a:off x="4705350" y="942975"/>
            <a:ext cx="8115300" cy="2447925"/>
          </a:xfrm>
          <a:prstGeom prst="rect">
            <a:avLst/>
          </a:prstGeom>
          <a:noFill/>
          <a:ln>
            <a:noFill/>
          </a:ln>
        </p:spPr>
        <p:txBody>
          <a:bodyPr anchorCtr="0" anchor="t" bIns="0" lIns="0" spcFirstLastPara="1" rIns="0" wrap="square" tIns="0">
            <a:noAutofit/>
          </a:bodyPr>
          <a:lstStyle/>
          <a:p>
            <a:pPr indent="0" lvl="0" marL="0" marR="0" rtl="0" algn="ctr">
              <a:lnSpc>
                <a:spcPct val="120000"/>
              </a:lnSpc>
              <a:spcBef>
                <a:spcPts val="0"/>
              </a:spcBef>
              <a:spcAft>
                <a:spcPts val="0"/>
              </a:spcAft>
              <a:buClr>
                <a:srgbClr val="000000"/>
              </a:buClr>
              <a:buSzPts val="12000"/>
              <a:buFont typeface="Marcellus"/>
              <a:buNone/>
            </a:pPr>
            <a:r>
              <a:rPr b="0" i="0" lang="en-US" sz="12000" u="none" cap="none" strike="noStrike">
                <a:solidFill>
                  <a:srgbClr val="000000"/>
                </a:solidFill>
                <a:latin typeface="Marcellus"/>
                <a:ea typeface="Marcellus"/>
                <a:cs typeface="Marcellus"/>
                <a:sym typeface="Marcellus"/>
              </a:rPr>
              <a:t>Encounters</a:t>
            </a:r>
            <a:endParaRPr b="0" i="0" sz="12000" u="none" cap="none" strike="noStrike">
              <a:solidFill>
                <a:schemeClr val="dk1"/>
              </a:solidFill>
              <a:latin typeface="Calibri"/>
              <a:ea typeface="Calibri"/>
              <a:cs typeface="Calibri"/>
              <a:sym typeface="Calibri"/>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153" name="Shape 153"/>
        <p:cNvGrpSpPr/>
        <p:nvPr/>
      </p:nvGrpSpPr>
      <p:grpSpPr>
        <a:xfrm>
          <a:off x="0" y="0"/>
          <a:ext cx="0" cy="0"/>
          <a:chOff x="0" y="0"/>
          <a:chExt cx="0" cy="0"/>
        </a:xfrm>
      </p:grpSpPr>
      <p:pic>
        <p:nvPicPr>
          <p:cNvPr descr="preencoded.png" id="154" name="Google Shape;154;p21"/>
          <p:cNvPicPr preferRelativeResize="0"/>
          <p:nvPr/>
        </p:nvPicPr>
        <p:blipFill rotWithShape="1">
          <a:blip r:embed="rId3">
            <a:alphaModFix/>
          </a:blip>
          <a:srcRect b="0" l="0" r="0" t="0"/>
          <a:stretch/>
        </p:blipFill>
        <p:spPr>
          <a:xfrm>
            <a:off x="0" y="0"/>
            <a:ext cx="18288000" cy="10287000"/>
          </a:xfrm>
          <a:prstGeom prst="rect">
            <a:avLst/>
          </a:prstGeom>
          <a:noFill/>
          <a:ln>
            <a:noFill/>
          </a:ln>
        </p:spPr>
      </p:pic>
      <p:grpSp>
        <p:nvGrpSpPr>
          <p:cNvPr id="155" name="Google Shape;155;p21"/>
          <p:cNvGrpSpPr/>
          <p:nvPr/>
        </p:nvGrpSpPr>
        <p:grpSpPr>
          <a:xfrm>
            <a:off x="3190875" y="3105150"/>
            <a:ext cx="11896725" cy="4324350"/>
            <a:chOff x="3190875" y="3105150"/>
            <a:chExt cx="11896725" cy="4324350"/>
          </a:xfrm>
        </p:grpSpPr>
        <p:sp>
          <p:nvSpPr>
            <p:cNvPr id="156" name="Google Shape;156;p21"/>
            <p:cNvSpPr/>
            <p:nvPr/>
          </p:nvSpPr>
          <p:spPr>
            <a:xfrm>
              <a:off x="5791200" y="3105150"/>
              <a:ext cx="6696075" cy="2447925"/>
            </a:xfrm>
            <a:prstGeom prst="rect">
              <a:avLst/>
            </a:prstGeom>
            <a:noFill/>
            <a:ln>
              <a:noFill/>
            </a:ln>
          </p:spPr>
          <p:txBody>
            <a:bodyPr anchorCtr="0" anchor="t" bIns="0" lIns="0" spcFirstLastPara="1" rIns="0" wrap="square" tIns="0">
              <a:noAutofit/>
            </a:bodyPr>
            <a:lstStyle/>
            <a:p>
              <a:pPr indent="0" lvl="0" marL="0" marR="0" rtl="0" algn="ctr">
                <a:lnSpc>
                  <a:spcPct val="120000"/>
                </a:lnSpc>
                <a:spcBef>
                  <a:spcPts val="0"/>
                </a:spcBef>
                <a:spcAft>
                  <a:spcPts val="0"/>
                </a:spcAft>
                <a:buClr>
                  <a:srgbClr val="000000"/>
                </a:buClr>
                <a:buSzPts val="12000"/>
                <a:buFont typeface="Marcellus"/>
                <a:buNone/>
              </a:pPr>
              <a:r>
                <a:rPr b="0" i="0" lang="en-US" sz="12000" u="none" cap="none" strike="noStrike">
                  <a:solidFill>
                    <a:srgbClr val="000000"/>
                  </a:solidFill>
                  <a:latin typeface="Marcellus"/>
                  <a:ea typeface="Marcellus"/>
                  <a:cs typeface="Marcellus"/>
                  <a:sym typeface="Marcellus"/>
                </a:rPr>
                <a:t>Wonders</a:t>
              </a:r>
              <a:endParaRPr b="0" i="0" sz="12000" u="none" cap="none" strike="noStrike">
                <a:solidFill>
                  <a:schemeClr val="dk1"/>
                </a:solidFill>
                <a:latin typeface="Calibri"/>
                <a:ea typeface="Calibri"/>
                <a:cs typeface="Calibri"/>
                <a:sym typeface="Calibri"/>
              </a:endParaRPr>
            </a:p>
          </p:txBody>
        </p:sp>
        <p:grpSp>
          <p:nvGrpSpPr>
            <p:cNvPr id="157" name="Google Shape;157;p21"/>
            <p:cNvGrpSpPr/>
            <p:nvPr/>
          </p:nvGrpSpPr>
          <p:grpSpPr>
            <a:xfrm>
              <a:off x="9161685" y="5276813"/>
              <a:ext cx="1493652" cy="701363"/>
              <a:chOff x="9161685" y="5276813"/>
              <a:chExt cx="1493652" cy="701363"/>
            </a:xfrm>
          </p:grpSpPr>
          <p:pic>
            <p:nvPicPr>
              <p:cNvPr descr="preencoded.png" id="158" name="Google Shape;158;p21"/>
              <p:cNvPicPr preferRelativeResize="0"/>
              <p:nvPr/>
            </p:nvPicPr>
            <p:blipFill rotWithShape="1">
              <a:blip r:embed="rId4">
                <a:alphaModFix/>
              </a:blip>
              <a:srcRect b="0" l="0" r="0" t="0"/>
              <a:stretch/>
            </p:blipFill>
            <p:spPr>
              <a:xfrm>
                <a:off x="9161685" y="5521579"/>
                <a:ext cx="1493652" cy="186772"/>
              </a:xfrm>
              <a:prstGeom prst="rect">
                <a:avLst/>
              </a:prstGeom>
              <a:noFill/>
              <a:ln>
                <a:noFill/>
              </a:ln>
            </p:spPr>
          </p:pic>
          <p:pic>
            <p:nvPicPr>
              <p:cNvPr descr="preencoded.png" id="159" name="Google Shape;159;p21"/>
              <p:cNvPicPr preferRelativeResize="0"/>
              <p:nvPr/>
            </p:nvPicPr>
            <p:blipFill rotWithShape="1">
              <a:blip r:embed="rId5">
                <a:alphaModFix/>
              </a:blip>
              <a:srcRect b="0" l="0" r="0" t="0"/>
              <a:stretch/>
            </p:blipFill>
            <p:spPr>
              <a:xfrm>
                <a:off x="9411624" y="5716432"/>
                <a:ext cx="223243" cy="254373"/>
              </a:xfrm>
              <a:prstGeom prst="rect">
                <a:avLst/>
              </a:prstGeom>
              <a:noFill/>
              <a:ln>
                <a:noFill/>
              </a:ln>
            </p:spPr>
          </p:pic>
          <p:pic>
            <p:nvPicPr>
              <p:cNvPr descr="preencoded.png" id="160" name="Google Shape;160;p21"/>
              <p:cNvPicPr preferRelativeResize="0"/>
              <p:nvPr/>
            </p:nvPicPr>
            <p:blipFill rotWithShape="1">
              <a:blip r:embed="rId6">
                <a:alphaModFix/>
              </a:blip>
              <a:srcRect b="0" l="0" r="0" t="0"/>
              <a:stretch/>
            </p:blipFill>
            <p:spPr>
              <a:xfrm>
                <a:off x="9468074" y="5276813"/>
                <a:ext cx="166772" cy="343071"/>
              </a:xfrm>
              <a:prstGeom prst="rect">
                <a:avLst/>
              </a:prstGeom>
              <a:noFill/>
              <a:ln>
                <a:noFill/>
              </a:ln>
            </p:spPr>
          </p:pic>
          <p:pic>
            <p:nvPicPr>
              <p:cNvPr descr="preencoded.png" id="161" name="Google Shape;161;p21"/>
              <p:cNvPicPr preferRelativeResize="0"/>
              <p:nvPr/>
            </p:nvPicPr>
            <p:blipFill rotWithShape="1">
              <a:blip r:embed="rId7">
                <a:alphaModFix/>
              </a:blip>
              <a:srcRect b="0" l="0" r="0" t="0"/>
              <a:stretch/>
            </p:blipFill>
            <p:spPr>
              <a:xfrm>
                <a:off x="9900276" y="5550582"/>
                <a:ext cx="135589" cy="278306"/>
              </a:xfrm>
              <a:prstGeom prst="rect">
                <a:avLst/>
              </a:prstGeom>
              <a:noFill/>
              <a:ln>
                <a:noFill/>
              </a:ln>
            </p:spPr>
          </p:pic>
          <p:pic>
            <p:nvPicPr>
              <p:cNvPr descr="preencoded.png" id="162" name="Google Shape;162;p21"/>
              <p:cNvPicPr preferRelativeResize="0"/>
              <p:nvPr/>
            </p:nvPicPr>
            <p:blipFill rotWithShape="1">
              <a:blip r:embed="rId8">
                <a:alphaModFix/>
              </a:blip>
              <a:srcRect b="0" l="0" r="0" t="0"/>
              <a:stretch/>
            </p:blipFill>
            <p:spPr>
              <a:xfrm>
                <a:off x="10254329" y="5498306"/>
                <a:ext cx="316230" cy="137458"/>
              </a:xfrm>
              <a:prstGeom prst="rect">
                <a:avLst/>
              </a:prstGeom>
              <a:noFill/>
              <a:ln>
                <a:noFill/>
              </a:ln>
            </p:spPr>
          </p:pic>
          <p:pic>
            <p:nvPicPr>
              <p:cNvPr descr="preencoded.png" id="163" name="Google Shape;163;p21"/>
              <p:cNvPicPr preferRelativeResize="0"/>
              <p:nvPr/>
            </p:nvPicPr>
            <p:blipFill rotWithShape="1">
              <a:blip r:embed="rId9">
                <a:alphaModFix/>
              </a:blip>
              <a:srcRect b="0" l="0" r="0" t="0"/>
              <a:stretch/>
            </p:blipFill>
            <p:spPr>
              <a:xfrm>
                <a:off x="10303859" y="5689699"/>
                <a:ext cx="160706" cy="288477"/>
              </a:xfrm>
              <a:prstGeom prst="rect">
                <a:avLst/>
              </a:prstGeom>
              <a:noFill/>
              <a:ln>
                <a:noFill/>
              </a:ln>
            </p:spPr>
          </p:pic>
          <p:pic>
            <p:nvPicPr>
              <p:cNvPr descr="preencoded.png" id="164" name="Google Shape;164;p21"/>
              <p:cNvPicPr preferRelativeResize="0"/>
              <p:nvPr/>
            </p:nvPicPr>
            <p:blipFill rotWithShape="1">
              <a:blip r:embed="rId10">
                <a:alphaModFix/>
              </a:blip>
              <a:srcRect b="0" l="0" r="0" t="0"/>
              <a:stretch/>
            </p:blipFill>
            <p:spPr>
              <a:xfrm>
                <a:off x="9877499" y="5335656"/>
                <a:ext cx="236241" cy="162587"/>
              </a:xfrm>
              <a:prstGeom prst="rect">
                <a:avLst/>
              </a:prstGeom>
              <a:noFill/>
              <a:ln>
                <a:noFill/>
              </a:ln>
            </p:spPr>
          </p:pic>
        </p:grpSp>
        <p:pic>
          <p:nvPicPr>
            <p:cNvPr descr="preencoded.png" id="165" name="Google Shape;165;p21"/>
            <p:cNvPicPr preferRelativeResize="0"/>
            <p:nvPr/>
          </p:nvPicPr>
          <p:blipFill rotWithShape="1">
            <a:blip r:embed="rId11">
              <a:alphaModFix/>
            </a:blip>
            <a:srcRect b="0" l="0" r="0" t="0"/>
            <a:stretch/>
          </p:blipFill>
          <p:spPr>
            <a:xfrm>
              <a:off x="10261437" y="5509003"/>
              <a:ext cx="309041" cy="110138"/>
            </a:xfrm>
            <a:prstGeom prst="rect">
              <a:avLst/>
            </a:prstGeom>
            <a:noFill/>
            <a:ln>
              <a:noFill/>
            </a:ln>
          </p:spPr>
        </p:pic>
        <p:pic>
          <p:nvPicPr>
            <p:cNvPr descr="preencoded.png" id="166" name="Google Shape;166;p21"/>
            <p:cNvPicPr preferRelativeResize="0"/>
            <p:nvPr/>
          </p:nvPicPr>
          <p:blipFill rotWithShape="1">
            <a:blip r:embed="rId12">
              <a:alphaModFix/>
            </a:blip>
            <a:srcRect b="0" l="0" r="0" t="0"/>
            <a:stretch/>
          </p:blipFill>
          <p:spPr>
            <a:xfrm>
              <a:off x="9878204" y="5341441"/>
              <a:ext cx="240854" cy="148769"/>
            </a:xfrm>
            <a:prstGeom prst="rect">
              <a:avLst/>
            </a:prstGeom>
            <a:noFill/>
            <a:ln>
              <a:noFill/>
            </a:ln>
          </p:spPr>
        </p:pic>
        <p:pic>
          <p:nvPicPr>
            <p:cNvPr descr="preencoded.png" id="167" name="Google Shape;167;p21"/>
            <p:cNvPicPr preferRelativeResize="0"/>
            <p:nvPr/>
          </p:nvPicPr>
          <p:blipFill rotWithShape="1">
            <a:blip r:embed="rId13">
              <a:alphaModFix/>
            </a:blip>
            <a:srcRect b="0" l="0" r="0" t="0"/>
            <a:stretch/>
          </p:blipFill>
          <p:spPr>
            <a:xfrm>
              <a:off x="9903261" y="5550080"/>
              <a:ext cx="106824" cy="269707"/>
            </a:xfrm>
            <a:prstGeom prst="rect">
              <a:avLst/>
            </a:prstGeom>
            <a:noFill/>
            <a:ln>
              <a:noFill/>
            </a:ln>
          </p:spPr>
        </p:pic>
        <p:pic>
          <p:nvPicPr>
            <p:cNvPr descr="preencoded.png" id="168" name="Google Shape;168;p21"/>
            <p:cNvPicPr preferRelativeResize="0"/>
            <p:nvPr/>
          </p:nvPicPr>
          <p:blipFill rotWithShape="1">
            <a:blip r:embed="rId14">
              <a:alphaModFix/>
            </a:blip>
            <a:srcRect b="0" l="0" r="0" t="0"/>
            <a:stretch/>
          </p:blipFill>
          <p:spPr>
            <a:xfrm>
              <a:off x="10305216" y="5689774"/>
              <a:ext cx="157553" cy="297888"/>
            </a:xfrm>
            <a:prstGeom prst="rect">
              <a:avLst/>
            </a:prstGeom>
            <a:noFill/>
            <a:ln>
              <a:noFill/>
            </a:ln>
          </p:spPr>
        </p:pic>
        <p:pic>
          <p:nvPicPr>
            <p:cNvPr descr="preencoded.png" id="169" name="Google Shape;169;p21"/>
            <p:cNvPicPr preferRelativeResize="0"/>
            <p:nvPr/>
          </p:nvPicPr>
          <p:blipFill rotWithShape="1">
            <a:blip r:embed="rId15">
              <a:alphaModFix/>
            </a:blip>
            <a:srcRect b="0" l="0" r="0" t="0"/>
            <a:stretch/>
          </p:blipFill>
          <p:spPr>
            <a:xfrm>
              <a:off x="9416399" y="5720637"/>
              <a:ext cx="221522" cy="262039"/>
            </a:xfrm>
            <a:prstGeom prst="rect">
              <a:avLst/>
            </a:prstGeom>
            <a:noFill/>
            <a:ln>
              <a:noFill/>
            </a:ln>
          </p:spPr>
        </p:pic>
        <p:pic>
          <p:nvPicPr>
            <p:cNvPr descr="preencoded.png" id="170" name="Google Shape;170;p21"/>
            <p:cNvPicPr preferRelativeResize="0"/>
            <p:nvPr/>
          </p:nvPicPr>
          <p:blipFill rotWithShape="1">
            <a:blip r:embed="rId16">
              <a:alphaModFix/>
            </a:blip>
            <a:srcRect b="0" l="0" r="0" t="0"/>
            <a:stretch/>
          </p:blipFill>
          <p:spPr>
            <a:xfrm>
              <a:off x="9507836" y="5283994"/>
              <a:ext cx="66236" cy="334184"/>
            </a:xfrm>
            <a:prstGeom prst="rect">
              <a:avLst/>
            </a:prstGeom>
            <a:noFill/>
            <a:ln>
              <a:noFill/>
            </a:ln>
          </p:spPr>
        </p:pic>
        <p:pic>
          <p:nvPicPr>
            <p:cNvPr descr="preencoded.png" id="171" name="Google Shape;171;p21"/>
            <p:cNvPicPr preferRelativeResize="0"/>
            <p:nvPr/>
          </p:nvPicPr>
          <p:blipFill rotWithShape="1">
            <a:blip r:embed="rId17">
              <a:alphaModFix/>
            </a:blip>
            <a:srcRect b="0" l="0" r="0" t="0"/>
            <a:stretch/>
          </p:blipFill>
          <p:spPr>
            <a:xfrm>
              <a:off x="9553247" y="5705140"/>
              <a:ext cx="198635" cy="96187"/>
            </a:xfrm>
            <a:prstGeom prst="rect">
              <a:avLst/>
            </a:prstGeom>
            <a:noFill/>
            <a:ln>
              <a:noFill/>
            </a:ln>
          </p:spPr>
        </p:pic>
        <p:pic>
          <p:nvPicPr>
            <p:cNvPr descr="preencoded.png" id="172" name="Google Shape;172;p21"/>
            <p:cNvPicPr preferRelativeResize="0"/>
            <p:nvPr/>
          </p:nvPicPr>
          <p:blipFill rotWithShape="1">
            <a:blip r:embed="rId18">
              <a:alphaModFix/>
            </a:blip>
            <a:srcRect b="0" l="0" r="0" t="0"/>
            <a:stretch/>
          </p:blipFill>
          <p:spPr>
            <a:xfrm>
              <a:off x="9387502" y="5478773"/>
              <a:ext cx="78290" cy="143600"/>
            </a:xfrm>
            <a:prstGeom prst="rect">
              <a:avLst/>
            </a:prstGeom>
            <a:noFill/>
            <a:ln>
              <a:noFill/>
            </a:ln>
          </p:spPr>
        </p:pic>
        <p:pic>
          <p:nvPicPr>
            <p:cNvPr descr="preencoded.png" id="173" name="Google Shape;173;p21"/>
            <p:cNvPicPr preferRelativeResize="0"/>
            <p:nvPr/>
          </p:nvPicPr>
          <p:blipFill rotWithShape="1">
            <a:blip r:embed="rId19">
              <a:alphaModFix/>
            </a:blip>
            <a:srcRect b="0" l="0" r="0" t="0"/>
            <a:stretch/>
          </p:blipFill>
          <p:spPr>
            <a:xfrm>
              <a:off x="9620879" y="5443779"/>
              <a:ext cx="126416" cy="114008"/>
            </a:xfrm>
            <a:prstGeom prst="rect">
              <a:avLst/>
            </a:prstGeom>
            <a:noFill/>
            <a:ln>
              <a:noFill/>
            </a:ln>
          </p:spPr>
        </p:pic>
        <p:pic>
          <p:nvPicPr>
            <p:cNvPr descr="preencoded.png" id="174" name="Google Shape;174;p21"/>
            <p:cNvPicPr preferRelativeResize="0"/>
            <p:nvPr/>
          </p:nvPicPr>
          <p:blipFill rotWithShape="1">
            <a:blip r:embed="rId20">
              <a:alphaModFix/>
            </a:blip>
            <a:srcRect b="0" l="0" r="0" t="0"/>
            <a:stretch/>
          </p:blipFill>
          <p:spPr>
            <a:xfrm>
              <a:off x="9675491" y="5384416"/>
              <a:ext cx="27841" cy="41857"/>
            </a:xfrm>
            <a:prstGeom prst="rect">
              <a:avLst/>
            </a:prstGeom>
            <a:noFill/>
            <a:ln>
              <a:noFill/>
            </a:ln>
          </p:spPr>
        </p:pic>
        <p:pic>
          <p:nvPicPr>
            <p:cNvPr descr="preencoded.png" id="175" name="Google Shape;175;p21"/>
            <p:cNvPicPr preferRelativeResize="0"/>
            <p:nvPr/>
          </p:nvPicPr>
          <p:blipFill rotWithShape="1">
            <a:blip r:embed="rId21">
              <a:alphaModFix/>
            </a:blip>
            <a:srcRect b="0" l="0" r="0" t="0"/>
            <a:stretch/>
          </p:blipFill>
          <p:spPr>
            <a:xfrm>
              <a:off x="10002202" y="5482065"/>
              <a:ext cx="121089" cy="22648"/>
            </a:xfrm>
            <a:prstGeom prst="rect">
              <a:avLst/>
            </a:prstGeom>
            <a:noFill/>
            <a:ln>
              <a:noFill/>
            </a:ln>
          </p:spPr>
        </p:pic>
        <p:pic>
          <p:nvPicPr>
            <p:cNvPr descr="preencoded.png" id="176" name="Google Shape;176;p21"/>
            <p:cNvPicPr preferRelativeResize="0"/>
            <p:nvPr/>
          </p:nvPicPr>
          <p:blipFill rotWithShape="1">
            <a:blip r:embed="rId22">
              <a:alphaModFix/>
            </a:blip>
            <a:srcRect b="0" l="0" r="0" t="0"/>
            <a:stretch/>
          </p:blipFill>
          <p:spPr>
            <a:xfrm>
              <a:off x="10080989" y="5434589"/>
              <a:ext cx="36833" cy="23542"/>
            </a:xfrm>
            <a:prstGeom prst="rect">
              <a:avLst/>
            </a:prstGeom>
            <a:noFill/>
            <a:ln>
              <a:noFill/>
            </a:ln>
          </p:spPr>
        </p:pic>
        <p:pic>
          <p:nvPicPr>
            <p:cNvPr descr="preencoded.png" id="177" name="Google Shape;177;p21"/>
            <p:cNvPicPr preferRelativeResize="0"/>
            <p:nvPr/>
          </p:nvPicPr>
          <p:blipFill rotWithShape="1">
            <a:blip r:embed="rId23">
              <a:alphaModFix/>
            </a:blip>
            <a:srcRect b="0" l="0" r="0" t="0"/>
            <a:stretch/>
          </p:blipFill>
          <p:spPr>
            <a:xfrm>
              <a:off x="9848693" y="5572367"/>
              <a:ext cx="29269" cy="93691"/>
            </a:xfrm>
            <a:prstGeom prst="rect">
              <a:avLst/>
            </a:prstGeom>
            <a:noFill/>
            <a:ln>
              <a:noFill/>
            </a:ln>
          </p:spPr>
        </p:pic>
        <p:pic>
          <p:nvPicPr>
            <p:cNvPr descr="preencoded.png" id="178" name="Google Shape;178;p21"/>
            <p:cNvPicPr preferRelativeResize="0"/>
            <p:nvPr/>
          </p:nvPicPr>
          <p:blipFill rotWithShape="1">
            <a:blip r:embed="rId24">
              <a:alphaModFix/>
            </a:blip>
            <a:srcRect b="0" l="0" r="0" t="0"/>
            <a:stretch/>
          </p:blipFill>
          <p:spPr>
            <a:xfrm>
              <a:off x="9996879" y="5579529"/>
              <a:ext cx="69162" cy="56545"/>
            </a:xfrm>
            <a:prstGeom prst="rect">
              <a:avLst/>
            </a:prstGeom>
            <a:noFill/>
            <a:ln>
              <a:noFill/>
            </a:ln>
          </p:spPr>
        </p:pic>
        <p:pic>
          <p:nvPicPr>
            <p:cNvPr descr="preencoded.png" id="179" name="Google Shape;179;p21"/>
            <p:cNvPicPr preferRelativeResize="0"/>
            <p:nvPr/>
          </p:nvPicPr>
          <p:blipFill rotWithShape="1">
            <a:blip r:embed="rId25">
              <a:alphaModFix/>
            </a:blip>
            <a:srcRect b="0" l="0" r="0" t="0"/>
            <a:stretch/>
          </p:blipFill>
          <p:spPr>
            <a:xfrm>
              <a:off x="10235645" y="5701550"/>
              <a:ext cx="31939" cy="143192"/>
            </a:xfrm>
            <a:prstGeom prst="rect">
              <a:avLst/>
            </a:prstGeom>
            <a:noFill/>
            <a:ln>
              <a:noFill/>
            </a:ln>
          </p:spPr>
        </p:pic>
        <p:pic>
          <p:nvPicPr>
            <p:cNvPr descr="preencoded.png" id="180" name="Google Shape;180;p21"/>
            <p:cNvPicPr preferRelativeResize="0"/>
            <p:nvPr/>
          </p:nvPicPr>
          <p:blipFill rotWithShape="1">
            <a:blip r:embed="rId26">
              <a:alphaModFix/>
            </a:blip>
            <a:srcRect b="0" l="0" r="0" t="0"/>
            <a:stretch/>
          </p:blipFill>
          <p:spPr>
            <a:xfrm>
              <a:off x="10158569" y="5687076"/>
              <a:ext cx="69504" cy="51283"/>
            </a:xfrm>
            <a:prstGeom prst="rect">
              <a:avLst/>
            </a:prstGeom>
            <a:noFill/>
            <a:ln>
              <a:noFill/>
            </a:ln>
          </p:spPr>
        </p:pic>
        <p:pic>
          <p:nvPicPr>
            <p:cNvPr descr="preencoded.png" id="181" name="Google Shape;181;p21"/>
            <p:cNvPicPr preferRelativeResize="0"/>
            <p:nvPr/>
          </p:nvPicPr>
          <p:blipFill rotWithShape="1">
            <a:blip r:embed="rId27">
              <a:alphaModFix/>
            </a:blip>
            <a:srcRect b="0" l="0" r="0" t="0"/>
            <a:stretch/>
          </p:blipFill>
          <p:spPr>
            <a:xfrm>
              <a:off x="10395167" y="5722813"/>
              <a:ext cx="82860" cy="41229"/>
            </a:xfrm>
            <a:prstGeom prst="rect">
              <a:avLst/>
            </a:prstGeom>
            <a:noFill/>
            <a:ln>
              <a:noFill/>
            </a:ln>
          </p:spPr>
        </p:pic>
        <p:pic>
          <p:nvPicPr>
            <p:cNvPr descr="preencoded.png" id="182" name="Google Shape;182;p21"/>
            <p:cNvPicPr preferRelativeResize="0"/>
            <p:nvPr/>
          </p:nvPicPr>
          <p:blipFill rotWithShape="1">
            <a:blip r:embed="rId28">
              <a:alphaModFix/>
            </a:blip>
            <a:srcRect b="0" l="0" r="0" t="0"/>
            <a:stretch/>
          </p:blipFill>
          <p:spPr>
            <a:xfrm>
              <a:off x="10433969" y="5648734"/>
              <a:ext cx="63345" cy="16342"/>
            </a:xfrm>
            <a:prstGeom prst="rect">
              <a:avLst/>
            </a:prstGeom>
            <a:noFill/>
            <a:ln>
              <a:noFill/>
            </a:ln>
          </p:spPr>
        </p:pic>
        <p:pic>
          <p:nvPicPr>
            <p:cNvPr descr="preencoded.png" id="183" name="Google Shape;183;p21"/>
            <p:cNvPicPr preferRelativeResize="0"/>
            <p:nvPr/>
          </p:nvPicPr>
          <p:blipFill rotWithShape="1">
            <a:blip r:embed="rId29">
              <a:alphaModFix/>
            </a:blip>
            <a:srcRect b="0" l="0" r="0" t="0"/>
            <a:stretch/>
          </p:blipFill>
          <p:spPr>
            <a:xfrm>
              <a:off x="10245850" y="5437268"/>
              <a:ext cx="70204" cy="146091"/>
            </a:xfrm>
            <a:prstGeom prst="rect">
              <a:avLst/>
            </a:prstGeom>
            <a:noFill/>
            <a:ln>
              <a:noFill/>
            </a:ln>
          </p:spPr>
        </p:pic>
        <p:pic>
          <p:nvPicPr>
            <p:cNvPr descr="preencoded.png" id="184" name="Google Shape;184;p21"/>
            <p:cNvPicPr preferRelativeResize="0"/>
            <p:nvPr/>
          </p:nvPicPr>
          <p:blipFill rotWithShape="1">
            <a:blip r:embed="rId30">
              <a:alphaModFix/>
            </a:blip>
            <a:srcRect b="0" l="0" r="0" t="0"/>
            <a:stretch/>
          </p:blipFill>
          <p:spPr>
            <a:xfrm>
              <a:off x="9596890" y="5658687"/>
              <a:ext cx="103203" cy="25043"/>
            </a:xfrm>
            <a:prstGeom prst="rect">
              <a:avLst/>
            </a:prstGeom>
            <a:noFill/>
            <a:ln>
              <a:noFill/>
            </a:ln>
          </p:spPr>
        </p:pic>
        <p:pic>
          <p:nvPicPr>
            <p:cNvPr descr="preencoded.png" id="185" name="Google Shape;185;p21"/>
            <p:cNvPicPr preferRelativeResize="0"/>
            <p:nvPr/>
          </p:nvPicPr>
          <p:blipFill rotWithShape="1">
            <a:blip r:embed="rId31">
              <a:alphaModFix/>
            </a:blip>
            <a:srcRect b="0" l="0" r="0" t="0"/>
            <a:stretch/>
          </p:blipFill>
          <p:spPr>
            <a:xfrm>
              <a:off x="9303966" y="5732822"/>
              <a:ext cx="50686" cy="84289"/>
            </a:xfrm>
            <a:prstGeom prst="rect">
              <a:avLst/>
            </a:prstGeom>
            <a:noFill/>
            <a:ln>
              <a:noFill/>
            </a:ln>
          </p:spPr>
        </p:pic>
        <p:pic>
          <p:nvPicPr>
            <p:cNvPr descr="preencoded.png" id="186" name="Google Shape;186;p21"/>
            <p:cNvPicPr preferRelativeResize="0"/>
            <p:nvPr/>
          </p:nvPicPr>
          <p:blipFill rotWithShape="1">
            <a:blip r:embed="rId32">
              <a:alphaModFix/>
            </a:blip>
            <a:srcRect b="0" l="0" r="0" t="0"/>
            <a:stretch/>
          </p:blipFill>
          <p:spPr>
            <a:xfrm>
              <a:off x="9363597" y="5607509"/>
              <a:ext cx="41151" cy="28457"/>
            </a:xfrm>
            <a:prstGeom prst="rect">
              <a:avLst/>
            </a:prstGeom>
            <a:noFill/>
            <a:ln>
              <a:noFill/>
            </a:ln>
          </p:spPr>
        </p:pic>
        <p:grpSp>
          <p:nvGrpSpPr>
            <p:cNvPr id="187" name="Google Shape;187;p21"/>
            <p:cNvGrpSpPr/>
            <p:nvPr/>
          </p:nvGrpSpPr>
          <p:grpSpPr>
            <a:xfrm>
              <a:off x="7629520" y="5280347"/>
              <a:ext cx="1493763" cy="701364"/>
              <a:chOff x="7629520" y="5280347"/>
              <a:chExt cx="1493763" cy="701364"/>
            </a:xfrm>
          </p:grpSpPr>
          <p:pic>
            <p:nvPicPr>
              <p:cNvPr descr="preencoded.png" id="188" name="Google Shape;188;p21"/>
              <p:cNvPicPr preferRelativeResize="0"/>
              <p:nvPr/>
            </p:nvPicPr>
            <p:blipFill rotWithShape="1">
              <a:blip r:embed="rId33">
                <a:alphaModFix/>
              </a:blip>
              <a:srcRect b="0" l="0" r="0" t="0"/>
              <a:stretch/>
            </p:blipFill>
            <p:spPr>
              <a:xfrm>
                <a:off x="7629520" y="5525300"/>
                <a:ext cx="1493763" cy="186634"/>
              </a:xfrm>
              <a:prstGeom prst="rect">
                <a:avLst/>
              </a:prstGeom>
              <a:noFill/>
              <a:ln>
                <a:noFill/>
              </a:ln>
            </p:spPr>
          </p:pic>
          <p:pic>
            <p:nvPicPr>
              <p:cNvPr descr="preencoded.png" id="189" name="Google Shape;189;p21"/>
              <p:cNvPicPr preferRelativeResize="0"/>
              <p:nvPr/>
            </p:nvPicPr>
            <p:blipFill rotWithShape="1">
              <a:blip r:embed="rId34">
                <a:alphaModFix/>
              </a:blip>
              <a:srcRect b="0" l="0" r="0" t="0"/>
              <a:stretch/>
            </p:blipFill>
            <p:spPr>
              <a:xfrm>
                <a:off x="8650180" y="5719967"/>
                <a:ext cx="223191" cy="254373"/>
              </a:xfrm>
              <a:prstGeom prst="rect">
                <a:avLst/>
              </a:prstGeom>
              <a:noFill/>
              <a:ln>
                <a:noFill/>
              </a:ln>
            </p:spPr>
          </p:pic>
          <p:pic>
            <p:nvPicPr>
              <p:cNvPr descr="preencoded.png" id="190" name="Google Shape;190;p21"/>
              <p:cNvPicPr preferRelativeResize="0"/>
              <p:nvPr/>
            </p:nvPicPr>
            <p:blipFill rotWithShape="1">
              <a:blip r:embed="rId35">
                <a:alphaModFix/>
              </a:blip>
              <a:srcRect b="0" l="0" r="0" t="0"/>
              <a:stretch/>
            </p:blipFill>
            <p:spPr>
              <a:xfrm>
                <a:off x="8650106" y="5280347"/>
                <a:ext cx="166772" cy="343071"/>
              </a:xfrm>
              <a:prstGeom prst="rect">
                <a:avLst/>
              </a:prstGeom>
              <a:noFill/>
              <a:ln>
                <a:noFill/>
              </a:ln>
            </p:spPr>
          </p:pic>
          <p:pic>
            <p:nvPicPr>
              <p:cNvPr descr="preencoded.png" id="191" name="Google Shape;191;p21"/>
              <p:cNvPicPr preferRelativeResize="0"/>
              <p:nvPr/>
            </p:nvPicPr>
            <p:blipFill rotWithShape="1">
              <a:blip r:embed="rId36">
                <a:alphaModFix/>
              </a:blip>
              <a:srcRect b="0" l="0" r="0" t="0"/>
              <a:stretch/>
            </p:blipFill>
            <p:spPr>
              <a:xfrm>
                <a:off x="8249109" y="5554117"/>
                <a:ext cx="135568" cy="278306"/>
              </a:xfrm>
              <a:prstGeom prst="rect">
                <a:avLst/>
              </a:prstGeom>
              <a:noFill/>
              <a:ln>
                <a:noFill/>
              </a:ln>
            </p:spPr>
          </p:pic>
          <p:pic>
            <p:nvPicPr>
              <p:cNvPr descr="preencoded.png" id="192" name="Google Shape;192;p21"/>
              <p:cNvPicPr preferRelativeResize="0"/>
              <p:nvPr/>
            </p:nvPicPr>
            <p:blipFill rotWithShape="1">
              <a:blip r:embed="rId37">
                <a:alphaModFix/>
              </a:blip>
              <a:srcRect b="0" l="0" r="0" t="0"/>
              <a:stretch/>
            </p:blipFill>
            <p:spPr>
              <a:xfrm>
                <a:off x="7714488" y="5501841"/>
                <a:ext cx="316230" cy="137458"/>
              </a:xfrm>
              <a:prstGeom prst="rect">
                <a:avLst/>
              </a:prstGeom>
              <a:noFill/>
              <a:ln>
                <a:noFill/>
              </a:ln>
            </p:spPr>
          </p:pic>
          <p:pic>
            <p:nvPicPr>
              <p:cNvPr descr="preencoded.png" id="193" name="Google Shape;193;p21"/>
              <p:cNvPicPr preferRelativeResize="0"/>
              <p:nvPr/>
            </p:nvPicPr>
            <p:blipFill rotWithShape="1">
              <a:blip r:embed="rId38">
                <a:alphaModFix/>
              </a:blip>
              <a:srcRect b="0" l="0" r="0" t="0"/>
              <a:stretch/>
            </p:blipFill>
            <p:spPr>
              <a:xfrm>
                <a:off x="7820482" y="5693234"/>
                <a:ext cx="160706" cy="288477"/>
              </a:xfrm>
              <a:prstGeom prst="rect">
                <a:avLst/>
              </a:prstGeom>
              <a:noFill/>
              <a:ln>
                <a:noFill/>
              </a:ln>
            </p:spPr>
          </p:pic>
          <p:pic>
            <p:nvPicPr>
              <p:cNvPr descr="preencoded.png" id="194" name="Google Shape;194;p21"/>
              <p:cNvPicPr preferRelativeResize="0"/>
              <p:nvPr/>
            </p:nvPicPr>
            <p:blipFill rotWithShape="1">
              <a:blip r:embed="rId39">
                <a:alphaModFix/>
              </a:blip>
              <a:srcRect b="0" l="0" r="0" t="0"/>
              <a:stretch/>
            </p:blipFill>
            <p:spPr>
              <a:xfrm>
                <a:off x="8171212" y="5339283"/>
                <a:ext cx="236241" cy="162587"/>
              </a:xfrm>
              <a:prstGeom prst="rect">
                <a:avLst/>
              </a:prstGeom>
              <a:noFill/>
              <a:ln>
                <a:noFill/>
              </a:ln>
            </p:spPr>
          </p:pic>
        </p:grpSp>
        <p:pic>
          <p:nvPicPr>
            <p:cNvPr descr="preencoded.png" id="195" name="Google Shape;195;p21"/>
            <p:cNvPicPr preferRelativeResize="0"/>
            <p:nvPr/>
          </p:nvPicPr>
          <p:blipFill rotWithShape="1">
            <a:blip r:embed="rId40">
              <a:alphaModFix/>
            </a:blip>
            <a:srcRect b="0" l="0" r="0" t="0"/>
            <a:stretch/>
          </p:blipFill>
          <p:spPr>
            <a:xfrm>
              <a:off x="7714474" y="5512575"/>
              <a:ext cx="309136" cy="110119"/>
            </a:xfrm>
            <a:prstGeom prst="rect">
              <a:avLst/>
            </a:prstGeom>
            <a:noFill/>
            <a:ln>
              <a:noFill/>
            </a:ln>
          </p:spPr>
        </p:pic>
        <p:pic>
          <p:nvPicPr>
            <p:cNvPr descr="preencoded.png" id="196" name="Google Shape;196;p21"/>
            <p:cNvPicPr preferRelativeResize="0"/>
            <p:nvPr/>
          </p:nvPicPr>
          <p:blipFill rotWithShape="1">
            <a:blip r:embed="rId41">
              <a:alphaModFix/>
            </a:blip>
            <a:srcRect b="0" l="0" r="0" t="0"/>
            <a:stretch/>
          </p:blipFill>
          <p:spPr>
            <a:xfrm>
              <a:off x="8165894" y="5344976"/>
              <a:ext cx="240854" cy="148768"/>
            </a:xfrm>
            <a:prstGeom prst="rect">
              <a:avLst/>
            </a:prstGeom>
            <a:noFill/>
            <a:ln>
              <a:noFill/>
            </a:ln>
          </p:spPr>
        </p:pic>
        <p:pic>
          <p:nvPicPr>
            <p:cNvPr descr="preencoded.png" id="197" name="Google Shape;197;p21"/>
            <p:cNvPicPr preferRelativeResize="0"/>
            <p:nvPr/>
          </p:nvPicPr>
          <p:blipFill rotWithShape="1">
            <a:blip r:embed="rId42">
              <a:alphaModFix/>
            </a:blip>
            <a:srcRect b="0" l="0" r="0" t="0"/>
            <a:stretch/>
          </p:blipFill>
          <p:spPr>
            <a:xfrm>
              <a:off x="8274869" y="5553708"/>
              <a:ext cx="106820" cy="269616"/>
            </a:xfrm>
            <a:prstGeom prst="rect">
              <a:avLst/>
            </a:prstGeom>
            <a:noFill/>
            <a:ln>
              <a:noFill/>
            </a:ln>
          </p:spPr>
        </p:pic>
        <p:pic>
          <p:nvPicPr>
            <p:cNvPr descr="preencoded.png" id="198" name="Google Shape;198;p21"/>
            <p:cNvPicPr preferRelativeResize="0"/>
            <p:nvPr/>
          </p:nvPicPr>
          <p:blipFill rotWithShape="1">
            <a:blip r:embed="rId43">
              <a:alphaModFix/>
            </a:blip>
            <a:srcRect b="0" l="0" r="0" t="0"/>
            <a:stretch/>
          </p:blipFill>
          <p:spPr>
            <a:xfrm>
              <a:off x="7822265" y="5693308"/>
              <a:ext cx="157662" cy="297889"/>
            </a:xfrm>
            <a:prstGeom prst="rect">
              <a:avLst/>
            </a:prstGeom>
            <a:noFill/>
            <a:ln>
              <a:noFill/>
            </a:ln>
          </p:spPr>
        </p:pic>
        <p:pic>
          <p:nvPicPr>
            <p:cNvPr descr="preencoded.png" id="199" name="Google Shape;199;p21"/>
            <p:cNvPicPr preferRelativeResize="0"/>
            <p:nvPr/>
          </p:nvPicPr>
          <p:blipFill rotWithShape="1">
            <a:blip r:embed="rId44">
              <a:alphaModFix/>
            </a:blip>
            <a:srcRect b="0" l="0" r="0" t="0"/>
            <a:stretch/>
          </p:blipFill>
          <p:spPr>
            <a:xfrm>
              <a:off x="8647118" y="5724172"/>
              <a:ext cx="221530" cy="262045"/>
            </a:xfrm>
            <a:prstGeom prst="rect">
              <a:avLst/>
            </a:prstGeom>
            <a:noFill/>
            <a:ln>
              <a:noFill/>
            </a:ln>
          </p:spPr>
        </p:pic>
        <p:pic>
          <p:nvPicPr>
            <p:cNvPr descr="preencoded.png" id="200" name="Google Shape;200;p21"/>
            <p:cNvPicPr preferRelativeResize="0"/>
            <p:nvPr/>
          </p:nvPicPr>
          <p:blipFill rotWithShape="1">
            <a:blip r:embed="rId45">
              <a:alphaModFix/>
            </a:blip>
            <a:srcRect b="0" l="0" r="0" t="0"/>
            <a:stretch/>
          </p:blipFill>
          <p:spPr>
            <a:xfrm>
              <a:off x="8710880" y="5287528"/>
              <a:ext cx="66236" cy="334184"/>
            </a:xfrm>
            <a:prstGeom prst="rect">
              <a:avLst/>
            </a:prstGeom>
            <a:noFill/>
            <a:ln>
              <a:noFill/>
            </a:ln>
          </p:spPr>
        </p:pic>
        <p:pic>
          <p:nvPicPr>
            <p:cNvPr descr="preencoded.png" id="201" name="Google Shape;201;p21"/>
            <p:cNvPicPr preferRelativeResize="0"/>
            <p:nvPr/>
          </p:nvPicPr>
          <p:blipFill rotWithShape="1">
            <a:blip r:embed="rId46">
              <a:alphaModFix/>
            </a:blip>
            <a:srcRect b="0" l="0" r="0" t="0"/>
            <a:stretch/>
          </p:blipFill>
          <p:spPr>
            <a:xfrm>
              <a:off x="8533071" y="5708675"/>
              <a:ext cx="198730" cy="96208"/>
            </a:xfrm>
            <a:prstGeom prst="rect">
              <a:avLst/>
            </a:prstGeom>
            <a:noFill/>
            <a:ln>
              <a:noFill/>
            </a:ln>
          </p:spPr>
        </p:pic>
        <p:pic>
          <p:nvPicPr>
            <p:cNvPr descr="preencoded.png" id="202" name="Google Shape;202;p21"/>
            <p:cNvPicPr preferRelativeResize="0"/>
            <p:nvPr/>
          </p:nvPicPr>
          <p:blipFill rotWithShape="1">
            <a:blip r:embed="rId47">
              <a:alphaModFix/>
            </a:blip>
            <a:srcRect b="0" l="0" r="0" t="0"/>
            <a:stretch/>
          </p:blipFill>
          <p:spPr>
            <a:xfrm>
              <a:off x="8819063" y="5482307"/>
              <a:ext cx="78386" cy="143601"/>
            </a:xfrm>
            <a:prstGeom prst="rect">
              <a:avLst/>
            </a:prstGeom>
            <a:noFill/>
            <a:ln>
              <a:noFill/>
            </a:ln>
          </p:spPr>
        </p:pic>
        <p:pic>
          <p:nvPicPr>
            <p:cNvPr descr="preencoded.png" id="203" name="Google Shape;203;p21"/>
            <p:cNvPicPr preferRelativeResize="0"/>
            <p:nvPr/>
          </p:nvPicPr>
          <p:blipFill rotWithShape="1">
            <a:blip r:embed="rId48">
              <a:alphaModFix/>
            </a:blip>
            <a:srcRect b="0" l="0" r="0" t="0"/>
            <a:stretch/>
          </p:blipFill>
          <p:spPr>
            <a:xfrm>
              <a:off x="8537657" y="5447314"/>
              <a:ext cx="126417" cy="114006"/>
            </a:xfrm>
            <a:prstGeom prst="rect">
              <a:avLst/>
            </a:prstGeom>
            <a:noFill/>
            <a:ln>
              <a:noFill/>
            </a:ln>
          </p:spPr>
        </p:pic>
        <p:pic>
          <p:nvPicPr>
            <p:cNvPr descr="preencoded.png" id="204" name="Google Shape;204;p21"/>
            <p:cNvPicPr preferRelativeResize="0"/>
            <p:nvPr/>
          </p:nvPicPr>
          <p:blipFill rotWithShape="1">
            <a:blip r:embed="rId49">
              <a:alphaModFix/>
            </a:blip>
            <a:srcRect b="0" l="0" r="0" t="0"/>
            <a:stretch/>
          </p:blipFill>
          <p:spPr>
            <a:xfrm>
              <a:off x="8581621" y="5387969"/>
              <a:ext cx="27836" cy="41925"/>
            </a:xfrm>
            <a:prstGeom prst="rect">
              <a:avLst/>
            </a:prstGeom>
            <a:noFill/>
            <a:ln>
              <a:noFill/>
            </a:ln>
          </p:spPr>
        </p:pic>
        <p:pic>
          <p:nvPicPr>
            <p:cNvPr descr="preencoded.png" id="205" name="Google Shape;205;p21"/>
            <p:cNvPicPr preferRelativeResize="0"/>
            <p:nvPr/>
          </p:nvPicPr>
          <p:blipFill rotWithShape="1">
            <a:blip r:embed="rId50">
              <a:alphaModFix/>
            </a:blip>
            <a:srcRect b="0" l="0" r="0" t="0"/>
            <a:stretch/>
          </p:blipFill>
          <p:spPr>
            <a:xfrm>
              <a:off x="8161757" y="5485674"/>
              <a:ext cx="121184" cy="22585"/>
            </a:xfrm>
            <a:prstGeom prst="rect">
              <a:avLst/>
            </a:prstGeom>
            <a:noFill/>
            <a:ln>
              <a:noFill/>
            </a:ln>
          </p:spPr>
        </p:pic>
        <p:pic>
          <p:nvPicPr>
            <p:cNvPr descr="preencoded.png" id="206" name="Google Shape;206;p21"/>
            <p:cNvPicPr preferRelativeResize="0"/>
            <p:nvPr/>
          </p:nvPicPr>
          <p:blipFill rotWithShape="1">
            <a:blip r:embed="rId51">
              <a:alphaModFix/>
            </a:blip>
            <a:srcRect b="0" l="0" r="0" t="0"/>
            <a:stretch/>
          </p:blipFill>
          <p:spPr>
            <a:xfrm>
              <a:off x="8167131" y="5438124"/>
              <a:ext cx="36833" cy="23542"/>
            </a:xfrm>
            <a:prstGeom prst="rect">
              <a:avLst/>
            </a:prstGeom>
            <a:noFill/>
            <a:ln>
              <a:noFill/>
            </a:ln>
          </p:spPr>
        </p:pic>
        <p:pic>
          <p:nvPicPr>
            <p:cNvPr descr="preencoded.png" id="207" name="Google Shape;207;p21"/>
            <p:cNvPicPr preferRelativeResize="0"/>
            <p:nvPr/>
          </p:nvPicPr>
          <p:blipFill rotWithShape="1">
            <a:blip r:embed="rId52">
              <a:alphaModFix/>
            </a:blip>
            <a:srcRect b="0" l="0" r="0" t="0"/>
            <a:stretch/>
          </p:blipFill>
          <p:spPr>
            <a:xfrm>
              <a:off x="8406947" y="5575902"/>
              <a:ext cx="29353" cy="93691"/>
            </a:xfrm>
            <a:prstGeom prst="rect">
              <a:avLst/>
            </a:prstGeom>
            <a:noFill/>
            <a:ln>
              <a:noFill/>
            </a:ln>
          </p:spPr>
        </p:pic>
        <p:pic>
          <p:nvPicPr>
            <p:cNvPr descr="preencoded.png" id="208" name="Google Shape;208;p21"/>
            <p:cNvPicPr preferRelativeResize="0"/>
            <p:nvPr/>
          </p:nvPicPr>
          <p:blipFill rotWithShape="1">
            <a:blip r:embed="rId53">
              <a:alphaModFix/>
            </a:blip>
            <a:srcRect b="0" l="0" r="0" t="0"/>
            <a:stretch/>
          </p:blipFill>
          <p:spPr>
            <a:xfrm>
              <a:off x="8218911" y="5583082"/>
              <a:ext cx="69257" cy="56546"/>
            </a:xfrm>
            <a:prstGeom prst="rect">
              <a:avLst/>
            </a:prstGeom>
            <a:noFill/>
            <a:ln>
              <a:noFill/>
            </a:ln>
          </p:spPr>
        </p:pic>
        <p:pic>
          <p:nvPicPr>
            <p:cNvPr descr="preencoded.png" id="209" name="Google Shape;209;p21"/>
            <p:cNvPicPr preferRelativeResize="0"/>
            <p:nvPr/>
          </p:nvPicPr>
          <p:blipFill rotWithShape="1">
            <a:blip r:embed="rId54">
              <a:alphaModFix/>
            </a:blip>
            <a:srcRect b="0" l="0" r="0" t="0"/>
            <a:stretch/>
          </p:blipFill>
          <p:spPr>
            <a:xfrm>
              <a:off x="8017463" y="5705177"/>
              <a:ext cx="31939" cy="143100"/>
            </a:xfrm>
            <a:prstGeom prst="rect">
              <a:avLst/>
            </a:prstGeom>
            <a:noFill/>
            <a:ln>
              <a:noFill/>
            </a:ln>
          </p:spPr>
        </p:pic>
        <p:pic>
          <p:nvPicPr>
            <p:cNvPr descr="preencoded.png" id="210" name="Google Shape;210;p21"/>
            <p:cNvPicPr preferRelativeResize="0"/>
            <p:nvPr/>
          </p:nvPicPr>
          <p:blipFill rotWithShape="1">
            <a:blip r:embed="rId55">
              <a:alphaModFix/>
            </a:blip>
            <a:srcRect b="0" l="0" r="0" t="0"/>
            <a:stretch/>
          </p:blipFill>
          <p:spPr>
            <a:xfrm>
              <a:off x="8056975" y="5690611"/>
              <a:ext cx="69503" cy="51289"/>
            </a:xfrm>
            <a:prstGeom prst="rect">
              <a:avLst/>
            </a:prstGeom>
            <a:noFill/>
            <a:ln>
              <a:noFill/>
            </a:ln>
          </p:spPr>
        </p:pic>
        <p:pic>
          <p:nvPicPr>
            <p:cNvPr descr="preencoded.png" id="211" name="Google Shape;211;p21"/>
            <p:cNvPicPr preferRelativeResize="0"/>
            <p:nvPr/>
          </p:nvPicPr>
          <p:blipFill rotWithShape="1">
            <a:blip r:embed="rId56">
              <a:alphaModFix/>
            </a:blip>
            <a:srcRect b="0" l="0" r="0" t="0"/>
            <a:stretch/>
          </p:blipFill>
          <p:spPr>
            <a:xfrm>
              <a:off x="7806925" y="5726367"/>
              <a:ext cx="82874" cy="41217"/>
            </a:xfrm>
            <a:prstGeom prst="rect">
              <a:avLst/>
            </a:prstGeom>
            <a:noFill/>
            <a:ln>
              <a:noFill/>
            </a:ln>
          </p:spPr>
        </p:pic>
        <p:pic>
          <p:nvPicPr>
            <p:cNvPr descr="preencoded.png" id="212" name="Google Shape;212;p21"/>
            <p:cNvPicPr preferRelativeResize="0"/>
            <p:nvPr/>
          </p:nvPicPr>
          <p:blipFill rotWithShape="1">
            <a:blip r:embed="rId57">
              <a:alphaModFix/>
            </a:blip>
            <a:srcRect b="0" l="0" r="0" t="0"/>
            <a:stretch/>
          </p:blipFill>
          <p:spPr>
            <a:xfrm>
              <a:off x="7787638" y="5652306"/>
              <a:ext cx="63345" cy="16316"/>
            </a:xfrm>
            <a:prstGeom prst="rect">
              <a:avLst/>
            </a:prstGeom>
            <a:noFill/>
            <a:ln>
              <a:noFill/>
            </a:ln>
          </p:spPr>
        </p:pic>
        <p:pic>
          <p:nvPicPr>
            <p:cNvPr descr="preencoded.png" id="213" name="Google Shape;213;p21"/>
            <p:cNvPicPr preferRelativeResize="0"/>
            <p:nvPr/>
          </p:nvPicPr>
          <p:blipFill rotWithShape="1">
            <a:blip r:embed="rId58">
              <a:alphaModFix/>
            </a:blip>
            <a:srcRect b="0" l="0" r="0" t="0"/>
            <a:stretch/>
          </p:blipFill>
          <p:spPr>
            <a:xfrm>
              <a:off x="7968898" y="5440803"/>
              <a:ext cx="70204" cy="146091"/>
            </a:xfrm>
            <a:prstGeom prst="rect">
              <a:avLst/>
            </a:prstGeom>
            <a:noFill/>
            <a:ln>
              <a:noFill/>
            </a:ln>
          </p:spPr>
        </p:pic>
        <p:pic>
          <p:nvPicPr>
            <p:cNvPr descr="preencoded.png" id="214" name="Google Shape;214;p21"/>
            <p:cNvPicPr preferRelativeResize="0"/>
            <p:nvPr/>
          </p:nvPicPr>
          <p:blipFill rotWithShape="1">
            <a:blip r:embed="rId59">
              <a:alphaModFix/>
            </a:blip>
            <a:srcRect b="0" l="0" r="0" t="0"/>
            <a:stretch/>
          </p:blipFill>
          <p:spPr>
            <a:xfrm>
              <a:off x="8584864" y="5662222"/>
              <a:ext cx="103198" cy="25043"/>
            </a:xfrm>
            <a:prstGeom prst="rect">
              <a:avLst/>
            </a:prstGeom>
            <a:noFill/>
            <a:ln>
              <a:noFill/>
            </a:ln>
          </p:spPr>
        </p:pic>
        <p:pic>
          <p:nvPicPr>
            <p:cNvPr descr="preencoded.png" id="215" name="Google Shape;215;p21"/>
            <p:cNvPicPr preferRelativeResize="0"/>
            <p:nvPr/>
          </p:nvPicPr>
          <p:blipFill rotWithShape="1">
            <a:blip r:embed="rId60">
              <a:alphaModFix/>
            </a:blip>
            <a:srcRect b="0" l="0" r="0" t="0"/>
            <a:stretch/>
          </p:blipFill>
          <p:spPr>
            <a:xfrm>
              <a:off x="8930300" y="5736357"/>
              <a:ext cx="50686" cy="84289"/>
            </a:xfrm>
            <a:prstGeom prst="rect">
              <a:avLst/>
            </a:prstGeom>
            <a:noFill/>
            <a:ln>
              <a:noFill/>
            </a:ln>
          </p:spPr>
        </p:pic>
        <p:pic>
          <p:nvPicPr>
            <p:cNvPr descr="preencoded.png" id="216" name="Google Shape;216;p21"/>
            <p:cNvPicPr preferRelativeResize="0"/>
            <p:nvPr/>
          </p:nvPicPr>
          <p:blipFill rotWithShape="1">
            <a:blip r:embed="rId61">
              <a:alphaModFix/>
            </a:blip>
            <a:srcRect b="0" l="0" r="0" t="0"/>
            <a:stretch/>
          </p:blipFill>
          <p:spPr>
            <a:xfrm>
              <a:off x="8880176" y="5611137"/>
              <a:ext cx="41207" cy="28457"/>
            </a:xfrm>
            <a:prstGeom prst="rect">
              <a:avLst/>
            </a:prstGeom>
            <a:noFill/>
            <a:ln>
              <a:noFill/>
            </a:ln>
          </p:spPr>
        </p:pic>
        <p:sp>
          <p:nvSpPr>
            <p:cNvPr id="217" name="Google Shape;217;p21"/>
            <p:cNvSpPr/>
            <p:nvPr/>
          </p:nvSpPr>
          <p:spPr>
            <a:xfrm>
              <a:off x="3190875" y="6248400"/>
              <a:ext cx="11896725" cy="1181100"/>
            </a:xfrm>
            <a:prstGeom prst="rect">
              <a:avLst/>
            </a:prstGeom>
            <a:noFill/>
            <a:ln>
              <a:noFill/>
            </a:ln>
          </p:spPr>
          <p:txBody>
            <a:bodyPr anchorCtr="0" anchor="t" bIns="0" lIns="0" spcFirstLastPara="1" rIns="0" wrap="square" tIns="0">
              <a:noAutofit/>
            </a:bodyPr>
            <a:lstStyle/>
            <a:p>
              <a:pPr indent="0" lvl="0" marL="0" marR="0" rtl="0" algn="ctr">
                <a:lnSpc>
                  <a:spcPct val="120000"/>
                </a:lnSpc>
                <a:spcBef>
                  <a:spcPts val="0"/>
                </a:spcBef>
                <a:spcAft>
                  <a:spcPts val="0"/>
                </a:spcAft>
                <a:buClr>
                  <a:srgbClr val="000000"/>
                </a:buClr>
                <a:buSzPts val="3000"/>
                <a:buFont typeface="Avenir"/>
                <a:buNone/>
              </a:pPr>
              <a:r>
                <a:rPr b="0" i="0" lang="en-US" sz="3000" u="none" cap="none" strike="noStrike">
                  <a:solidFill>
                    <a:srgbClr val="000000"/>
                  </a:solidFill>
                  <a:latin typeface="Avenir"/>
                  <a:ea typeface="Avenir"/>
                  <a:cs typeface="Avenir"/>
                  <a:sym typeface="Avenir"/>
                </a:rPr>
                <a:t>A sense of awe and amazement in the face of something extraordinary or unexpected.</a:t>
              </a:r>
              <a:endParaRPr b="0" i="0" sz="3000" u="none" cap="none" strike="noStrike">
                <a:solidFill>
                  <a:schemeClr val="dk1"/>
                </a:solidFill>
                <a:latin typeface="Calibri"/>
                <a:ea typeface="Calibri"/>
                <a:cs typeface="Calibri"/>
                <a:sym typeface="Calibri"/>
              </a:endParaRPr>
            </a:p>
          </p:txBody>
        </p:sp>
      </p:grpSp>
      <p:pic>
        <p:nvPicPr>
          <p:cNvPr descr="preencoded.png" id="218" name="Google Shape;218;p21"/>
          <p:cNvPicPr preferRelativeResize="0"/>
          <p:nvPr/>
        </p:nvPicPr>
        <p:blipFill rotWithShape="1">
          <a:blip r:embed="rId62">
            <a:alphaModFix/>
          </a:blip>
          <a:srcRect b="0" l="0" r="0" t="0"/>
          <a:stretch/>
        </p:blipFill>
        <p:spPr>
          <a:xfrm rot="10800000">
            <a:off x="14544675" y="-3857625"/>
            <a:ext cx="9629775" cy="8248650"/>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2026-06-09T11:35:26Z</dcterms:created>
  <dc:creator>PptxGenJS</dc:creator>
</cp:coreProperties>
</file>