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FF35A-7FA7-A21E-8553-B1F133F36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hink-cell data - do not delete" hidden="1">
            <a:extLst>
              <a:ext uri="{FF2B5EF4-FFF2-40B4-BE49-F238E27FC236}">
                <a16:creationId xmlns:a16="http://schemas.microsoft.com/office/drawing/2014/main" id="{0D72012C-3CBE-B4BA-1E39-F77A7F26F59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72012C-3CBE-B4BA-1E39-F77A7F26F5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870B3F3-745C-3401-2937-500393F9E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722CC-302A-863E-E6F4-A7A7C9285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lded Corner 67">
            <a:extLst>
              <a:ext uri="{FF2B5EF4-FFF2-40B4-BE49-F238E27FC236}">
                <a16:creationId xmlns:a16="http://schemas.microsoft.com/office/drawing/2014/main" id="{41963608-A82E-8CD3-9978-5ABAD4E3C193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6" name="Round Same Side Corner Rectangle 69">
            <a:extLst>
              <a:ext uri="{FF2B5EF4-FFF2-40B4-BE49-F238E27FC236}">
                <a16:creationId xmlns:a16="http://schemas.microsoft.com/office/drawing/2014/main" id="{99E27683-17F4-83BC-B36C-DF42DCCBC0E2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C8642C42-EDAE-EC52-CFA4-72B39164D593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1F4F72-B39D-B676-40C6-CE0C443BE11E}"/>
              </a:ext>
            </a:extLst>
          </p:cNvPr>
          <p:cNvCxnSpPr>
            <a:stCxn id="13" idx="0"/>
            <a:endCxn id="12" idx="4"/>
          </p:cNvCxnSpPr>
          <p:nvPr/>
        </p:nvCxnSpPr>
        <p:spPr>
          <a:xfrm>
            <a:off x="1944636" y="4349757"/>
            <a:ext cx="1674221" cy="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90C95E-7346-6672-CF55-13F7440E3E90}"/>
              </a:ext>
            </a:extLst>
          </p:cNvPr>
          <p:cNvCxnSpPr>
            <a:stCxn id="11" idx="6"/>
            <a:endCxn id="13" idx="1"/>
          </p:cNvCxnSpPr>
          <p:nvPr/>
        </p:nvCxnSpPr>
        <p:spPr>
          <a:xfrm flipH="1">
            <a:off x="1788229" y="2609671"/>
            <a:ext cx="999794" cy="136250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B4A69A-ACD6-42FD-AB6A-C8C3B5D408FA}"/>
              </a:ext>
            </a:extLst>
          </p:cNvPr>
          <p:cNvCxnSpPr>
            <a:stCxn id="11" idx="6"/>
            <a:endCxn id="12" idx="3"/>
          </p:cNvCxnSpPr>
          <p:nvPr/>
        </p:nvCxnSpPr>
        <p:spPr>
          <a:xfrm>
            <a:off x="2788024" y="2609671"/>
            <a:ext cx="987239" cy="136250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1A1DF73-A3C8-1872-2DD4-7C488FE330D0}"/>
              </a:ext>
            </a:extLst>
          </p:cNvPr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624C5F6-6BE0-7774-96A3-C4CE6A0FB9AB}"/>
              </a:ext>
            </a:extLst>
          </p:cNvPr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BEFF5F6-59AA-B5C1-89DA-A25F35BEADD3}"/>
              </a:ext>
            </a:extLst>
          </p:cNvPr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70ECA95-0727-4505-884C-B95F22C812D4}"/>
              </a:ext>
            </a:extLst>
          </p:cNvPr>
          <p:cNvSpPr/>
          <p:nvPr/>
        </p:nvSpPr>
        <p:spPr>
          <a:xfrm rot="5400000">
            <a:off x="2242119" y="3158493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1DE867-9471-1777-AD7C-7595420CC534}"/>
              </a:ext>
            </a:extLst>
          </p:cNvPr>
          <p:cNvGrpSpPr/>
          <p:nvPr/>
        </p:nvGrpSpPr>
        <p:grpSpPr>
          <a:xfrm>
            <a:off x="1094397" y="4136503"/>
            <a:ext cx="632472" cy="42650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D1C657FF-563A-25F5-0226-34CC0F30B14E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3C0F58D9-040A-C9C4-CD14-544719D40AF5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040D79-1475-1A3F-E8C7-BA0B63E5FADC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9" name="Freeform 23">
            <a:extLst>
              <a:ext uri="{FF2B5EF4-FFF2-40B4-BE49-F238E27FC236}">
                <a16:creationId xmlns:a16="http://schemas.microsoft.com/office/drawing/2014/main" id="{19F89375-8AAD-8C4E-384B-39CBB29F203C}"/>
              </a:ext>
            </a:extLst>
          </p:cNvPr>
          <p:cNvSpPr>
            <a:spLocks noEditPoints="1"/>
          </p:cNvSpPr>
          <p:nvPr/>
        </p:nvSpPr>
        <p:spPr bwMode="auto">
          <a:xfrm>
            <a:off x="3872703" y="4101652"/>
            <a:ext cx="560312" cy="496208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 b="1">
              <a:latin typeface="+mn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C9D1D1-B97D-CDDF-1570-126F526AEA2D}"/>
              </a:ext>
            </a:extLst>
          </p:cNvPr>
          <p:cNvGrpSpPr/>
          <p:nvPr/>
        </p:nvGrpSpPr>
        <p:grpSpPr>
          <a:xfrm>
            <a:off x="2471788" y="1862438"/>
            <a:ext cx="632472" cy="42650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9AD31E53-1DD4-13E1-FB1E-FAA745777DE5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D7CD9F4D-007D-95B7-E8CC-E252ECE5A74F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9302B985-E194-8E67-3331-26220CBBAB64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B6B5CD-F98D-AB38-4CED-A456D4F408B4}"/>
              </a:ext>
            </a:extLst>
          </p:cNvPr>
          <p:cNvGrpSpPr>
            <a:grpSpLocks noChangeAspect="1"/>
          </p:cNvGrpSpPr>
          <p:nvPr/>
        </p:nvGrpSpPr>
        <p:grpSpPr>
          <a:xfrm>
            <a:off x="2555167" y="3499064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E04E934-0A7F-E627-B755-C1BD5C0FA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2B87EC8E-00FF-3F21-0193-EC05F2A8C0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DE8F4CE-1817-6BD8-98C7-BD3042EB4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2B5A0DF3-F7E1-2EC9-84D6-8DECFFC74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5F93E010-A432-5AC2-83E2-5A170D4E9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0A904375-C637-97CD-7FB9-79DE2569F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37246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3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813</cp:revision>
  <dcterms:created xsi:type="dcterms:W3CDTF">2021-03-31T02:49:57Z</dcterms:created>
  <dcterms:modified xsi:type="dcterms:W3CDTF">2025-10-15T03:41:05Z</dcterms:modified>
  <cp:category/>
</cp:coreProperties>
</file>