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51" r:id="rId6"/>
    <p:sldMasterId id="214748367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7" roundtripDataSignature="AMtx7mim/EDT5z5DlqfvSjnVewP4lvjU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F730D29-DB09-44AF-985F-DF2367377B1C}">
  <a:tblStyle styleId="{9F730D29-DB09-44AF-985F-DF2367377B1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84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customschemas.google.com/relationships/presentationmetadata" Target="metadata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E75-4B6E-9FF9-7F1E6F2F714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E75-4B6E-9FF9-7F1E6F2F714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E75-4B6E-9FF9-7F1E6F2F714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E75-4B6E-9FF9-7F1E6F2F714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75-4B6E-9FF9-7F1E6F2F7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overlap val="100"/>
        <c:axId val="248449280"/>
        <c:axId val="248467456"/>
      </c:barChart>
      <c:catAx>
        <c:axId val="2484492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8467456"/>
        <c:crosses val="autoZero"/>
        <c:auto val="1"/>
        <c:lblAlgn val="ctr"/>
        <c:lblOffset val="100"/>
        <c:noMultiLvlLbl val="0"/>
      </c:catAx>
      <c:valAx>
        <c:axId val="2484674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84492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CDB0-4FB2-91C3-A01638513090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DB0-4FB2-91C3-A0163851309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B0-4FB2-91C3-A01638513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DF44-4ED8-AEC8-235578C42277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F44-4ED8-AEC8-235578C4227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44-4ED8-AEC8-235578C42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EC87-4B1C-80E1-34D09353ED07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C87-4B1C-80E1-34D09353ED0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87-4B1C-80E1-34D09353E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FBD9-43DF-A97A-358B2166E67C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BD9-43DF-A97A-358B2166E67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D9-43DF-A97A-358B2166E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6" name="Google Shape;1206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4" name="Google Shape;129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5" name="Google Shape;1305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1" name="Google Shape;1331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1" name="Google Shape;1351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1" name="Google Shape;1391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1" name="Google Shape;1451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1" name="Google Shape;1501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8" name="Google Shape;1558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4" name="Google Shape;1604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4" name="Google Shape;1654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4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6" name="Google Shape;1666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5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7" name="Google Shape;1697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4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6" name="Google Shape;1736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5" name="Google Shape;1745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7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9" name="Google Shape;1759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7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9" name="Google Shape;1779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6" name="Google Shape;1806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4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6" name="Google Shape;1856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0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2" name="Google Shape;1912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50"/>
          <p:cNvSpPr/>
          <p:nvPr/>
        </p:nvSpPr>
        <p:spPr>
          <a:xfrm>
            <a:off x="4211053" y="256674"/>
            <a:ext cx="7980947" cy="6634778"/>
          </a:xfrm>
          <a:custGeom>
            <a:rect b="b" l="l" r="r" t="t"/>
            <a:pathLst>
              <a:path extrusionOk="0" h="3166512" w="4530235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lt1">
              <a:alpha val="1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50"/>
          <p:cNvSpPr/>
          <p:nvPr/>
        </p:nvSpPr>
        <p:spPr>
          <a:xfrm>
            <a:off x="7661765" y="3724940"/>
            <a:ext cx="4530235" cy="3166512"/>
          </a:xfrm>
          <a:custGeom>
            <a:rect b="b" l="l" r="r" t="t"/>
            <a:pathLst>
              <a:path extrusionOk="0" h="3166512" w="4530235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lt1">
              <a:alpha val="1568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50"/>
          <p:cNvSpPr/>
          <p:nvPr/>
        </p:nvSpPr>
        <p:spPr>
          <a:xfrm>
            <a:off x="11133221" y="1925052"/>
            <a:ext cx="914400" cy="267903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EF0F7">
                  <a:alpha val="0"/>
                </a:srgbClr>
              </a:gs>
              <a:gs pos="33000">
                <a:srgbClr val="FEF0F7">
                  <a:alpha val="0"/>
                </a:srgbClr>
              </a:gs>
              <a:gs pos="100000">
                <a:srgbClr val="FFFFFF">
                  <a:alpha val="71764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0"/>
          <p:cNvSpPr/>
          <p:nvPr/>
        </p:nvSpPr>
        <p:spPr>
          <a:xfrm>
            <a:off x="5638800" y="4475747"/>
            <a:ext cx="562836" cy="164901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EF0F7">
                  <a:alpha val="0"/>
                </a:srgbClr>
              </a:gs>
              <a:gs pos="33000">
                <a:srgbClr val="FEF0F7">
                  <a:alpha val="0"/>
                </a:srgbClr>
              </a:gs>
              <a:gs pos="100000">
                <a:srgbClr val="FFFFFF">
                  <a:alpha val="71764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50"/>
          <p:cNvSpPr/>
          <p:nvPr/>
        </p:nvSpPr>
        <p:spPr>
          <a:xfrm flipH="1">
            <a:off x="7491447" y="0"/>
            <a:ext cx="369184" cy="229560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EF0F7">
                  <a:alpha val="0"/>
                </a:srgbClr>
              </a:gs>
              <a:gs pos="33000">
                <a:srgbClr val="FEF0F7">
                  <a:alpha val="0"/>
                </a:srgbClr>
              </a:gs>
              <a:gs pos="100000">
                <a:srgbClr val="FFFFFF">
                  <a:alpha val="71764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50"/>
          <p:cNvSpPr/>
          <p:nvPr/>
        </p:nvSpPr>
        <p:spPr>
          <a:xfrm flipH="1">
            <a:off x="753871" y="1278455"/>
            <a:ext cx="369184" cy="229560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EF0F7">
                  <a:alpha val="0"/>
                </a:srgbClr>
              </a:gs>
              <a:gs pos="33000">
                <a:srgbClr val="FEF0F7">
                  <a:alpha val="0"/>
                </a:srgbClr>
              </a:gs>
              <a:gs pos="100000">
                <a:srgbClr val="FFFFFF">
                  <a:alpha val="71764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50"/>
          <p:cNvSpPr/>
          <p:nvPr/>
        </p:nvSpPr>
        <p:spPr>
          <a:xfrm flipH="1">
            <a:off x="9105042" y="4828674"/>
            <a:ext cx="184592" cy="177265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EF0F7">
                  <a:alpha val="0"/>
                </a:srgbClr>
              </a:gs>
              <a:gs pos="61000">
                <a:srgbClr val="FEF0F7">
                  <a:alpha val="0"/>
                </a:srgbClr>
              </a:gs>
              <a:gs pos="100000">
                <a:srgbClr val="FFFFFF">
                  <a:alpha val="71764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50"/>
          <p:cNvPicPr preferRelativeResize="0"/>
          <p:nvPr/>
        </p:nvPicPr>
        <p:blipFill rotWithShape="1">
          <a:blip r:embed="rId3">
            <a:alphaModFix amt="27000"/>
          </a:blip>
          <a:srcRect b="0" l="0" r="0" t="0"/>
          <a:stretch/>
        </p:blipFill>
        <p:spPr>
          <a:xfrm rot="-8493626">
            <a:off x="6819910" y="347246"/>
            <a:ext cx="4466221" cy="39480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0"/>
          <p:cNvSpPr/>
          <p:nvPr/>
        </p:nvSpPr>
        <p:spPr>
          <a:xfrm rot="506545">
            <a:off x="10048199" y="3656438"/>
            <a:ext cx="354855" cy="544957"/>
          </a:xfrm>
          <a:custGeom>
            <a:rect b="b" l="l" r="r" t="t"/>
            <a:pathLst>
              <a:path extrusionOk="0" h="544956" w="354855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50"/>
          <p:cNvGrpSpPr/>
          <p:nvPr/>
        </p:nvGrpSpPr>
        <p:grpSpPr>
          <a:xfrm>
            <a:off x="160070" y="163202"/>
            <a:ext cx="2781298" cy="2281190"/>
            <a:chOff x="160070" y="163202"/>
            <a:chExt cx="2781298" cy="2281190"/>
          </a:xfrm>
        </p:grpSpPr>
        <p:sp>
          <p:nvSpPr>
            <p:cNvPr id="17" name="Google Shape;17;p50"/>
            <p:cNvSpPr/>
            <p:nvPr/>
          </p:nvSpPr>
          <p:spPr>
            <a:xfrm>
              <a:off x="160070" y="163845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50"/>
            <p:cNvSpPr/>
            <p:nvPr/>
          </p:nvSpPr>
          <p:spPr>
            <a:xfrm>
              <a:off x="491721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50"/>
            <p:cNvSpPr/>
            <p:nvPr/>
          </p:nvSpPr>
          <p:spPr>
            <a:xfrm>
              <a:off x="821614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50"/>
            <p:cNvSpPr/>
            <p:nvPr/>
          </p:nvSpPr>
          <p:spPr>
            <a:xfrm>
              <a:off x="1151509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50"/>
            <p:cNvSpPr/>
            <p:nvPr/>
          </p:nvSpPr>
          <p:spPr>
            <a:xfrm>
              <a:off x="1481405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50"/>
            <p:cNvSpPr/>
            <p:nvPr/>
          </p:nvSpPr>
          <p:spPr>
            <a:xfrm>
              <a:off x="1813055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50"/>
            <p:cNvSpPr/>
            <p:nvPr/>
          </p:nvSpPr>
          <p:spPr>
            <a:xfrm>
              <a:off x="2142951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50"/>
            <p:cNvSpPr/>
            <p:nvPr/>
          </p:nvSpPr>
          <p:spPr>
            <a:xfrm>
              <a:off x="2472846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50"/>
            <p:cNvSpPr/>
            <p:nvPr/>
          </p:nvSpPr>
          <p:spPr>
            <a:xfrm>
              <a:off x="2800987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50"/>
            <p:cNvSpPr/>
            <p:nvPr/>
          </p:nvSpPr>
          <p:spPr>
            <a:xfrm>
              <a:off x="161824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50"/>
            <p:cNvSpPr/>
            <p:nvPr/>
          </p:nvSpPr>
          <p:spPr>
            <a:xfrm>
              <a:off x="491721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50"/>
            <p:cNvSpPr/>
            <p:nvPr/>
          </p:nvSpPr>
          <p:spPr>
            <a:xfrm>
              <a:off x="821614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50"/>
            <p:cNvSpPr/>
            <p:nvPr/>
          </p:nvSpPr>
          <p:spPr>
            <a:xfrm>
              <a:off x="1151509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50"/>
            <p:cNvSpPr/>
            <p:nvPr/>
          </p:nvSpPr>
          <p:spPr>
            <a:xfrm>
              <a:off x="1481405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50"/>
            <p:cNvSpPr/>
            <p:nvPr/>
          </p:nvSpPr>
          <p:spPr>
            <a:xfrm>
              <a:off x="1813055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0"/>
            <p:cNvSpPr/>
            <p:nvPr/>
          </p:nvSpPr>
          <p:spPr>
            <a:xfrm>
              <a:off x="2142951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0"/>
            <p:cNvSpPr/>
            <p:nvPr/>
          </p:nvSpPr>
          <p:spPr>
            <a:xfrm>
              <a:off x="2472846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50"/>
            <p:cNvSpPr/>
            <p:nvPr/>
          </p:nvSpPr>
          <p:spPr>
            <a:xfrm>
              <a:off x="161824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0"/>
            <p:cNvSpPr/>
            <p:nvPr/>
          </p:nvSpPr>
          <p:spPr>
            <a:xfrm>
              <a:off x="491721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50"/>
            <p:cNvSpPr/>
            <p:nvPr/>
          </p:nvSpPr>
          <p:spPr>
            <a:xfrm>
              <a:off x="821614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0"/>
            <p:cNvSpPr/>
            <p:nvPr/>
          </p:nvSpPr>
          <p:spPr>
            <a:xfrm>
              <a:off x="1151509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50"/>
            <p:cNvSpPr/>
            <p:nvPr/>
          </p:nvSpPr>
          <p:spPr>
            <a:xfrm>
              <a:off x="1481405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50"/>
            <p:cNvSpPr/>
            <p:nvPr/>
          </p:nvSpPr>
          <p:spPr>
            <a:xfrm>
              <a:off x="1811302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50"/>
            <p:cNvSpPr/>
            <p:nvPr/>
          </p:nvSpPr>
          <p:spPr>
            <a:xfrm>
              <a:off x="2142951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0"/>
            <p:cNvSpPr/>
            <p:nvPr/>
          </p:nvSpPr>
          <p:spPr>
            <a:xfrm>
              <a:off x="161824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50"/>
            <p:cNvSpPr/>
            <p:nvPr/>
          </p:nvSpPr>
          <p:spPr>
            <a:xfrm>
              <a:off x="491721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50"/>
            <p:cNvSpPr/>
            <p:nvPr/>
          </p:nvSpPr>
          <p:spPr>
            <a:xfrm>
              <a:off x="821614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50"/>
            <p:cNvSpPr/>
            <p:nvPr/>
          </p:nvSpPr>
          <p:spPr>
            <a:xfrm>
              <a:off x="1151509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50"/>
            <p:cNvSpPr/>
            <p:nvPr/>
          </p:nvSpPr>
          <p:spPr>
            <a:xfrm>
              <a:off x="1481405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50"/>
            <p:cNvSpPr/>
            <p:nvPr/>
          </p:nvSpPr>
          <p:spPr>
            <a:xfrm>
              <a:off x="1813055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50"/>
            <p:cNvSpPr/>
            <p:nvPr/>
          </p:nvSpPr>
          <p:spPr>
            <a:xfrm>
              <a:off x="161824" y="1233607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50"/>
            <p:cNvSpPr/>
            <p:nvPr/>
          </p:nvSpPr>
          <p:spPr>
            <a:xfrm>
              <a:off x="491721" y="1233607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50"/>
            <p:cNvSpPr/>
            <p:nvPr/>
          </p:nvSpPr>
          <p:spPr>
            <a:xfrm>
              <a:off x="821614" y="1233607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50"/>
            <p:cNvSpPr/>
            <p:nvPr/>
          </p:nvSpPr>
          <p:spPr>
            <a:xfrm>
              <a:off x="1151509" y="1233607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50"/>
            <p:cNvSpPr/>
            <p:nvPr/>
          </p:nvSpPr>
          <p:spPr>
            <a:xfrm>
              <a:off x="1481405" y="1233607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50"/>
            <p:cNvSpPr/>
            <p:nvPr/>
          </p:nvSpPr>
          <p:spPr>
            <a:xfrm>
              <a:off x="160070" y="150033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50"/>
            <p:cNvSpPr/>
            <p:nvPr/>
          </p:nvSpPr>
          <p:spPr>
            <a:xfrm>
              <a:off x="491721" y="150033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50"/>
            <p:cNvSpPr/>
            <p:nvPr/>
          </p:nvSpPr>
          <p:spPr>
            <a:xfrm>
              <a:off x="821614" y="150033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50"/>
            <p:cNvSpPr/>
            <p:nvPr/>
          </p:nvSpPr>
          <p:spPr>
            <a:xfrm>
              <a:off x="1151509" y="150033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50"/>
            <p:cNvSpPr/>
            <p:nvPr/>
          </p:nvSpPr>
          <p:spPr>
            <a:xfrm>
              <a:off x="161824" y="176881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50"/>
            <p:cNvSpPr/>
            <p:nvPr/>
          </p:nvSpPr>
          <p:spPr>
            <a:xfrm>
              <a:off x="491721" y="176881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50"/>
            <p:cNvSpPr/>
            <p:nvPr/>
          </p:nvSpPr>
          <p:spPr>
            <a:xfrm>
              <a:off x="821614" y="176881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50"/>
            <p:cNvSpPr/>
            <p:nvPr/>
          </p:nvSpPr>
          <p:spPr>
            <a:xfrm>
              <a:off x="161824" y="203553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50"/>
            <p:cNvSpPr/>
            <p:nvPr/>
          </p:nvSpPr>
          <p:spPr>
            <a:xfrm>
              <a:off x="491721" y="203553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50"/>
            <p:cNvSpPr/>
            <p:nvPr/>
          </p:nvSpPr>
          <p:spPr>
            <a:xfrm>
              <a:off x="161824" y="230401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50"/>
          <p:cNvGrpSpPr/>
          <p:nvPr/>
        </p:nvGrpSpPr>
        <p:grpSpPr>
          <a:xfrm rot="-8092261">
            <a:off x="10777750" y="4722971"/>
            <a:ext cx="1552899" cy="2914586"/>
            <a:chOff x="9770176" y="2870964"/>
            <a:chExt cx="829627" cy="1557100"/>
          </a:xfrm>
        </p:grpSpPr>
        <p:sp>
          <p:nvSpPr>
            <p:cNvPr id="63" name="Google Shape;63;p50"/>
            <p:cNvSpPr/>
            <p:nvPr/>
          </p:nvSpPr>
          <p:spPr>
            <a:xfrm>
              <a:off x="9770176" y="359462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50"/>
            <p:cNvSpPr/>
            <p:nvPr/>
          </p:nvSpPr>
          <p:spPr>
            <a:xfrm>
              <a:off x="9842565" y="352223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50"/>
            <p:cNvSpPr/>
            <p:nvPr/>
          </p:nvSpPr>
          <p:spPr>
            <a:xfrm>
              <a:off x="9914956" y="344984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0"/>
            <p:cNvSpPr/>
            <p:nvPr/>
          </p:nvSpPr>
          <p:spPr>
            <a:xfrm>
              <a:off x="9988298" y="337745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50"/>
            <p:cNvSpPr/>
            <p:nvPr/>
          </p:nvSpPr>
          <p:spPr>
            <a:xfrm>
              <a:off x="10060688" y="330506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50"/>
            <p:cNvSpPr/>
            <p:nvPr/>
          </p:nvSpPr>
          <p:spPr>
            <a:xfrm>
              <a:off x="10133078" y="323267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50"/>
            <p:cNvSpPr/>
            <p:nvPr/>
          </p:nvSpPr>
          <p:spPr>
            <a:xfrm>
              <a:off x="10206420" y="316028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50"/>
            <p:cNvSpPr/>
            <p:nvPr/>
          </p:nvSpPr>
          <p:spPr>
            <a:xfrm>
              <a:off x="10278811" y="308813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50"/>
            <p:cNvSpPr/>
            <p:nvPr/>
          </p:nvSpPr>
          <p:spPr>
            <a:xfrm>
              <a:off x="10351200" y="301574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50"/>
            <p:cNvSpPr/>
            <p:nvPr/>
          </p:nvSpPr>
          <p:spPr>
            <a:xfrm>
              <a:off x="10424543" y="294335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50"/>
            <p:cNvSpPr/>
            <p:nvPr/>
          </p:nvSpPr>
          <p:spPr>
            <a:xfrm>
              <a:off x="10496933" y="287096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50"/>
            <p:cNvSpPr/>
            <p:nvPr/>
          </p:nvSpPr>
          <p:spPr>
            <a:xfrm>
              <a:off x="9847328" y="3672017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50"/>
            <p:cNvSpPr/>
            <p:nvPr/>
          </p:nvSpPr>
          <p:spPr>
            <a:xfrm>
              <a:off x="9919718" y="3599627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50"/>
            <p:cNvSpPr/>
            <p:nvPr/>
          </p:nvSpPr>
          <p:spPr>
            <a:xfrm>
              <a:off x="9993061" y="3527237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50"/>
            <p:cNvSpPr/>
            <p:nvPr/>
          </p:nvSpPr>
          <p:spPr>
            <a:xfrm>
              <a:off x="10065450" y="345520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0"/>
            <p:cNvSpPr/>
            <p:nvPr/>
          </p:nvSpPr>
          <p:spPr>
            <a:xfrm>
              <a:off x="10137841" y="338317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50"/>
            <p:cNvSpPr/>
            <p:nvPr/>
          </p:nvSpPr>
          <p:spPr>
            <a:xfrm>
              <a:off x="10211183" y="331078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0"/>
            <p:cNvSpPr/>
            <p:nvPr/>
          </p:nvSpPr>
          <p:spPr>
            <a:xfrm>
              <a:off x="10283573" y="323839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50"/>
            <p:cNvSpPr/>
            <p:nvPr/>
          </p:nvSpPr>
          <p:spPr>
            <a:xfrm>
              <a:off x="10355963" y="316600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50"/>
            <p:cNvSpPr/>
            <p:nvPr/>
          </p:nvSpPr>
          <p:spPr>
            <a:xfrm>
              <a:off x="10428353" y="309361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50"/>
            <p:cNvSpPr/>
            <p:nvPr/>
          </p:nvSpPr>
          <p:spPr>
            <a:xfrm>
              <a:off x="10501695" y="302122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50"/>
            <p:cNvSpPr/>
            <p:nvPr/>
          </p:nvSpPr>
          <p:spPr>
            <a:xfrm>
              <a:off x="9924481" y="3749883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50"/>
            <p:cNvSpPr/>
            <p:nvPr/>
          </p:nvSpPr>
          <p:spPr>
            <a:xfrm>
              <a:off x="9996871" y="367749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50"/>
            <p:cNvSpPr/>
            <p:nvPr/>
          </p:nvSpPr>
          <p:spPr>
            <a:xfrm>
              <a:off x="10070213" y="360510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50"/>
            <p:cNvSpPr/>
            <p:nvPr/>
          </p:nvSpPr>
          <p:spPr>
            <a:xfrm>
              <a:off x="10142603" y="353271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50"/>
            <p:cNvSpPr/>
            <p:nvPr/>
          </p:nvSpPr>
          <p:spPr>
            <a:xfrm>
              <a:off x="10214993" y="3460323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50"/>
            <p:cNvSpPr/>
            <p:nvPr/>
          </p:nvSpPr>
          <p:spPr>
            <a:xfrm>
              <a:off x="10288336" y="3387933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50"/>
            <p:cNvSpPr/>
            <p:nvPr/>
          </p:nvSpPr>
          <p:spPr>
            <a:xfrm>
              <a:off x="10360725" y="331554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50"/>
            <p:cNvSpPr/>
            <p:nvPr/>
          </p:nvSpPr>
          <p:spPr>
            <a:xfrm>
              <a:off x="10433116" y="324339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0"/>
            <p:cNvSpPr/>
            <p:nvPr/>
          </p:nvSpPr>
          <p:spPr>
            <a:xfrm>
              <a:off x="10506458" y="317100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50"/>
            <p:cNvSpPr/>
            <p:nvPr/>
          </p:nvSpPr>
          <p:spPr>
            <a:xfrm>
              <a:off x="10001633" y="382727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50"/>
            <p:cNvSpPr/>
            <p:nvPr/>
          </p:nvSpPr>
          <p:spPr>
            <a:xfrm>
              <a:off x="10074023" y="375488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50"/>
            <p:cNvSpPr/>
            <p:nvPr/>
          </p:nvSpPr>
          <p:spPr>
            <a:xfrm>
              <a:off x="10147366" y="368249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0"/>
            <p:cNvSpPr/>
            <p:nvPr/>
          </p:nvSpPr>
          <p:spPr>
            <a:xfrm>
              <a:off x="10219756" y="3610457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0"/>
            <p:cNvSpPr/>
            <p:nvPr/>
          </p:nvSpPr>
          <p:spPr>
            <a:xfrm>
              <a:off x="10292145" y="353842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0"/>
            <p:cNvSpPr/>
            <p:nvPr/>
          </p:nvSpPr>
          <p:spPr>
            <a:xfrm>
              <a:off x="10365488" y="346603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0"/>
            <p:cNvSpPr/>
            <p:nvPr/>
          </p:nvSpPr>
          <p:spPr>
            <a:xfrm>
              <a:off x="10437878" y="339364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0"/>
            <p:cNvSpPr/>
            <p:nvPr/>
          </p:nvSpPr>
          <p:spPr>
            <a:xfrm>
              <a:off x="10510268" y="3321258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0"/>
            <p:cNvSpPr/>
            <p:nvPr/>
          </p:nvSpPr>
          <p:spPr>
            <a:xfrm>
              <a:off x="10078786" y="390514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0"/>
            <p:cNvSpPr/>
            <p:nvPr/>
          </p:nvSpPr>
          <p:spPr>
            <a:xfrm>
              <a:off x="10152128" y="383275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0"/>
            <p:cNvSpPr/>
            <p:nvPr/>
          </p:nvSpPr>
          <p:spPr>
            <a:xfrm>
              <a:off x="10224518" y="376036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0"/>
            <p:cNvSpPr/>
            <p:nvPr/>
          </p:nvSpPr>
          <p:spPr>
            <a:xfrm>
              <a:off x="10296908" y="368797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0"/>
            <p:cNvSpPr/>
            <p:nvPr/>
          </p:nvSpPr>
          <p:spPr>
            <a:xfrm>
              <a:off x="10370250" y="361558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0"/>
            <p:cNvSpPr/>
            <p:nvPr/>
          </p:nvSpPr>
          <p:spPr>
            <a:xfrm>
              <a:off x="10442641" y="354319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0"/>
            <p:cNvSpPr/>
            <p:nvPr/>
          </p:nvSpPr>
          <p:spPr>
            <a:xfrm>
              <a:off x="10515031" y="347080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0"/>
            <p:cNvSpPr/>
            <p:nvPr/>
          </p:nvSpPr>
          <p:spPr>
            <a:xfrm>
              <a:off x="10155938" y="398253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0"/>
            <p:cNvSpPr/>
            <p:nvPr/>
          </p:nvSpPr>
          <p:spPr>
            <a:xfrm>
              <a:off x="10229281" y="391014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0"/>
            <p:cNvSpPr/>
            <p:nvPr/>
          </p:nvSpPr>
          <p:spPr>
            <a:xfrm>
              <a:off x="10301670" y="383775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0"/>
            <p:cNvSpPr/>
            <p:nvPr/>
          </p:nvSpPr>
          <p:spPr>
            <a:xfrm>
              <a:off x="10374060" y="3765715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0"/>
            <p:cNvSpPr/>
            <p:nvPr/>
          </p:nvSpPr>
          <p:spPr>
            <a:xfrm>
              <a:off x="10447403" y="369368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0"/>
            <p:cNvSpPr/>
            <p:nvPr/>
          </p:nvSpPr>
          <p:spPr>
            <a:xfrm>
              <a:off x="10519793" y="362129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0"/>
            <p:cNvSpPr/>
            <p:nvPr/>
          </p:nvSpPr>
          <p:spPr>
            <a:xfrm>
              <a:off x="10233091" y="4060398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0"/>
            <p:cNvSpPr/>
            <p:nvPr/>
          </p:nvSpPr>
          <p:spPr>
            <a:xfrm>
              <a:off x="10306433" y="3988008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0"/>
            <p:cNvSpPr/>
            <p:nvPr/>
          </p:nvSpPr>
          <p:spPr>
            <a:xfrm>
              <a:off x="10378823" y="391561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0"/>
            <p:cNvSpPr/>
            <p:nvPr/>
          </p:nvSpPr>
          <p:spPr>
            <a:xfrm>
              <a:off x="10451213" y="384322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0"/>
            <p:cNvSpPr/>
            <p:nvPr/>
          </p:nvSpPr>
          <p:spPr>
            <a:xfrm>
              <a:off x="10524556" y="377083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0"/>
            <p:cNvSpPr/>
            <p:nvPr/>
          </p:nvSpPr>
          <p:spPr>
            <a:xfrm>
              <a:off x="10311195" y="413778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0"/>
            <p:cNvSpPr/>
            <p:nvPr/>
          </p:nvSpPr>
          <p:spPr>
            <a:xfrm>
              <a:off x="10383585" y="406539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0"/>
            <p:cNvSpPr/>
            <p:nvPr/>
          </p:nvSpPr>
          <p:spPr>
            <a:xfrm>
              <a:off x="10455976" y="399300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0"/>
            <p:cNvSpPr/>
            <p:nvPr/>
          </p:nvSpPr>
          <p:spPr>
            <a:xfrm>
              <a:off x="10529318" y="392097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0"/>
            <p:cNvSpPr/>
            <p:nvPr/>
          </p:nvSpPr>
          <p:spPr>
            <a:xfrm>
              <a:off x="10388348" y="421565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0"/>
            <p:cNvSpPr/>
            <p:nvPr/>
          </p:nvSpPr>
          <p:spPr>
            <a:xfrm>
              <a:off x="10460738" y="414326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0"/>
            <p:cNvSpPr/>
            <p:nvPr/>
          </p:nvSpPr>
          <p:spPr>
            <a:xfrm>
              <a:off x="10533128" y="407087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0"/>
            <p:cNvSpPr/>
            <p:nvPr/>
          </p:nvSpPr>
          <p:spPr>
            <a:xfrm>
              <a:off x="10465501" y="4293047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0"/>
            <p:cNvSpPr/>
            <p:nvPr/>
          </p:nvSpPr>
          <p:spPr>
            <a:xfrm>
              <a:off x="10537891" y="4220657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0"/>
            <p:cNvSpPr/>
            <p:nvPr/>
          </p:nvSpPr>
          <p:spPr>
            <a:xfrm>
              <a:off x="10542653" y="437091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50"/>
          <p:cNvSpPr/>
          <p:nvPr/>
        </p:nvSpPr>
        <p:spPr>
          <a:xfrm rot="8395034">
            <a:off x="3816839" y="-50624"/>
            <a:ext cx="2459214" cy="941014"/>
          </a:xfrm>
          <a:custGeom>
            <a:rect b="b" l="l" r="r" t="t"/>
            <a:pathLst>
              <a:path extrusionOk="0" h="941014" w="2459214">
                <a:moveTo>
                  <a:pt x="1118171" y="941013"/>
                </a:moveTo>
                <a:lnTo>
                  <a:pt x="0" y="0"/>
                </a:lnTo>
                <a:lnTo>
                  <a:pt x="1607381" y="0"/>
                </a:lnTo>
                <a:cubicBezTo>
                  <a:pt x="1698535" y="0"/>
                  <a:pt x="1772430" y="73895"/>
                  <a:pt x="1772430" y="165049"/>
                </a:cubicBezTo>
                <a:lnTo>
                  <a:pt x="1772429" y="165049"/>
                </a:lnTo>
                <a:cubicBezTo>
                  <a:pt x="1772428" y="210625"/>
                  <a:pt x="1753955" y="251888"/>
                  <a:pt x="1724087" y="281756"/>
                </a:cubicBezTo>
                <a:lnTo>
                  <a:pt x="1684586" y="308388"/>
                </a:lnTo>
                <a:lnTo>
                  <a:pt x="2303158" y="308388"/>
                </a:lnTo>
                <a:cubicBezTo>
                  <a:pt x="2389345" y="308388"/>
                  <a:pt x="2459214" y="378257"/>
                  <a:pt x="2459214" y="464445"/>
                </a:cubicBezTo>
                <a:lnTo>
                  <a:pt x="2459213" y="464445"/>
                </a:lnTo>
                <a:cubicBezTo>
                  <a:pt x="2459213" y="550632"/>
                  <a:pt x="2389344" y="620502"/>
                  <a:pt x="2303157" y="620502"/>
                </a:cubicBezTo>
                <a:lnTo>
                  <a:pt x="1888150" y="620502"/>
                </a:lnTo>
                <a:lnTo>
                  <a:pt x="1904919" y="623887"/>
                </a:lnTo>
                <a:cubicBezTo>
                  <a:pt x="1964158" y="648942"/>
                  <a:pt x="2005724" y="707600"/>
                  <a:pt x="2005724" y="775966"/>
                </a:cubicBezTo>
                <a:lnTo>
                  <a:pt x="2005723" y="775965"/>
                </a:lnTo>
                <a:cubicBezTo>
                  <a:pt x="2005723" y="867119"/>
                  <a:pt x="1931828" y="941014"/>
                  <a:pt x="1840674" y="941014"/>
                </a:cubicBezTo>
                <a:close/>
              </a:path>
            </a:pathLst>
          </a:custGeom>
          <a:solidFill>
            <a:schemeClr val="lt1">
              <a:alpha val="1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0"/>
          <p:cNvSpPr/>
          <p:nvPr/>
        </p:nvSpPr>
        <p:spPr>
          <a:xfrm rot="8155742">
            <a:off x="9961741" y="1827065"/>
            <a:ext cx="2005980" cy="660697"/>
          </a:xfrm>
          <a:custGeom>
            <a:rect b="b" l="l" r="r" t="t"/>
            <a:pathLst>
              <a:path extrusionOk="0" h="856013" w="2598991">
                <a:moveTo>
                  <a:pt x="212221" y="705872"/>
                </a:moveTo>
                <a:lnTo>
                  <a:pt x="212221" y="705873"/>
                </a:lnTo>
                <a:lnTo>
                  <a:pt x="212221" y="705873"/>
                </a:lnTo>
                <a:close/>
                <a:moveTo>
                  <a:pt x="0" y="150139"/>
                </a:moveTo>
                <a:lnTo>
                  <a:pt x="0" y="150139"/>
                </a:lnTo>
                <a:lnTo>
                  <a:pt x="0" y="150140"/>
                </a:lnTo>
                <a:close/>
                <a:moveTo>
                  <a:pt x="150140" y="0"/>
                </a:moveTo>
                <a:lnTo>
                  <a:pt x="1824103" y="0"/>
                </a:lnTo>
                <a:cubicBezTo>
                  <a:pt x="1907023" y="0"/>
                  <a:pt x="1974243" y="67220"/>
                  <a:pt x="1974243" y="150140"/>
                </a:cubicBezTo>
                <a:lnTo>
                  <a:pt x="1974242" y="150140"/>
                </a:lnTo>
                <a:cubicBezTo>
                  <a:pt x="1974242" y="191600"/>
                  <a:pt x="1957437" y="229135"/>
                  <a:pt x="1930267" y="256305"/>
                </a:cubicBezTo>
                <a:lnTo>
                  <a:pt x="1894334" y="280532"/>
                </a:lnTo>
                <a:lnTo>
                  <a:pt x="2457031" y="280532"/>
                </a:lnTo>
                <a:cubicBezTo>
                  <a:pt x="2535433" y="280532"/>
                  <a:pt x="2598991" y="344090"/>
                  <a:pt x="2598991" y="422492"/>
                </a:cubicBezTo>
                <a:lnTo>
                  <a:pt x="2598990" y="422492"/>
                </a:lnTo>
                <a:cubicBezTo>
                  <a:pt x="2598990" y="500894"/>
                  <a:pt x="2535432" y="564452"/>
                  <a:pt x="2457030" y="564452"/>
                </a:cubicBezTo>
                <a:lnTo>
                  <a:pt x="2079510" y="564452"/>
                </a:lnTo>
                <a:lnTo>
                  <a:pt x="2094765" y="567532"/>
                </a:lnTo>
                <a:cubicBezTo>
                  <a:pt x="2148653" y="590324"/>
                  <a:pt x="2186464" y="643683"/>
                  <a:pt x="2186464" y="705873"/>
                </a:cubicBezTo>
                <a:lnTo>
                  <a:pt x="2186463" y="705873"/>
                </a:lnTo>
                <a:cubicBezTo>
                  <a:pt x="2186463" y="788793"/>
                  <a:pt x="2119243" y="856013"/>
                  <a:pt x="2036323" y="856013"/>
                </a:cubicBezTo>
                <a:lnTo>
                  <a:pt x="362361" y="856012"/>
                </a:lnTo>
                <a:cubicBezTo>
                  <a:pt x="300171" y="856012"/>
                  <a:pt x="246812" y="818201"/>
                  <a:pt x="224020" y="764313"/>
                </a:cubicBezTo>
                <a:lnTo>
                  <a:pt x="212221" y="705873"/>
                </a:lnTo>
                <a:lnTo>
                  <a:pt x="224020" y="647432"/>
                </a:lnTo>
                <a:cubicBezTo>
                  <a:pt x="246812" y="593544"/>
                  <a:pt x="300171" y="555733"/>
                  <a:pt x="362361" y="555733"/>
                </a:cubicBezTo>
                <a:lnTo>
                  <a:pt x="469765" y="555733"/>
                </a:lnTo>
                <a:lnTo>
                  <a:pt x="480117" y="553643"/>
                </a:lnTo>
                <a:cubicBezTo>
                  <a:pt x="531069" y="532092"/>
                  <a:pt x="566820" y="481641"/>
                  <a:pt x="566820" y="422839"/>
                </a:cubicBezTo>
                <a:lnTo>
                  <a:pt x="566821" y="422839"/>
                </a:lnTo>
                <a:cubicBezTo>
                  <a:pt x="566821" y="378738"/>
                  <a:pt x="546711" y="339334"/>
                  <a:pt x="515161" y="313296"/>
                </a:cubicBezTo>
                <a:lnTo>
                  <a:pt x="493706" y="300279"/>
                </a:lnTo>
                <a:lnTo>
                  <a:pt x="150140" y="300279"/>
                </a:lnTo>
                <a:cubicBezTo>
                  <a:pt x="87950" y="300279"/>
                  <a:pt x="34591" y="262468"/>
                  <a:pt x="11799" y="208580"/>
                </a:cubicBezTo>
                <a:lnTo>
                  <a:pt x="0" y="150139"/>
                </a:lnTo>
                <a:lnTo>
                  <a:pt x="11799" y="91699"/>
                </a:lnTo>
                <a:cubicBezTo>
                  <a:pt x="34591" y="37811"/>
                  <a:pt x="87950" y="0"/>
                  <a:pt x="150140" y="0"/>
                </a:cubicBezTo>
                <a:close/>
              </a:path>
            </a:pathLst>
          </a:custGeom>
          <a:solidFill>
            <a:schemeClr val="lt1">
              <a:alpha val="2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0"/>
          <p:cNvSpPr/>
          <p:nvPr/>
        </p:nvSpPr>
        <p:spPr>
          <a:xfrm rot="1642289">
            <a:off x="2007653" y="4109671"/>
            <a:ext cx="296040" cy="296040"/>
          </a:xfrm>
          <a:prstGeom prst="plus">
            <a:avLst>
              <a:gd fmla="val 43777" name="adj"/>
            </a:avLst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0"/>
          <p:cNvSpPr/>
          <p:nvPr/>
        </p:nvSpPr>
        <p:spPr>
          <a:xfrm rot="-9543087">
            <a:off x="4280712" y="5743587"/>
            <a:ext cx="251202" cy="216553"/>
          </a:xfrm>
          <a:prstGeom prst="triangle">
            <a:avLst>
              <a:gd fmla="val 50000" name="adj"/>
            </a:avLst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0"/>
          <p:cNvSpPr/>
          <p:nvPr/>
        </p:nvSpPr>
        <p:spPr>
          <a:xfrm rot="1642289">
            <a:off x="11121452" y="563704"/>
            <a:ext cx="296040" cy="296040"/>
          </a:xfrm>
          <a:prstGeom prst="plus">
            <a:avLst>
              <a:gd fmla="val 43777" name="adj"/>
            </a:avLst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0"/>
          <p:cNvSpPr/>
          <p:nvPr/>
        </p:nvSpPr>
        <p:spPr>
          <a:xfrm rot="-8783314">
            <a:off x="1728883" y="2171913"/>
            <a:ext cx="354855" cy="544957"/>
          </a:xfrm>
          <a:custGeom>
            <a:rect b="b" l="l" r="r" t="t"/>
            <a:pathLst>
              <a:path extrusionOk="0" h="544956" w="354855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50"/>
          <p:cNvGrpSpPr/>
          <p:nvPr/>
        </p:nvGrpSpPr>
        <p:grpSpPr>
          <a:xfrm rot="-5400000">
            <a:off x="2790018" y="753493"/>
            <a:ext cx="1693505" cy="370438"/>
            <a:chOff x="1526131" y="3355119"/>
            <a:chExt cx="1693505" cy="370438"/>
          </a:xfrm>
        </p:grpSpPr>
        <p:sp>
          <p:nvSpPr>
            <p:cNvPr id="136" name="Google Shape;136;p50"/>
            <p:cNvSpPr/>
            <p:nvPr/>
          </p:nvSpPr>
          <p:spPr>
            <a:xfrm>
              <a:off x="3003006" y="3378949"/>
              <a:ext cx="216630" cy="346608"/>
            </a:xfrm>
            <a:custGeom>
              <a:rect b="b" l="l" r="r" t="t"/>
              <a:pathLst>
                <a:path extrusionOk="0" h="346608" w="216630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0"/>
            <p:cNvSpPr/>
            <p:nvPr/>
          </p:nvSpPr>
          <p:spPr>
            <a:xfrm>
              <a:off x="2792875" y="3374616"/>
              <a:ext cx="216630" cy="346608"/>
            </a:xfrm>
            <a:custGeom>
              <a:rect b="b" l="l" r="r" t="t"/>
              <a:pathLst>
                <a:path extrusionOk="0" h="346608" w="216630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0"/>
            <p:cNvSpPr/>
            <p:nvPr/>
          </p:nvSpPr>
          <p:spPr>
            <a:xfrm>
              <a:off x="2582744" y="3370284"/>
              <a:ext cx="216630" cy="346608"/>
            </a:xfrm>
            <a:custGeom>
              <a:rect b="b" l="l" r="r" t="t"/>
              <a:pathLst>
                <a:path extrusionOk="0" h="346608" w="216630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0"/>
            <p:cNvSpPr/>
            <p:nvPr/>
          </p:nvSpPr>
          <p:spPr>
            <a:xfrm>
              <a:off x="2370446" y="3368117"/>
              <a:ext cx="216630" cy="346608"/>
            </a:xfrm>
            <a:custGeom>
              <a:rect b="b" l="l" r="r" t="t"/>
              <a:pathLst>
                <a:path extrusionOk="0" h="346608" w="216630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0"/>
            <p:cNvSpPr/>
            <p:nvPr/>
          </p:nvSpPr>
          <p:spPr>
            <a:xfrm>
              <a:off x="2158406" y="3363785"/>
              <a:ext cx="216630" cy="346608"/>
            </a:xfrm>
            <a:custGeom>
              <a:rect b="b" l="l" r="r" t="t"/>
              <a:pathLst>
                <a:path extrusionOk="0" h="346608" w="216630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0"/>
            <p:cNvSpPr/>
            <p:nvPr/>
          </p:nvSpPr>
          <p:spPr>
            <a:xfrm>
              <a:off x="1948559" y="3361618"/>
              <a:ext cx="216630" cy="346608"/>
            </a:xfrm>
            <a:custGeom>
              <a:rect b="b" l="l" r="r" t="t"/>
              <a:pathLst>
                <a:path extrusionOk="0" h="346608" w="216630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0"/>
            <p:cNvSpPr/>
            <p:nvPr/>
          </p:nvSpPr>
          <p:spPr>
            <a:xfrm>
              <a:off x="1737887" y="3355119"/>
              <a:ext cx="216630" cy="346608"/>
            </a:xfrm>
            <a:custGeom>
              <a:rect b="b" l="l" r="r" t="t"/>
              <a:pathLst>
                <a:path extrusionOk="0" h="346608" w="216630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0"/>
            <p:cNvSpPr/>
            <p:nvPr/>
          </p:nvSpPr>
          <p:spPr>
            <a:xfrm>
              <a:off x="1526131" y="3355119"/>
              <a:ext cx="216630" cy="324945"/>
            </a:xfrm>
            <a:custGeom>
              <a:rect b="b" l="l" r="r" t="t"/>
              <a:pathLst>
                <a:path extrusionOk="0" h="324945" w="216630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50"/>
          <p:cNvGrpSpPr/>
          <p:nvPr/>
        </p:nvGrpSpPr>
        <p:grpSpPr>
          <a:xfrm rot="-5400000">
            <a:off x="7402726" y="5720891"/>
            <a:ext cx="1693505" cy="370438"/>
            <a:chOff x="1526131" y="3355119"/>
            <a:chExt cx="1693505" cy="370438"/>
          </a:xfrm>
        </p:grpSpPr>
        <p:sp>
          <p:nvSpPr>
            <p:cNvPr id="145" name="Google Shape;145;p50"/>
            <p:cNvSpPr/>
            <p:nvPr/>
          </p:nvSpPr>
          <p:spPr>
            <a:xfrm>
              <a:off x="3003006" y="3378949"/>
              <a:ext cx="216630" cy="346608"/>
            </a:xfrm>
            <a:custGeom>
              <a:rect b="b" l="l" r="r" t="t"/>
              <a:pathLst>
                <a:path extrusionOk="0" h="346608" w="216630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0"/>
            <p:cNvSpPr/>
            <p:nvPr/>
          </p:nvSpPr>
          <p:spPr>
            <a:xfrm>
              <a:off x="2792875" y="3374616"/>
              <a:ext cx="216630" cy="346608"/>
            </a:xfrm>
            <a:custGeom>
              <a:rect b="b" l="l" r="r" t="t"/>
              <a:pathLst>
                <a:path extrusionOk="0" h="346608" w="216630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0"/>
            <p:cNvSpPr/>
            <p:nvPr/>
          </p:nvSpPr>
          <p:spPr>
            <a:xfrm>
              <a:off x="2582744" y="3370284"/>
              <a:ext cx="216630" cy="346608"/>
            </a:xfrm>
            <a:custGeom>
              <a:rect b="b" l="l" r="r" t="t"/>
              <a:pathLst>
                <a:path extrusionOk="0" h="346608" w="216630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0"/>
            <p:cNvSpPr/>
            <p:nvPr/>
          </p:nvSpPr>
          <p:spPr>
            <a:xfrm>
              <a:off x="2370446" y="3368117"/>
              <a:ext cx="216630" cy="346608"/>
            </a:xfrm>
            <a:custGeom>
              <a:rect b="b" l="l" r="r" t="t"/>
              <a:pathLst>
                <a:path extrusionOk="0" h="346608" w="216630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0"/>
            <p:cNvSpPr/>
            <p:nvPr/>
          </p:nvSpPr>
          <p:spPr>
            <a:xfrm>
              <a:off x="2158406" y="3363785"/>
              <a:ext cx="216630" cy="346608"/>
            </a:xfrm>
            <a:custGeom>
              <a:rect b="b" l="l" r="r" t="t"/>
              <a:pathLst>
                <a:path extrusionOk="0" h="346608" w="216630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0"/>
            <p:cNvSpPr/>
            <p:nvPr/>
          </p:nvSpPr>
          <p:spPr>
            <a:xfrm>
              <a:off x="1948559" y="3361618"/>
              <a:ext cx="216630" cy="346608"/>
            </a:xfrm>
            <a:custGeom>
              <a:rect b="b" l="l" r="r" t="t"/>
              <a:pathLst>
                <a:path extrusionOk="0" h="346608" w="216630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0"/>
            <p:cNvSpPr/>
            <p:nvPr/>
          </p:nvSpPr>
          <p:spPr>
            <a:xfrm>
              <a:off x="1737887" y="3355119"/>
              <a:ext cx="216630" cy="346608"/>
            </a:xfrm>
            <a:custGeom>
              <a:rect b="b" l="l" r="r" t="t"/>
              <a:pathLst>
                <a:path extrusionOk="0" h="346608" w="216630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0"/>
            <p:cNvSpPr/>
            <p:nvPr/>
          </p:nvSpPr>
          <p:spPr>
            <a:xfrm>
              <a:off x="1526131" y="3355119"/>
              <a:ext cx="216630" cy="324945"/>
            </a:xfrm>
            <a:custGeom>
              <a:rect b="b" l="l" r="r" t="t"/>
              <a:pathLst>
                <a:path extrusionOk="0" h="324945" w="216630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50"/>
          <p:cNvSpPr/>
          <p:nvPr/>
        </p:nvSpPr>
        <p:spPr>
          <a:xfrm>
            <a:off x="6708552" y="1084536"/>
            <a:ext cx="184106" cy="193919"/>
          </a:xfrm>
          <a:prstGeom prst="ellipse">
            <a:avLst/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Style slide layout">
  <p:cSld name="13_Style slide layout"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1"/>
          <p:cNvSpPr/>
          <p:nvPr>
            <p:ph idx="2" type="pic"/>
          </p:nvPr>
        </p:nvSpPr>
        <p:spPr>
          <a:xfrm>
            <a:off x="4762500" y="-1"/>
            <a:ext cx="742950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Style slide layout">
  <p:cSld name="8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Style slide layout">
  <p:cSld name="11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5568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Style slide layout">
  <p:cSld name="16_Style slide layout">
    <p:bg>
      <p:bgPr>
        <a:solidFill>
          <a:schemeClr val="lt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4"/>
          <p:cNvSpPr/>
          <p:nvPr>
            <p:ph idx="2" type="pic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Style slide layout">
  <p:cSld name="14_Style slide layout">
    <p:bg>
      <p:bgPr>
        <a:solidFill>
          <a:schemeClr val="lt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5"/>
          <p:cNvSpPr/>
          <p:nvPr>
            <p:ph idx="2" type="pic"/>
          </p:nvPr>
        </p:nvSpPr>
        <p:spPr>
          <a:xfrm>
            <a:off x="3342684" y="0"/>
            <a:ext cx="8499171" cy="62789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Images &amp; Contents">
  <p:cSld name="30_Images &amp; Contents">
    <p:bg>
      <p:bgPr>
        <a:solidFill>
          <a:schemeClr val="accen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6"/>
          <p:cNvSpPr/>
          <p:nvPr/>
        </p:nvSpPr>
        <p:spPr>
          <a:xfrm>
            <a:off x="-9938" y="-9938"/>
            <a:ext cx="7114700" cy="5563371"/>
          </a:xfrm>
          <a:custGeom>
            <a:rect b="b" l="l" r="r" t="t"/>
            <a:pathLst>
              <a:path extrusionOk="0" h="5563371" w="7114700">
                <a:moveTo>
                  <a:pt x="0" y="0"/>
                </a:moveTo>
                <a:lnTo>
                  <a:pt x="6816297" y="0"/>
                </a:lnTo>
                <a:lnTo>
                  <a:pt x="6928766" y="279430"/>
                </a:lnTo>
                <a:cubicBezTo>
                  <a:pt x="7190845" y="966574"/>
                  <a:pt x="7337404" y="1741633"/>
                  <a:pt x="6222210" y="2336836"/>
                </a:cubicBezTo>
                <a:cubicBezTo>
                  <a:pt x="4928171" y="3027492"/>
                  <a:pt x="2205866" y="4349361"/>
                  <a:pt x="559" y="5563371"/>
                </a:cubicBezTo>
                <a:lnTo>
                  <a:pt x="0" y="5381954"/>
                </a:ln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rgbClr val="AE0054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66"/>
          <p:cNvSpPr/>
          <p:nvPr>
            <p:ph idx="2" type="pic"/>
          </p:nvPr>
        </p:nvSpPr>
        <p:spPr>
          <a:xfrm>
            <a:off x="1" y="1525651"/>
            <a:ext cx="12192000" cy="533234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_Images &amp; Contents Layout">
  <p:cSld name="49_Images &amp; Contents Layou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7"/>
          <p:cNvSpPr/>
          <p:nvPr/>
        </p:nvSpPr>
        <p:spPr>
          <a:xfrm flipH="1" rot="10800000">
            <a:off x="152400" y="-1"/>
            <a:ext cx="6238876" cy="6848475"/>
          </a:xfrm>
          <a:custGeom>
            <a:rect b="b" l="l" r="r" t="t"/>
            <a:pathLst>
              <a:path extrusionOk="0" h="6858000" w="6238876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p67"/>
          <p:cNvCxnSpPr/>
          <p:nvPr/>
        </p:nvCxnSpPr>
        <p:spPr>
          <a:xfrm>
            <a:off x="6238876" y="1638302"/>
            <a:ext cx="5953124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1" name="Google Shape;301;p67"/>
          <p:cNvSpPr/>
          <p:nvPr>
            <p:ph idx="2" type="pic"/>
          </p:nvPr>
        </p:nvSpPr>
        <p:spPr>
          <a:xfrm>
            <a:off x="0" y="0"/>
            <a:ext cx="623887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tyle slide layout">
  <p:cSld name="4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Images &amp; Contents Layout">
  <p:cSld name="27_Images &amp; Contents Layout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9"/>
          <p:cNvSpPr/>
          <p:nvPr>
            <p:ph idx="2" type="pic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5" name="Google Shape;305;p69"/>
          <p:cNvSpPr/>
          <p:nvPr>
            <p:ph idx="3" type="pic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6" name="Google Shape;306;p69"/>
          <p:cNvSpPr/>
          <p:nvPr>
            <p:ph idx="4" type="pic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Images &amp; Contents Layout">
  <p:cSld name="16_Images &amp; Contents Layou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0"/>
          <p:cNvSpPr/>
          <p:nvPr>
            <p:ph idx="2" type="pic"/>
          </p:nvPr>
        </p:nvSpPr>
        <p:spPr>
          <a:xfrm>
            <a:off x="9312000" y="0"/>
            <a:ext cx="2880000" cy="468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9" name="Google Shape;309;p70"/>
          <p:cNvSpPr/>
          <p:nvPr>
            <p:ph idx="3" type="pic"/>
          </p:nvPr>
        </p:nvSpPr>
        <p:spPr>
          <a:xfrm>
            <a:off x="6096000" y="2178000"/>
            <a:ext cx="2880000" cy="468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5"/>
          <p:cNvSpPr/>
          <p:nvPr/>
        </p:nvSpPr>
        <p:spPr>
          <a:xfrm>
            <a:off x="7661765" y="3724940"/>
            <a:ext cx="4530235" cy="3166512"/>
          </a:xfrm>
          <a:custGeom>
            <a:rect b="b" l="l" r="r" t="t"/>
            <a:pathLst>
              <a:path extrusionOk="0" h="3166512" w="4530235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lt1">
              <a:alpha val="1568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5"/>
          <p:cNvSpPr/>
          <p:nvPr/>
        </p:nvSpPr>
        <p:spPr>
          <a:xfrm>
            <a:off x="11133221" y="1925052"/>
            <a:ext cx="914400" cy="267903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EF0F7">
                  <a:alpha val="0"/>
                </a:srgbClr>
              </a:gs>
              <a:gs pos="33000">
                <a:srgbClr val="FEF0F7">
                  <a:alpha val="0"/>
                </a:srgbClr>
              </a:gs>
              <a:gs pos="100000">
                <a:srgbClr val="FFFFFF">
                  <a:alpha val="71764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5"/>
          <p:cNvSpPr/>
          <p:nvPr/>
        </p:nvSpPr>
        <p:spPr>
          <a:xfrm flipH="1">
            <a:off x="753871" y="1278455"/>
            <a:ext cx="369184" cy="229560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EF0F7">
                  <a:alpha val="0"/>
                </a:srgbClr>
              </a:gs>
              <a:gs pos="33000">
                <a:srgbClr val="FEF0F7">
                  <a:alpha val="0"/>
                </a:srgbClr>
              </a:gs>
              <a:gs pos="100000">
                <a:srgbClr val="FFFFFF">
                  <a:alpha val="71764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75"/>
          <p:cNvPicPr preferRelativeResize="0"/>
          <p:nvPr/>
        </p:nvPicPr>
        <p:blipFill rotWithShape="1">
          <a:blip r:embed="rId3">
            <a:alphaModFix amt="27000"/>
          </a:blip>
          <a:srcRect b="0" l="0" r="0" t="0"/>
          <a:stretch/>
        </p:blipFill>
        <p:spPr>
          <a:xfrm rot="-8493626">
            <a:off x="6819910" y="347246"/>
            <a:ext cx="4466221" cy="39480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75"/>
          <p:cNvGrpSpPr/>
          <p:nvPr/>
        </p:nvGrpSpPr>
        <p:grpSpPr>
          <a:xfrm>
            <a:off x="160070" y="163202"/>
            <a:ext cx="2781298" cy="2281190"/>
            <a:chOff x="160070" y="163202"/>
            <a:chExt cx="2781298" cy="2281190"/>
          </a:xfrm>
        </p:grpSpPr>
        <p:sp>
          <p:nvSpPr>
            <p:cNvPr id="160" name="Google Shape;160;p75"/>
            <p:cNvSpPr/>
            <p:nvPr/>
          </p:nvSpPr>
          <p:spPr>
            <a:xfrm>
              <a:off x="160070" y="163845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75"/>
            <p:cNvSpPr/>
            <p:nvPr/>
          </p:nvSpPr>
          <p:spPr>
            <a:xfrm>
              <a:off x="491721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75"/>
            <p:cNvSpPr/>
            <p:nvPr/>
          </p:nvSpPr>
          <p:spPr>
            <a:xfrm>
              <a:off x="821614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75"/>
            <p:cNvSpPr/>
            <p:nvPr/>
          </p:nvSpPr>
          <p:spPr>
            <a:xfrm>
              <a:off x="1151509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75"/>
            <p:cNvSpPr/>
            <p:nvPr/>
          </p:nvSpPr>
          <p:spPr>
            <a:xfrm>
              <a:off x="1481405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75"/>
            <p:cNvSpPr/>
            <p:nvPr/>
          </p:nvSpPr>
          <p:spPr>
            <a:xfrm>
              <a:off x="1813055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75"/>
            <p:cNvSpPr/>
            <p:nvPr/>
          </p:nvSpPr>
          <p:spPr>
            <a:xfrm>
              <a:off x="2142951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75"/>
            <p:cNvSpPr/>
            <p:nvPr/>
          </p:nvSpPr>
          <p:spPr>
            <a:xfrm>
              <a:off x="2472846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75"/>
            <p:cNvSpPr/>
            <p:nvPr/>
          </p:nvSpPr>
          <p:spPr>
            <a:xfrm>
              <a:off x="2800987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75"/>
            <p:cNvSpPr/>
            <p:nvPr/>
          </p:nvSpPr>
          <p:spPr>
            <a:xfrm>
              <a:off x="161824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75"/>
            <p:cNvSpPr/>
            <p:nvPr/>
          </p:nvSpPr>
          <p:spPr>
            <a:xfrm>
              <a:off x="491721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75"/>
            <p:cNvSpPr/>
            <p:nvPr/>
          </p:nvSpPr>
          <p:spPr>
            <a:xfrm>
              <a:off x="821614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75"/>
            <p:cNvSpPr/>
            <p:nvPr/>
          </p:nvSpPr>
          <p:spPr>
            <a:xfrm>
              <a:off x="1151509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75"/>
            <p:cNvSpPr/>
            <p:nvPr/>
          </p:nvSpPr>
          <p:spPr>
            <a:xfrm>
              <a:off x="1481405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5"/>
            <p:cNvSpPr/>
            <p:nvPr/>
          </p:nvSpPr>
          <p:spPr>
            <a:xfrm>
              <a:off x="1813055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75"/>
            <p:cNvSpPr/>
            <p:nvPr/>
          </p:nvSpPr>
          <p:spPr>
            <a:xfrm>
              <a:off x="2142951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75"/>
            <p:cNvSpPr/>
            <p:nvPr/>
          </p:nvSpPr>
          <p:spPr>
            <a:xfrm>
              <a:off x="2472846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75"/>
            <p:cNvSpPr/>
            <p:nvPr/>
          </p:nvSpPr>
          <p:spPr>
            <a:xfrm>
              <a:off x="161824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75"/>
            <p:cNvSpPr/>
            <p:nvPr/>
          </p:nvSpPr>
          <p:spPr>
            <a:xfrm>
              <a:off x="491721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75"/>
            <p:cNvSpPr/>
            <p:nvPr/>
          </p:nvSpPr>
          <p:spPr>
            <a:xfrm>
              <a:off x="821614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75"/>
            <p:cNvSpPr/>
            <p:nvPr/>
          </p:nvSpPr>
          <p:spPr>
            <a:xfrm>
              <a:off x="1151509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75"/>
            <p:cNvSpPr/>
            <p:nvPr/>
          </p:nvSpPr>
          <p:spPr>
            <a:xfrm>
              <a:off x="1481405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75"/>
            <p:cNvSpPr/>
            <p:nvPr/>
          </p:nvSpPr>
          <p:spPr>
            <a:xfrm>
              <a:off x="1811302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75"/>
            <p:cNvSpPr/>
            <p:nvPr/>
          </p:nvSpPr>
          <p:spPr>
            <a:xfrm>
              <a:off x="2142951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75"/>
            <p:cNvSpPr/>
            <p:nvPr/>
          </p:nvSpPr>
          <p:spPr>
            <a:xfrm>
              <a:off x="161824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75"/>
            <p:cNvSpPr/>
            <p:nvPr/>
          </p:nvSpPr>
          <p:spPr>
            <a:xfrm>
              <a:off x="491721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5"/>
            <p:cNvSpPr/>
            <p:nvPr/>
          </p:nvSpPr>
          <p:spPr>
            <a:xfrm>
              <a:off x="821614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5"/>
            <p:cNvSpPr/>
            <p:nvPr/>
          </p:nvSpPr>
          <p:spPr>
            <a:xfrm>
              <a:off x="1151509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5"/>
            <p:cNvSpPr/>
            <p:nvPr/>
          </p:nvSpPr>
          <p:spPr>
            <a:xfrm>
              <a:off x="1481405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5"/>
            <p:cNvSpPr/>
            <p:nvPr/>
          </p:nvSpPr>
          <p:spPr>
            <a:xfrm>
              <a:off x="1813055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5"/>
            <p:cNvSpPr/>
            <p:nvPr/>
          </p:nvSpPr>
          <p:spPr>
            <a:xfrm>
              <a:off x="161824" y="1233607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5"/>
            <p:cNvSpPr/>
            <p:nvPr/>
          </p:nvSpPr>
          <p:spPr>
            <a:xfrm>
              <a:off x="491721" y="1233607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5"/>
            <p:cNvSpPr/>
            <p:nvPr/>
          </p:nvSpPr>
          <p:spPr>
            <a:xfrm>
              <a:off x="821614" y="1233607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5"/>
            <p:cNvSpPr/>
            <p:nvPr/>
          </p:nvSpPr>
          <p:spPr>
            <a:xfrm>
              <a:off x="1151509" y="1233607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5"/>
            <p:cNvSpPr/>
            <p:nvPr/>
          </p:nvSpPr>
          <p:spPr>
            <a:xfrm>
              <a:off x="1481405" y="1233607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5"/>
            <p:cNvSpPr/>
            <p:nvPr/>
          </p:nvSpPr>
          <p:spPr>
            <a:xfrm>
              <a:off x="160070" y="150033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5"/>
            <p:cNvSpPr/>
            <p:nvPr/>
          </p:nvSpPr>
          <p:spPr>
            <a:xfrm>
              <a:off x="491721" y="150033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5"/>
            <p:cNvSpPr/>
            <p:nvPr/>
          </p:nvSpPr>
          <p:spPr>
            <a:xfrm>
              <a:off x="821614" y="150033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5"/>
            <p:cNvSpPr/>
            <p:nvPr/>
          </p:nvSpPr>
          <p:spPr>
            <a:xfrm>
              <a:off x="1151509" y="150033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5"/>
            <p:cNvSpPr/>
            <p:nvPr/>
          </p:nvSpPr>
          <p:spPr>
            <a:xfrm>
              <a:off x="161824" y="176881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5"/>
            <p:cNvSpPr/>
            <p:nvPr/>
          </p:nvSpPr>
          <p:spPr>
            <a:xfrm>
              <a:off x="491721" y="176881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5"/>
            <p:cNvSpPr/>
            <p:nvPr/>
          </p:nvSpPr>
          <p:spPr>
            <a:xfrm>
              <a:off x="821614" y="176881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5"/>
            <p:cNvSpPr/>
            <p:nvPr/>
          </p:nvSpPr>
          <p:spPr>
            <a:xfrm>
              <a:off x="161824" y="203553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5"/>
            <p:cNvSpPr/>
            <p:nvPr/>
          </p:nvSpPr>
          <p:spPr>
            <a:xfrm>
              <a:off x="491721" y="203553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75"/>
            <p:cNvSpPr/>
            <p:nvPr/>
          </p:nvSpPr>
          <p:spPr>
            <a:xfrm>
              <a:off x="161824" y="230401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" name="Google Shape;205;p75"/>
          <p:cNvSpPr/>
          <p:nvPr/>
        </p:nvSpPr>
        <p:spPr>
          <a:xfrm rot="1642289">
            <a:off x="2007653" y="4109671"/>
            <a:ext cx="296040" cy="296040"/>
          </a:xfrm>
          <a:prstGeom prst="plus">
            <a:avLst>
              <a:gd fmla="val 43777" name="adj"/>
            </a:avLst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75"/>
          <p:cNvSpPr/>
          <p:nvPr/>
        </p:nvSpPr>
        <p:spPr>
          <a:xfrm rot="-9543087">
            <a:off x="4280712" y="5743587"/>
            <a:ext cx="251202" cy="216553"/>
          </a:xfrm>
          <a:prstGeom prst="triangle">
            <a:avLst>
              <a:gd fmla="val 50000" name="adj"/>
            </a:avLst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/>
          <p:nvPr/>
        </p:nvSpPr>
        <p:spPr>
          <a:xfrm rot="1642289">
            <a:off x="11121452" y="563704"/>
            <a:ext cx="296040" cy="296040"/>
          </a:xfrm>
          <a:prstGeom prst="plus">
            <a:avLst>
              <a:gd fmla="val 43777" name="adj"/>
            </a:avLst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75"/>
          <p:cNvSpPr/>
          <p:nvPr/>
        </p:nvSpPr>
        <p:spPr>
          <a:xfrm rot="-8783314">
            <a:off x="1728883" y="2171913"/>
            <a:ext cx="354855" cy="544957"/>
          </a:xfrm>
          <a:custGeom>
            <a:rect b="b" l="l" r="r" t="t"/>
            <a:pathLst>
              <a:path extrusionOk="0" h="544956" w="354855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5"/>
          <p:cNvSpPr/>
          <p:nvPr/>
        </p:nvSpPr>
        <p:spPr>
          <a:xfrm rot="10800000">
            <a:off x="23712" y="0"/>
            <a:ext cx="7980947" cy="6634778"/>
          </a:xfrm>
          <a:custGeom>
            <a:rect b="b" l="l" r="r" t="t"/>
            <a:pathLst>
              <a:path extrusionOk="0" h="3166512" w="4530235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lt1">
              <a:alpha val="1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Images &amp; Contents">
  <p:cSld name="32_Images &amp; Contents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1"/>
          <p:cNvSpPr/>
          <p:nvPr>
            <p:ph idx="2" type="pic"/>
          </p:nvPr>
        </p:nvSpPr>
        <p:spPr>
          <a:xfrm>
            <a:off x="4227511" y="0"/>
            <a:ext cx="796448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Style slide layout">
  <p:cSld name="10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Images &amp; Contents">
  <p:cSld name="31_Images &amp; Content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3"/>
          <p:cNvSpPr/>
          <p:nvPr>
            <p:ph idx="2" type="pic"/>
          </p:nvPr>
        </p:nvSpPr>
        <p:spPr>
          <a:xfrm>
            <a:off x="9030709" y="1366318"/>
            <a:ext cx="1822409" cy="258687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5" name="Google Shape;315;p73"/>
          <p:cNvSpPr/>
          <p:nvPr>
            <p:ph idx="3" type="pic"/>
          </p:nvPr>
        </p:nvSpPr>
        <p:spPr>
          <a:xfrm>
            <a:off x="7118317" y="932349"/>
            <a:ext cx="2719605" cy="214417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6" name="Google Shape;316;p73"/>
          <p:cNvSpPr/>
          <p:nvPr>
            <p:ph idx="4" type="pic"/>
          </p:nvPr>
        </p:nvSpPr>
        <p:spPr>
          <a:xfrm>
            <a:off x="8112013" y="4022252"/>
            <a:ext cx="2626805" cy="157015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7" name="Google Shape;317;p73"/>
          <p:cNvSpPr/>
          <p:nvPr>
            <p:ph idx="5" type="pic"/>
          </p:nvPr>
        </p:nvSpPr>
        <p:spPr>
          <a:xfrm>
            <a:off x="6392163" y="3145586"/>
            <a:ext cx="2195336" cy="24468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Images &amp; Contents">
  <p:cSld name="39_Images &amp; Contents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4"/>
          <p:cNvSpPr/>
          <p:nvPr>
            <p:ph idx="2" type="pic"/>
          </p:nvPr>
        </p:nvSpPr>
        <p:spPr>
          <a:xfrm>
            <a:off x="6201592" y="1070572"/>
            <a:ext cx="4498434" cy="51740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6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7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77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77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77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77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77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77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77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Style slide layout">
  <p:cSld name="6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tyle slide layout">
  <p:cSld name="2_Style slide layout">
    <p:bg>
      <p:bgPr>
        <a:solidFill>
          <a:schemeClr val="l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Style slide layout">
  <p:cSld name="15_Style slide layout">
    <p:bg>
      <p:bgPr>
        <a:solidFill>
          <a:schemeClr val="lt1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80"/>
          <p:cNvSpPr/>
          <p:nvPr>
            <p:ph idx="2" type="pic"/>
          </p:nvPr>
        </p:nvSpPr>
        <p:spPr>
          <a:xfrm>
            <a:off x="5822950" y="831850"/>
            <a:ext cx="5308600" cy="5194300"/>
          </a:xfrm>
          <a:prstGeom prst="roundRect">
            <a:avLst>
              <a:gd fmla="val 5377" name="adj"/>
            </a:avLst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1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layout">
  <p:cSld name="Agenda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52"/>
          <p:cNvGrpSpPr/>
          <p:nvPr/>
        </p:nvGrpSpPr>
        <p:grpSpPr>
          <a:xfrm flipH="1" rot="10800000">
            <a:off x="196164" y="4434413"/>
            <a:ext cx="2781298" cy="2281190"/>
            <a:chOff x="160070" y="163202"/>
            <a:chExt cx="2781298" cy="2281190"/>
          </a:xfrm>
        </p:grpSpPr>
        <p:sp>
          <p:nvSpPr>
            <p:cNvPr id="213" name="Google Shape;213;p52"/>
            <p:cNvSpPr/>
            <p:nvPr/>
          </p:nvSpPr>
          <p:spPr>
            <a:xfrm>
              <a:off x="160070" y="163845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2"/>
            <p:cNvSpPr/>
            <p:nvPr/>
          </p:nvSpPr>
          <p:spPr>
            <a:xfrm>
              <a:off x="491721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2"/>
            <p:cNvSpPr/>
            <p:nvPr/>
          </p:nvSpPr>
          <p:spPr>
            <a:xfrm>
              <a:off x="821614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2"/>
            <p:cNvSpPr/>
            <p:nvPr/>
          </p:nvSpPr>
          <p:spPr>
            <a:xfrm>
              <a:off x="1151509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2"/>
            <p:cNvSpPr/>
            <p:nvPr/>
          </p:nvSpPr>
          <p:spPr>
            <a:xfrm>
              <a:off x="1481405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2"/>
            <p:cNvSpPr/>
            <p:nvPr/>
          </p:nvSpPr>
          <p:spPr>
            <a:xfrm>
              <a:off x="1813055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2"/>
            <p:cNvSpPr/>
            <p:nvPr/>
          </p:nvSpPr>
          <p:spPr>
            <a:xfrm>
              <a:off x="2142951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2"/>
            <p:cNvSpPr/>
            <p:nvPr/>
          </p:nvSpPr>
          <p:spPr>
            <a:xfrm>
              <a:off x="2472846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2"/>
            <p:cNvSpPr/>
            <p:nvPr/>
          </p:nvSpPr>
          <p:spPr>
            <a:xfrm>
              <a:off x="2800987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2"/>
            <p:cNvSpPr/>
            <p:nvPr/>
          </p:nvSpPr>
          <p:spPr>
            <a:xfrm>
              <a:off x="161824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2"/>
            <p:cNvSpPr/>
            <p:nvPr/>
          </p:nvSpPr>
          <p:spPr>
            <a:xfrm>
              <a:off x="491721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2"/>
            <p:cNvSpPr/>
            <p:nvPr/>
          </p:nvSpPr>
          <p:spPr>
            <a:xfrm>
              <a:off x="821614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2"/>
            <p:cNvSpPr/>
            <p:nvPr/>
          </p:nvSpPr>
          <p:spPr>
            <a:xfrm>
              <a:off x="1151509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2"/>
            <p:cNvSpPr/>
            <p:nvPr/>
          </p:nvSpPr>
          <p:spPr>
            <a:xfrm>
              <a:off x="1481405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2"/>
            <p:cNvSpPr/>
            <p:nvPr/>
          </p:nvSpPr>
          <p:spPr>
            <a:xfrm>
              <a:off x="1813055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2"/>
            <p:cNvSpPr/>
            <p:nvPr/>
          </p:nvSpPr>
          <p:spPr>
            <a:xfrm>
              <a:off x="2142951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2"/>
            <p:cNvSpPr/>
            <p:nvPr/>
          </p:nvSpPr>
          <p:spPr>
            <a:xfrm>
              <a:off x="2472846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2"/>
            <p:cNvSpPr/>
            <p:nvPr/>
          </p:nvSpPr>
          <p:spPr>
            <a:xfrm>
              <a:off x="161824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2"/>
            <p:cNvSpPr/>
            <p:nvPr/>
          </p:nvSpPr>
          <p:spPr>
            <a:xfrm>
              <a:off x="491721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2"/>
            <p:cNvSpPr/>
            <p:nvPr/>
          </p:nvSpPr>
          <p:spPr>
            <a:xfrm>
              <a:off x="821614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2"/>
            <p:cNvSpPr/>
            <p:nvPr/>
          </p:nvSpPr>
          <p:spPr>
            <a:xfrm>
              <a:off x="1151509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2"/>
            <p:cNvSpPr/>
            <p:nvPr/>
          </p:nvSpPr>
          <p:spPr>
            <a:xfrm>
              <a:off x="1481405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2"/>
            <p:cNvSpPr/>
            <p:nvPr/>
          </p:nvSpPr>
          <p:spPr>
            <a:xfrm>
              <a:off x="1811302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2"/>
            <p:cNvSpPr/>
            <p:nvPr/>
          </p:nvSpPr>
          <p:spPr>
            <a:xfrm>
              <a:off x="2142951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2"/>
            <p:cNvSpPr/>
            <p:nvPr/>
          </p:nvSpPr>
          <p:spPr>
            <a:xfrm>
              <a:off x="161824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2"/>
            <p:cNvSpPr/>
            <p:nvPr/>
          </p:nvSpPr>
          <p:spPr>
            <a:xfrm>
              <a:off x="491721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2"/>
            <p:cNvSpPr/>
            <p:nvPr/>
          </p:nvSpPr>
          <p:spPr>
            <a:xfrm>
              <a:off x="821614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2"/>
            <p:cNvSpPr/>
            <p:nvPr/>
          </p:nvSpPr>
          <p:spPr>
            <a:xfrm>
              <a:off x="1151509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2"/>
            <p:cNvSpPr/>
            <p:nvPr/>
          </p:nvSpPr>
          <p:spPr>
            <a:xfrm>
              <a:off x="1481405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2"/>
            <p:cNvSpPr/>
            <p:nvPr/>
          </p:nvSpPr>
          <p:spPr>
            <a:xfrm>
              <a:off x="1813055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2"/>
            <p:cNvSpPr/>
            <p:nvPr/>
          </p:nvSpPr>
          <p:spPr>
            <a:xfrm>
              <a:off x="161824" y="1233607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2"/>
            <p:cNvSpPr/>
            <p:nvPr/>
          </p:nvSpPr>
          <p:spPr>
            <a:xfrm>
              <a:off x="491721" y="1233607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2"/>
            <p:cNvSpPr/>
            <p:nvPr/>
          </p:nvSpPr>
          <p:spPr>
            <a:xfrm>
              <a:off x="821614" y="1233607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2"/>
            <p:cNvSpPr/>
            <p:nvPr/>
          </p:nvSpPr>
          <p:spPr>
            <a:xfrm>
              <a:off x="1151509" y="1233607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2"/>
            <p:cNvSpPr/>
            <p:nvPr/>
          </p:nvSpPr>
          <p:spPr>
            <a:xfrm>
              <a:off x="1481405" y="1233607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2"/>
            <p:cNvSpPr/>
            <p:nvPr/>
          </p:nvSpPr>
          <p:spPr>
            <a:xfrm>
              <a:off x="160070" y="150033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2"/>
            <p:cNvSpPr/>
            <p:nvPr/>
          </p:nvSpPr>
          <p:spPr>
            <a:xfrm>
              <a:off x="491721" y="150033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2"/>
            <p:cNvSpPr/>
            <p:nvPr/>
          </p:nvSpPr>
          <p:spPr>
            <a:xfrm>
              <a:off x="821614" y="150033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2"/>
            <p:cNvSpPr/>
            <p:nvPr/>
          </p:nvSpPr>
          <p:spPr>
            <a:xfrm>
              <a:off x="1151509" y="150033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2"/>
            <p:cNvSpPr/>
            <p:nvPr/>
          </p:nvSpPr>
          <p:spPr>
            <a:xfrm>
              <a:off x="161824" y="176881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2"/>
            <p:cNvSpPr/>
            <p:nvPr/>
          </p:nvSpPr>
          <p:spPr>
            <a:xfrm>
              <a:off x="491721" y="176881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2"/>
            <p:cNvSpPr/>
            <p:nvPr/>
          </p:nvSpPr>
          <p:spPr>
            <a:xfrm>
              <a:off x="821614" y="176881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2"/>
            <p:cNvSpPr/>
            <p:nvPr/>
          </p:nvSpPr>
          <p:spPr>
            <a:xfrm>
              <a:off x="161824" y="203553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2"/>
            <p:cNvSpPr/>
            <p:nvPr/>
          </p:nvSpPr>
          <p:spPr>
            <a:xfrm>
              <a:off x="491721" y="203553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2"/>
            <p:cNvSpPr/>
            <p:nvPr/>
          </p:nvSpPr>
          <p:spPr>
            <a:xfrm>
              <a:off x="161824" y="230401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p52"/>
          <p:cNvSpPr/>
          <p:nvPr/>
        </p:nvSpPr>
        <p:spPr>
          <a:xfrm rot="1642289">
            <a:off x="2560421" y="2113960"/>
            <a:ext cx="296040" cy="296040"/>
          </a:xfrm>
          <a:prstGeom prst="plus">
            <a:avLst>
              <a:gd fmla="val 43777" name="adj"/>
            </a:avLst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52"/>
          <p:cNvSpPr/>
          <p:nvPr/>
        </p:nvSpPr>
        <p:spPr>
          <a:xfrm rot="-9543087">
            <a:off x="7292687" y="6518109"/>
            <a:ext cx="251202" cy="216553"/>
          </a:xfrm>
          <a:prstGeom prst="triangle">
            <a:avLst>
              <a:gd fmla="val 50000" name="adj"/>
            </a:avLst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" name="Google Shape;260;p52"/>
          <p:cNvGrpSpPr/>
          <p:nvPr/>
        </p:nvGrpSpPr>
        <p:grpSpPr>
          <a:xfrm rot="-5400000">
            <a:off x="-166018" y="3019473"/>
            <a:ext cx="1693505" cy="370438"/>
            <a:chOff x="1526131" y="3355119"/>
            <a:chExt cx="1693505" cy="370438"/>
          </a:xfrm>
        </p:grpSpPr>
        <p:sp>
          <p:nvSpPr>
            <p:cNvPr id="261" name="Google Shape;261;p52"/>
            <p:cNvSpPr/>
            <p:nvPr/>
          </p:nvSpPr>
          <p:spPr>
            <a:xfrm>
              <a:off x="3003006" y="3378949"/>
              <a:ext cx="216630" cy="346608"/>
            </a:xfrm>
            <a:custGeom>
              <a:rect b="b" l="l" r="r" t="t"/>
              <a:pathLst>
                <a:path extrusionOk="0" h="346608" w="216630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2"/>
            <p:cNvSpPr/>
            <p:nvPr/>
          </p:nvSpPr>
          <p:spPr>
            <a:xfrm>
              <a:off x="2792875" y="3374616"/>
              <a:ext cx="216630" cy="346608"/>
            </a:xfrm>
            <a:custGeom>
              <a:rect b="b" l="l" r="r" t="t"/>
              <a:pathLst>
                <a:path extrusionOk="0" h="346608" w="216630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2"/>
            <p:cNvSpPr/>
            <p:nvPr/>
          </p:nvSpPr>
          <p:spPr>
            <a:xfrm>
              <a:off x="2582744" y="3370284"/>
              <a:ext cx="216630" cy="346608"/>
            </a:xfrm>
            <a:custGeom>
              <a:rect b="b" l="l" r="r" t="t"/>
              <a:pathLst>
                <a:path extrusionOk="0" h="346608" w="216630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2"/>
            <p:cNvSpPr/>
            <p:nvPr/>
          </p:nvSpPr>
          <p:spPr>
            <a:xfrm>
              <a:off x="2370446" y="3368117"/>
              <a:ext cx="216630" cy="346608"/>
            </a:xfrm>
            <a:custGeom>
              <a:rect b="b" l="l" r="r" t="t"/>
              <a:pathLst>
                <a:path extrusionOk="0" h="346608" w="216630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2"/>
            <p:cNvSpPr/>
            <p:nvPr/>
          </p:nvSpPr>
          <p:spPr>
            <a:xfrm>
              <a:off x="2158406" y="3363785"/>
              <a:ext cx="216630" cy="346608"/>
            </a:xfrm>
            <a:custGeom>
              <a:rect b="b" l="l" r="r" t="t"/>
              <a:pathLst>
                <a:path extrusionOk="0" h="346608" w="216630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2"/>
            <p:cNvSpPr/>
            <p:nvPr/>
          </p:nvSpPr>
          <p:spPr>
            <a:xfrm>
              <a:off x="1948559" y="3361618"/>
              <a:ext cx="216630" cy="346608"/>
            </a:xfrm>
            <a:custGeom>
              <a:rect b="b" l="l" r="r" t="t"/>
              <a:pathLst>
                <a:path extrusionOk="0" h="346608" w="216630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2"/>
            <p:cNvSpPr/>
            <p:nvPr/>
          </p:nvSpPr>
          <p:spPr>
            <a:xfrm>
              <a:off x="1737887" y="3355119"/>
              <a:ext cx="216630" cy="346608"/>
            </a:xfrm>
            <a:custGeom>
              <a:rect b="b" l="l" r="r" t="t"/>
              <a:pathLst>
                <a:path extrusionOk="0" h="346608" w="216630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2"/>
            <p:cNvSpPr/>
            <p:nvPr/>
          </p:nvSpPr>
          <p:spPr>
            <a:xfrm>
              <a:off x="1526131" y="3355119"/>
              <a:ext cx="216630" cy="324945"/>
            </a:xfrm>
            <a:custGeom>
              <a:rect b="b" l="l" r="r" t="t"/>
              <a:pathLst>
                <a:path extrusionOk="0" h="324945" w="216630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" name="Google Shape;269;p52"/>
          <p:cNvSpPr/>
          <p:nvPr/>
        </p:nvSpPr>
        <p:spPr>
          <a:xfrm>
            <a:off x="1987777" y="4775695"/>
            <a:ext cx="184106" cy="193919"/>
          </a:xfrm>
          <a:prstGeom prst="ellipse">
            <a:avLst/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Slide layout">
  <p:cSld name="Section Break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F0074">
                  <a:alpha val="20000"/>
                </a:srgbClr>
              </a:gs>
              <a:gs pos="100000">
                <a:srgbClr val="2FD0BC">
                  <a:alpha val="20000"/>
                </a:srgbClr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" name="Google Shape;340;p54"/>
          <p:cNvGrpSpPr/>
          <p:nvPr/>
        </p:nvGrpSpPr>
        <p:grpSpPr>
          <a:xfrm>
            <a:off x="228934" y="208564"/>
            <a:ext cx="739114" cy="6440872"/>
            <a:chOff x="421439" y="107680"/>
            <a:chExt cx="739114" cy="6440872"/>
          </a:xfrm>
        </p:grpSpPr>
        <p:grpSp>
          <p:nvGrpSpPr>
            <p:cNvPr id="341" name="Google Shape;341;p54"/>
            <p:cNvGrpSpPr/>
            <p:nvPr/>
          </p:nvGrpSpPr>
          <p:grpSpPr>
            <a:xfrm rot="-5400000">
              <a:off x="-806454" y="1368607"/>
              <a:ext cx="3227934" cy="706080"/>
              <a:chOff x="1526131" y="3355119"/>
              <a:chExt cx="1693505" cy="370438"/>
            </a:xfrm>
          </p:grpSpPr>
          <p:sp>
            <p:nvSpPr>
              <p:cNvPr id="342" name="Google Shape;342;p54"/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54"/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4"/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54"/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54"/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4"/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54"/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54"/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rect b="b" l="l" r="r" t="t"/>
                <a:pathLst>
                  <a:path extrusionOk="0" h="324945" w="216630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" name="Google Shape;350;p54"/>
            <p:cNvGrpSpPr/>
            <p:nvPr/>
          </p:nvGrpSpPr>
          <p:grpSpPr>
            <a:xfrm rot="-5400000">
              <a:off x="-839488" y="4581545"/>
              <a:ext cx="3227934" cy="706080"/>
              <a:chOff x="1526131" y="3355119"/>
              <a:chExt cx="1693505" cy="370438"/>
            </a:xfrm>
          </p:grpSpPr>
          <p:sp>
            <p:nvSpPr>
              <p:cNvPr id="351" name="Google Shape;351;p54"/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54"/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54"/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54"/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54"/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54"/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54"/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54"/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rect b="b" l="l" r="r" t="t"/>
                <a:pathLst>
                  <a:path extrusionOk="0" h="324945" w="216630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tyle slide layout">
  <p:cSld name="3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tyle slide layout">
  <p:cSld name="5_Style slide layout"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3" name="Google Shape;273;p56"/>
          <p:cNvSpPr/>
          <p:nvPr>
            <p:ph idx="2" type="pic"/>
          </p:nvPr>
        </p:nvSpPr>
        <p:spPr>
          <a:xfrm>
            <a:off x="979714" y="2449524"/>
            <a:ext cx="1497874" cy="19589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4" name="Google Shape;274;p56"/>
          <p:cNvSpPr/>
          <p:nvPr>
            <p:ph idx="3" type="pic"/>
          </p:nvPr>
        </p:nvSpPr>
        <p:spPr>
          <a:xfrm>
            <a:off x="9714411" y="2449524"/>
            <a:ext cx="1497874" cy="19589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Style slide layout">
  <p:cSld name="9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yle slide layout">
  <p:cSld name="1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Style slide layout">
  <p:cSld name="12_Style slide layout"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9" name="Google Shape;279;p59"/>
          <p:cNvSpPr/>
          <p:nvPr/>
        </p:nvSpPr>
        <p:spPr>
          <a:xfrm rot="-2697619">
            <a:off x="1888013" y="2649337"/>
            <a:ext cx="8436975" cy="8425297"/>
          </a:xfrm>
          <a:custGeom>
            <a:rect b="b" l="l" r="r" t="t"/>
            <a:pathLst>
              <a:path extrusionOk="0" h="8425297" w="8436975">
                <a:moveTo>
                  <a:pt x="8260241" y="176734"/>
                </a:moveTo>
                <a:cubicBezTo>
                  <a:pt x="8369436" y="285930"/>
                  <a:pt x="8436975" y="436782"/>
                  <a:pt x="8436975" y="603408"/>
                </a:cubicBezTo>
                <a:lnTo>
                  <a:pt x="8436975" y="8425297"/>
                </a:lnTo>
                <a:lnTo>
                  <a:pt x="0" y="0"/>
                </a:lnTo>
                <a:lnTo>
                  <a:pt x="7833567" y="0"/>
                </a:lnTo>
                <a:cubicBezTo>
                  <a:pt x="8000193" y="0"/>
                  <a:pt x="8151045" y="67539"/>
                  <a:pt x="8260241" y="1767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59"/>
          <p:cNvSpPr/>
          <p:nvPr>
            <p:ph idx="2" type="pic"/>
          </p:nvPr>
        </p:nvSpPr>
        <p:spPr>
          <a:xfrm>
            <a:off x="295274" y="2681848"/>
            <a:ext cx="3172218" cy="31722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1" name="Google Shape;281;p59"/>
          <p:cNvSpPr/>
          <p:nvPr>
            <p:ph idx="3" type="pic"/>
          </p:nvPr>
        </p:nvSpPr>
        <p:spPr>
          <a:xfrm>
            <a:off x="2402582" y="4538773"/>
            <a:ext cx="3172218" cy="232321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2" name="Google Shape;282;p59"/>
          <p:cNvSpPr/>
          <p:nvPr>
            <p:ph idx="4" type="pic"/>
          </p:nvPr>
        </p:nvSpPr>
        <p:spPr>
          <a:xfrm>
            <a:off x="4509890" y="2681848"/>
            <a:ext cx="3172218" cy="31722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3" name="Google Shape;283;p59"/>
          <p:cNvSpPr/>
          <p:nvPr>
            <p:ph idx="5" type="pic"/>
          </p:nvPr>
        </p:nvSpPr>
        <p:spPr>
          <a:xfrm>
            <a:off x="6617198" y="4538773"/>
            <a:ext cx="3172218" cy="232321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4" name="Google Shape;284;p59"/>
          <p:cNvSpPr/>
          <p:nvPr>
            <p:ph idx="6" type="pic"/>
          </p:nvPr>
        </p:nvSpPr>
        <p:spPr>
          <a:xfrm>
            <a:off x="8724508" y="2681848"/>
            <a:ext cx="3172218" cy="31722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Style slide layout">
  <p:cSld name="7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25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26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27.xml"/><Relationship Id="rId28" Type="http://schemas.openxmlformats.org/officeDocument/2006/relationships/theme" Target="../theme/theme3.xml"/><Relationship Id="rId27" Type="http://schemas.openxmlformats.org/officeDocument/2006/relationships/slideLayout" Target="../slideLayouts/slideLayout29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ree-powerpoint-templates-design.com/" TargetMode="External"/><Relationship Id="rId4" Type="http://schemas.openxmlformats.org/officeDocument/2006/relationships/hyperlink" Target="http://www.free-powerpoint-templates-design.com/" TargetMode="External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chart" Target="../charts/chart5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">
            <a:hlinkClick r:id="rId3"/>
          </p:cNvPr>
          <p:cNvSpPr txBox="1"/>
          <p:nvPr/>
        </p:nvSpPr>
        <p:spPr>
          <a:xfrm>
            <a:off x="0" y="6597853"/>
            <a:ext cx="1219185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http://www.free-powerpoint-templates-design.com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"/>
          <p:cNvSpPr/>
          <p:nvPr/>
        </p:nvSpPr>
        <p:spPr>
          <a:xfrm rot="8155742">
            <a:off x="-282191" y="5739752"/>
            <a:ext cx="1910559" cy="983402"/>
          </a:xfrm>
          <a:custGeom>
            <a:rect b="b" l="l" r="r" t="t"/>
            <a:pathLst>
              <a:path extrusionOk="0" h="983402" w="1910559">
                <a:moveTo>
                  <a:pt x="283190" y="920633"/>
                </a:moveTo>
                <a:cubicBezTo>
                  <a:pt x="272645" y="907855"/>
                  <a:pt x="263904" y="893532"/>
                  <a:pt x="257358" y="878055"/>
                </a:cubicBezTo>
                <a:lnTo>
                  <a:pt x="243803" y="810919"/>
                </a:lnTo>
                <a:lnTo>
                  <a:pt x="257358" y="743781"/>
                </a:lnTo>
                <a:cubicBezTo>
                  <a:pt x="283542" y="681873"/>
                  <a:pt x="344841" y="638435"/>
                  <a:pt x="416286" y="638435"/>
                </a:cubicBezTo>
                <a:lnTo>
                  <a:pt x="539674" y="638435"/>
                </a:lnTo>
                <a:lnTo>
                  <a:pt x="551566" y="636034"/>
                </a:lnTo>
                <a:cubicBezTo>
                  <a:pt x="610101" y="611276"/>
                  <a:pt x="651172" y="553317"/>
                  <a:pt x="651172" y="485765"/>
                </a:cubicBezTo>
                <a:lnTo>
                  <a:pt x="651173" y="485764"/>
                </a:lnTo>
                <a:cubicBezTo>
                  <a:pt x="651173" y="435101"/>
                  <a:pt x="628070" y="389833"/>
                  <a:pt x="591825" y="359920"/>
                </a:cubicBezTo>
                <a:lnTo>
                  <a:pt x="567177" y="344965"/>
                </a:lnTo>
                <a:lnTo>
                  <a:pt x="172483" y="344965"/>
                </a:lnTo>
                <a:cubicBezTo>
                  <a:pt x="101038" y="344966"/>
                  <a:pt x="39739" y="301527"/>
                  <a:pt x="13555" y="239620"/>
                </a:cubicBezTo>
                <a:lnTo>
                  <a:pt x="0" y="172482"/>
                </a:lnTo>
                <a:lnTo>
                  <a:pt x="13555" y="105345"/>
                </a:lnTo>
                <a:cubicBezTo>
                  <a:pt x="39739" y="43438"/>
                  <a:pt x="101038" y="0"/>
                  <a:pt x="172483" y="0"/>
                </a:cubicBezTo>
                <a:lnTo>
                  <a:pt x="1398516" y="0"/>
                </a:lnTo>
                <a:lnTo>
                  <a:pt x="1910559" y="495702"/>
                </a:lnTo>
                <a:lnTo>
                  <a:pt x="1438424" y="983402"/>
                </a:lnTo>
                <a:lnTo>
                  <a:pt x="416286" y="983401"/>
                </a:lnTo>
                <a:cubicBezTo>
                  <a:pt x="362703" y="983401"/>
                  <a:pt x="314826" y="958967"/>
                  <a:pt x="283190" y="920633"/>
                </a:cubicBezTo>
                <a:close/>
              </a:path>
            </a:pathLst>
          </a:custGeom>
          <a:solidFill>
            <a:schemeClr val="lt1">
              <a:alpha val="2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5" name="Google Shape;365;p1"/>
          <p:cNvGrpSpPr/>
          <p:nvPr/>
        </p:nvGrpSpPr>
        <p:grpSpPr>
          <a:xfrm>
            <a:off x="2384148" y="1127983"/>
            <a:ext cx="7466029" cy="4599048"/>
            <a:chOff x="3087866" y="1545325"/>
            <a:chExt cx="6058930" cy="3732280"/>
          </a:xfrm>
        </p:grpSpPr>
        <p:sp>
          <p:nvSpPr>
            <p:cNvPr id="366" name="Google Shape;366;p1"/>
            <p:cNvSpPr/>
            <p:nvPr/>
          </p:nvSpPr>
          <p:spPr>
            <a:xfrm>
              <a:off x="3542415" y="1551947"/>
              <a:ext cx="5339566" cy="3725658"/>
            </a:xfrm>
            <a:custGeom>
              <a:rect b="b" l="l" r="r" t="t"/>
              <a:pathLst>
                <a:path extrusionOk="0" h="3325105" w="4765500">
                  <a:moveTo>
                    <a:pt x="850167" y="49140"/>
                  </a:moveTo>
                  <a:cubicBezTo>
                    <a:pt x="690003" y="44488"/>
                    <a:pt x="546987" y="68863"/>
                    <a:pt x="436572" y="141140"/>
                  </a:cubicBezTo>
                  <a:cubicBezTo>
                    <a:pt x="131470" y="341670"/>
                    <a:pt x="106865" y="1026920"/>
                    <a:pt x="78569" y="1345556"/>
                  </a:cubicBezTo>
                  <a:cubicBezTo>
                    <a:pt x="39201" y="1771222"/>
                    <a:pt x="125319" y="2489688"/>
                    <a:pt x="459947" y="2781258"/>
                  </a:cubicBezTo>
                  <a:cubicBezTo>
                    <a:pt x="841324" y="3112195"/>
                    <a:pt x="1247307" y="3322568"/>
                    <a:pt x="2010061" y="3240142"/>
                  </a:cubicBezTo>
                  <a:cubicBezTo>
                    <a:pt x="2926597" y="3140491"/>
                    <a:pt x="3455605" y="3414837"/>
                    <a:pt x="3855437" y="3174939"/>
                  </a:cubicBezTo>
                  <a:cubicBezTo>
                    <a:pt x="4261419" y="2931349"/>
                    <a:pt x="4346306" y="2168593"/>
                    <a:pt x="4538225" y="1744157"/>
                  </a:cubicBezTo>
                  <a:cubicBezTo>
                    <a:pt x="5255460" y="162054"/>
                    <a:pt x="3348573" y="436400"/>
                    <a:pt x="2337308" y="365046"/>
                  </a:cubicBezTo>
                  <a:cubicBezTo>
                    <a:pt x="1965465" y="338288"/>
                    <a:pt x="1330656" y="63096"/>
                    <a:pt x="850167" y="49140"/>
                  </a:cubicBezTo>
                  <a:close/>
                  <a:moveTo>
                    <a:pt x="803964" y="567"/>
                  </a:moveTo>
                  <a:cubicBezTo>
                    <a:pt x="1298940" y="14944"/>
                    <a:pt x="1952888" y="298432"/>
                    <a:pt x="2335941" y="325997"/>
                  </a:cubicBezTo>
                  <a:cubicBezTo>
                    <a:pt x="3377695" y="399503"/>
                    <a:pt x="5342073" y="116885"/>
                    <a:pt x="4603214" y="1746687"/>
                  </a:cubicBezTo>
                  <a:cubicBezTo>
                    <a:pt x="4405509" y="2183919"/>
                    <a:pt x="4318062" y="2969671"/>
                    <a:pt x="3899840" y="3220605"/>
                  </a:cubicBezTo>
                  <a:cubicBezTo>
                    <a:pt x="3487954" y="3467736"/>
                    <a:pt x="2942997" y="3185119"/>
                    <a:pt x="1998828" y="3287774"/>
                  </a:cubicBezTo>
                  <a:cubicBezTo>
                    <a:pt x="1213077" y="3372685"/>
                    <a:pt x="794854" y="3155970"/>
                    <a:pt x="401979" y="2815055"/>
                  </a:cubicBezTo>
                  <a:cubicBezTo>
                    <a:pt x="57262" y="2514695"/>
                    <a:pt x="-31452" y="1774568"/>
                    <a:pt x="9103" y="1336068"/>
                  </a:cubicBezTo>
                  <a:cubicBezTo>
                    <a:pt x="38252" y="1007826"/>
                    <a:pt x="63599" y="301917"/>
                    <a:pt x="377899" y="95341"/>
                  </a:cubicBezTo>
                  <a:cubicBezTo>
                    <a:pt x="491643" y="20885"/>
                    <a:pt x="638972" y="-4225"/>
                    <a:pt x="803964" y="56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"/>
            <p:cNvSpPr/>
            <p:nvPr/>
          </p:nvSpPr>
          <p:spPr>
            <a:xfrm>
              <a:off x="3407876" y="1545325"/>
              <a:ext cx="5250513" cy="3613258"/>
            </a:xfrm>
            <a:custGeom>
              <a:rect b="b" l="l" r="r" t="t"/>
              <a:pathLst>
                <a:path extrusionOk="0" h="3244394" w="4714507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"/>
            <p:cNvSpPr/>
            <p:nvPr/>
          </p:nvSpPr>
          <p:spPr>
            <a:xfrm rot="-593516">
              <a:off x="3118501" y="1964872"/>
              <a:ext cx="330198" cy="385231"/>
            </a:xfrm>
            <a:custGeom>
              <a:rect b="b" l="l" r="r" t="t"/>
              <a:pathLst>
                <a:path extrusionOk="0" h="443569" w="380202">
                  <a:moveTo>
                    <a:pt x="149012" y="378104"/>
                  </a:moveTo>
                  <a:cubicBezTo>
                    <a:pt x="189566" y="251370"/>
                    <a:pt x="235191" y="188003"/>
                    <a:pt x="325172" y="151250"/>
                  </a:cubicBezTo>
                  <a:cubicBezTo>
                    <a:pt x="355588" y="138577"/>
                    <a:pt x="374598" y="105626"/>
                    <a:pt x="369529" y="72675"/>
                  </a:cubicBezTo>
                  <a:lnTo>
                    <a:pt x="369529" y="72675"/>
                  </a:lnTo>
                  <a:cubicBezTo>
                    <a:pt x="361925" y="27050"/>
                    <a:pt x="313766" y="436"/>
                    <a:pt x="271944" y="18179"/>
                  </a:cubicBezTo>
                  <a:cubicBezTo>
                    <a:pt x="219983" y="40991"/>
                    <a:pt x="170556" y="76477"/>
                    <a:pt x="112259" y="138577"/>
                  </a:cubicBezTo>
                  <a:cubicBezTo>
                    <a:pt x="74238" y="177864"/>
                    <a:pt x="4535" y="314737"/>
                    <a:pt x="13406" y="361629"/>
                  </a:cubicBezTo>
                  <a:cubicBezTo>
                    <a:pt x="23545" y="416124"/>
                    <a:pt x="69169" y="459214"/>
                    <a:pt x="127467" y="408520"/>
                  </a:cubicBezTo>
                  <a:cubicBezTo>
                    <a:pt x="137606" y="402184"/>
                    <a:pt x="145210" y="390777"/>
                    <a:pt x="149012" y="37810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9" name="Google Shape;369;p1"/>
            <p:cNvGrpSpPr/>
            <p:nvPr/>
          </p:nvGrpSpPr>
          <p:grpSpPr>
            <a:xfrm rot="392710">
              <a:off x="3915580" y="4531671"/>
              <a:ext cx="694528" cy="546061"/>
              <a:chOff x="3139062" y="4798549"/>
              <a:chExt cx="686534" cy="539775"/>
            </a:xfrm>
          </p:grpSpPr>
          <p:sp>
            <p:nvSpPr>
              <p:cNvPr id="370" name="Google Shape;370;p1"/>
              <p:cNvSpPr/>
              <p:nvPr/>
            </p:nvSpPr>
            <p:spPr>
              <a:xfrm>
                <a:off x="3139062" y="4831387"/>
                <a:ext cx="329509" cy="506937"/>
              </a:xfrm>
              <a:custGeom>
                <a:rect b="b" l="l" r="r" t="t"/>
                <a:pathLst>
                  <a:path extrusionOk="0" h="506936" w="329508">
                    <a:moveTo>
                      <a:pt x="194497" y="500115"/>
                    </a:moveTo>
                    <a:cubicBezTo>
                      <a:pt x="-81784" y="527996"/>
                      <a:pt x="-27288" y="37536"/>
                      <a:pt x="217309" y="9654"/>
                    </a:cubicBezTo>
                    <a:cubicBezTo>
                      <a:pt x="241388" y="7119"/>
                      <a:pt x="255329" y="37536"/>
                      <a:pt x="241388" y="57813"/>
                    </a:cubicBezTo>
                    <a:cubicBezTo>
                      <a:pt x="216041" y="92031"/>
                      <a:pt x="199566" y="130051"/>
                      <a:pt x="188160" y="170606"/>
                    </a:cubicBezTo>
                    <a:cubicBezTo>
                      <a:pt x="184358" y="188349"/>
                      <a:pt x="195764" y="204824"/>
                      <a:pt x="213507" y="207359"/>
                    </a:cubicBezTo>
                    <a:cubicBezTo>
                      <a:pt x="360518" y="226369"/>
                      <a:pt x="365588" y="483639"/>
                      <a:pt x="194497" y="50011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1"/>
              <p:cNvSpPr/>
              <p:nvPr/>
            </p:nvSpPr>
            <p:spPr>
              <a:xfrm>
                <a:off x="3508761" y="4798549"/>
                <a:ext cx="316835" cy="506937"/>
              </a:xfrm>
              <a:custGeom>
                <a:rect b="b" l="l" r="r" t="t"/>
                <a:pathLst>
                  <a:path extrusionOk="0" h="506936" w="316835">
                    <a:moveTo>
                      <a:pt x="184722" y="500002"/>
                    </a:moveTo>
                    <a:cubicBezTo>
                      <a:pt x="-59875" y="522814"/>
                      <a:pt x="-40864" y="20947"/>
                      <a:pt x="194861" y="9541"/>
                    </a:cubicBezTo>
                    <a:cubicBezTo>
                      <a:pt x="224010" y="8273"/>
                      <a:pt x="241753" y="41224"/>
                      <a:pt x="225277" y="65303"/>
                    </a:cubicBezTo>
                    <a:cubicBezTo>
                      <a:pt x="205000" y="95720"/>
                      <a:pt x="189792" y="127404"/>
                      <a:pt x="179653" y="162889"/>
                    </a:cubicBezTo>
                    <a:cubicBezTo>
                      <a:pt x="173316" y="183166"/>
                      <a:pt x="187257" y="204711"/>
                      <a:pt x="208802" y="208513"/>
                    </a:cubicBezTo>
                    <a:cubicBezTo>
                      <a:pt x="350744" y="232593"/>
                      <a:pt x="353279" y="484794"/>
                      <a:pt x="184722" y="50000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2" name="Google Shape;372;p1"/>
            <p:cNvGrpSpPr/>
            <p:nvPr/>
          </p:nvGrpSpPr>
          <p:grpSpPr>
            <a:xfrm rot="-386217">
              <a:off x="8546146" y="4615828"/>
              <a:ext cx="571464" cy="552798"/>
              <a:chOff x="8046445" y="4592230"/>
              <a:chExt cx="513125" cy="496365"/>
            </a:xfrm>
          </p:grpSpPr>
          <p:sp>
            <p:nvSpPr>
              <p:cNvPr id="373" name="Google Shape;373;p1"/>
              <p:cNvSpPr/>
              <p:nvPr/>
            </p:nvSpPr>
            <p:spPr>
              <a:xfrm>
                <a:off x="8046445" y="4592230"/>
                <a:ext cx="296397" cy="296397"/>
              </a:xfrm>
              <a:custGeom>
                <a:rect b="b" l="l" r="r" t="t"/>
                <a:pathLst>
                  <a:path extrusionOk="0" h="405549" w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"/>
              <p:cNvSpPr/>
              <p:nvPr/>
            </p:nvSpPr>
            <p:spPr>
              <a:xfrm>
                <a:off x="8110773" y="4639798"/>
                <a:ext cx="448797" cy="448797"/>
              </a:xfrm>
              <a:custGeom>
                <a:rect b="b" l="l" r="r" t="t"/>
                <a:pathLst>
                  <a:path extrusionOk="0" h="405549" w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5" name="Google Shape;375;p1"/>
            <p:cNvGrpSpPr/>
            <p:nvPr/>
          </p:nvGrpSpPr>
          <p:grpSpPr>
            <a:xfrm>
              <a:off x="8061301" y="1605942"/>
              <a:ext cx="707681" cy="529352"/>
              <a:chOff x="8363922" y="1420976"/>
              <a:chExt cx="677719" cy="506940"/>
            </a:xfrm>
          </p:grpSpPr>
          <p:sp>
            <p:nvSpPr>
              <p:cNvPr id="376" name="Google Shape;376;p1"/>
              <p:cNvSpPr/>
              <p:nvPr/>
            </p:nvSpPr>
            <p:spPr>
              <a:xfrm>
                <a:off x="8724806" y="1420976"/>
                <a:ext cx="316835" cy="494263"/>
              </a:xfrm>
              <a:custGeom>
                <a:rect b="b" l="l" r="r" t="t"/>
                <a:pathLst>
                  <a:path extrusionOk="0" h="494263" w="316835">
                    <a:moveTo>
                      <a:pt x="152317" y="9508"/>
                    </a:moveTo>
                    <a:cubicBezTo>
                      <a:pt x="429865" y="8240"/>
                      <a:pt x="329745" y="491097"/>
                      <a:pt x="83881" y="496167"/>
                    </a:cubicBezTo>
                    <a:cubicBezTo>
                      <a:pt x="59802" y="496167"/>
                      <a:pt x="48396" y="464483"/>
                      <a:pt x="64871" y="445473"/>
                    </a:cubicBezTo>
                    <a:cubicBezTo>
                      <a:pt x="92753" y="413789"/>
                      <a:pt x="114297" y="378304"/>
                      <a:pt x="128238" y="339016"/>
                    </a:cubicBezTo>
                    <a:cubicBezTo>
                      <a:pt x="134575" y="322541"/>
                      <a:pt x="124436" y="303531"/>
                      <a:pt x="106693" y="299729"/>
                    </a:cubicBezTo>
                    <a:cubicBezTo>
                      <a:pt x="-37784" y="266778"/>
                      <a:pt x="-20041" y="10775"/>
                      <a:pt x="152317" y="9508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1"/>
              <p:cNvSpPr/>
              <p:nvPr/>
            </p:nvSpPr>
            <p:spPr>
              <a:xfrm>
                <a:off x="8363922" y="1420979"/>
                <a:ext cx="316835" cy="506937"/>
              </a:xfrm>
              <a:custGeom>
                <a:rect b="b" l="l" r="r" t="t"/>
                <a:pathLst>
                  <a:path extrusionOk="0" h="506936" w="316835">
                    <a:moveTo>
                      <a:pt x="153277" y="9505"/>
                    </a:moveTo>
                    <a:cubicBezTo>
                      <a:pt x="399141" y="9505"/>
                      <a:pt x="333239" y="507570"/>
                      <a:pt x="97514" y="497431"/>
                    </a:cubicBezTo>
                    <a:cubicBezTo>
                      <a:pt x="68365" y="496164"/>
                      <a:pt x="53157" y="461946"/>
                      <a:pt x="72167" y="439134"/>
                    </a:cubicBezTo>
                    <a:cubicBezTo>
                      <a:pt x="94979" y="411252"/>
                      <a:pt x="113989" y="379569"/>
                      <a:pt x="126663" y="346618"/>
                    </a:cubicBezTo>
                    <a:cubicBezTo>
                      <a:pt x="134267" y="326340"/>
                      <a:pt x="122861" y="304796"/>
                      <a:pt x="102583" y="298459"/>
                    </a:cubicBezTo>
                    <a:cubicBezTo>
                      <a:pt x="-38092" y="260439"/>
                      <a:pt x="-17814" y="9505"/>
                      <a:pt x="153277" y="950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78" name="Google Shape;378;p1"/>
          <p:cNvSpPr txBox="1"/>
          <p:nvPr/>
        </p:nvSpPr>
        <p:spPr>
          <a:xfrm>
            <a:off x="2943654" y="1995422"/>
            <a:ext cx="630408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Free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 sz="4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"/>
          <p:cNvSpPr txBox="1"/>
          <p:nvPr/>
        </p:nvSpPr>
        <p:spPr>
          <a:xfrm>
            <a:off x="2943654" y="3608442"/>
            <a:ext cx="63040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Insert the Sub Title of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Your Presentation</a:t>
            </a:r>
            <a:endParaRPr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0" name="Google Shape;380;p1"/>
          <p:cNvGrpSpPr/>
          <p:nvPr/>
        </p:nvGrpSpPr>
        <p:grpSpPr>
          <a:xfrm>
            <a:off x="5318307" y="4583547"/>
            <a:ext cx="1555385" cy="382249"/>
            <a:chOff x="3275856" y="1242391"/>
            <a:chExt cx="1656184" cy="407020"/>
          </a:xfrm>
        </p:grpSpPr>
        <p:sp>
          <p:nvSpPr>
            <p:cNvPr id="381" name="Google Shape;381;p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 cap="flat" cmpd="sng" w="19050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E:\002-KIMS BUSINESS\007-01-ALLPPT.com\011-ALLPPT-LOGO\allppt-logo-e.png" id="382" name="Google Shape;382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16120" y="1319622"/>
              <a:ext cx="1187245" cy="24734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0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10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10"/>
          <p:cNvSpPr/>
          <p:nvPr/>
        </p:nvSpPr>
        <p:spPr>
          <a:xfrm>
            <a:off x="5145093" y="3901041"/>
            <a:ext cx="1701130" cy="2956959"/>
          </a:xfrm>
          <a:custGeom>
            <a:rect b="b" l="l" r="r" t="t"/>
            <a:pathLst>
              <a:path extrusionOk="0" h="6189377" w="3560732">
                <a:moveTo>
                  <a:pt x="1938429" y="6189377"/>
                </a:moveTo>
                <a:lnTo>
                  <a:pt x="3478578" y="6186505"/>
                </a:lnTo>
                <a:cubicBezTo>
                  <a:pt x="3127740" y="5200667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20954" y="5276565"/>
                  <a:pt x="1938429" y="6189377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6" name="Google Shape;666;p10"/>
          <p:cNvGrpSpPr/>
          <p:nvPr/>
        </p:nvGrpSpPr>
        <p:grpSpPr>
          <a:xfrm>
            <a:off x="3685906" y="2511323"/>
            <a:ext cx="4824542" cy="3810981"/>
            <a:chOff x="2002892" y="1920616"/>
            <a:chExt cx="5130854" cy="4052942"/>
          </a:xfrm>
        </p:grpSpPr>
        <p:sp>
          <p:nvSpPr>
            <p:cNvPr id="667" name="Google Shape;667;p10"/>
            <p:cNvSpPr/>
            <p:nvPr/>
          </p:nvSpPr>
          <p:spPr>
            <a:xfrm rot="-619094">
              <a:off x="4835322" y="2017415"/>
              <a:ext cx="1188132" cy="1188133"/>
            </a:xfrm>
            <a:custGeom>
              <a:rect b="b" l="l" r="r" t="t"/>
              <a:pathLst>
                <a:path extrusionOk="0" h="1490465" w="1490464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0"/>
            <p:cNvSpPr/>
            <p:nvPr/>
          </p:nvSpPr>
          <p:spPr>
            <a:xfrm rot="2236334">
              <a:off x="5707174" y="3189761"/>
              <a:ext cx="1188132" cy="1188133"/>
            </a:xfrm>
            <a:custGeom>
              <a:rect b="b" l="l" r="r" t="t"/>
              <a:pathLst>
                <a:path extrusionOk="0" h="1490465" w="1490464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0"/>
            <p:cNvSpPr/>
            <p:nvPr/>
          </p:nvSpPr>
          <p:spPr>
            <a:xfrm rot="4500000">
              <a:off x="5494959" y="4651912"/>
              <a:ext cx="1188132" cy="1188133"/>
            </a:xfrm>
            <a:custGeom>
              <a:rect b="b" l="l" r="r" t="t"/>
              <a:pathLst>
                <a:path extrusionOk="0" h="1490465" w="1490464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0"/>
            <p:cNvSpPr/>
            <p:nvPr/>
          </p:nvSpPr>
          <p:spPr>
            <a:xfrm flipH="1" rot="619094">
              <a:off x="3113185" y="2017415"/>
              <a:ext cx="1188132" cy="1188133"/>
            </a:xfrm>
            <a:custGeom>
              <a:rect b="b" l="l" r="r" t="t"/>
              <a:pathLst>
                <a:path extrusionOk="0" h="1490465" w="1490464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0"/>
            <p:cNvSpPr/>
            <p:nvPr/>
          </p:nvSpPr>
          <p:spPr>
            <a:xfrm flipH="1" rot="-2236334">
              <a:off x="2241333" y="3189761"/>
              <a:ext cx="1188132" cy="1188133"/>
            </a:xfrm>
            <a:custGeom>
              <a:rect b="b" l="l" r="r" t="t"/>
              <a:pathLst>
                <a:path extrusionOk="0" h="1490465" w="1490464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0"/>
            <p:cNvSpPr/>
            <p:nvPr/>
          </p:nvSpPr>
          <p:spPr>
            <a:xfrm flipH="1" rot="-4500000">
              <a:off x="2453548" y="4651912"/>
              <a:ext cx="1188132" cy="1188133"/>
            </a:xfrm>
            <a:custGeom>
              <a:rect b="b" l="l" r="r" t="t"/>
              <a:pathLst>
                <a:path extrusionOk="0" h="1490465" w="1490464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3" name="Google Shape;673;p10"/>
          <p:cNvSpPr/>
          <p:nvPr/>
        </p:nvSpPr>
        <p:spPr>
          <a:xfrm rot="10800000">
            <a:off x="6705727" y="2994229"/>
            <a:ext cx="404221" cy="404221"/>
          </a:xfrm>
          <a:custGeom>
            <a:rect b="b" l="l" r="r" t="t"/>
            <a:pathLst>
              <a:path extrusionOk="0" h="3915008" w="3982665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10"/>
          <p:cNvSpPr/>
          <p:nvPr/>
        </p:nvSpPr>
        <p:spPr>
          <a:xfrm rot="-5400000">
            <a:off x="7377771" y="5408527"/>
            <a:ext cx="404221" cy="380406"/>
          </a:xfrm>
          <a:custGeom>
            <a:rect b="b" l="l" r="r" t="t"/>
            <a:pathLst>
              <a:path extrusionOk="0" h="3784144" w="4021059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10"/>
          <p:cNvSpPr/>
          <p:nvPr/>
        </p:nvSpPr>
        <p:spPr>
          <a:xfrm rot="-1800000">
            <a:off x="4446927" y="5428021"/>
            <a:ext cx="464930" cy="464853"/>
          </a:xfrm>
          <a:custGeom>
            <a:rect b="b" l="l" r="r" t="t"/>
            <a:pathLst>
              <a:path extrusionOk="0" h="3947711" w="3948369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0"/>
          <p:cNvSpPr/>
          <p:nvPr/>
        </p:nvSpPr>
        <p:spPr>
          <a:xfrm>
            <a:off x="7574929" y="4068515"/>
            <a:ext cx="390314" cy="389565"/>
          </a:xfrm>
          <a:custGeom>
            <a:rect b="b" l="l" r="r" t="t"/>
            <a:pathLst>
              <a:path extrusionOk="0" h="4012920" w="4020621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10"/>
          <p:cNvSpPr/>
          <p:nvPr/>
        </p:nvSpPr>
        <p:spPr>
          <a:xfrm>
            <a:off x="4309517" y="4091153"/>
            <a:ext cx="380829" cy="294664"/>
          </a:xfrm>
          <a:custGeom>
            <a:rect b="b" l="l" r="r" t="t"/>
            <a:pathLst>
              <a:path extrusionOk="0" h="3064028" w="3960000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10"/>
          <p:cNvSpPr/>
          <p:nvPr/>
        </p:nvSpPr>
        <p:spPr>
          <a:xfrm rot="8580000">
            <a:off x="5143122" y="2985085"/>
            <a:ext cx="352651" cy="351712"/>
          </a:xfrm>
          <a:custGeom>
            <a:rect b="b" l="l" r="r" t="t"/>
            <a:pathLst>
              <a:path extrusionOk="0" h="3862045" w="387236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9" name="Google Shape;679;p10"/>
          <p:cNvGrpSpPr/>
          <p:nvPr/>
        </p:nvGrpSpPr>
        <p:grpSpPr>
          <a:xfrm>
            <a:off x="8623171" y="3784366"/>
            <a:ext cx="2791899" cy="890327"/>
            <a:chOff x="2079598" y="4257726"/>
            <a:chExt cx="2262901" cy="890327"/>
          </a:xfrm>
        </p:grpSpPr>
        <p:sp>
          <p:nvSpPr>
            <p:cNvPr id="680" name="Google Shape;680;p10"/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681" name="Google Shape;681;p10"/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2" name="Google Shape;682;p10"/>
          <p:cNvGrpSpPr/>
          <p:nvPr/>
        </p:nvGrpSpPr>
        <p:grpSpPr>
          <a:xfrm>
            <a:off x="8315354" y="5442016"/>
            <a:ext cx="2791899" cy="890327"/>
            <a:chOff x="2079598" y="4257726"/>
            <a:chExt cx="2262901" cy="890327"/>
          </a:xfrm>
        </p:grpSpPr>
        <p:sp>
          <p:nvSpPr>
            <p:cNvPr id="683" name="Google Shape;683;p10"/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684" name="Google Shape;684;p10"/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5" name="Google Shape;685;p10"/>
          <p:cNvGrpSpPr/>
          <p:nvPr/>
        </p:nvGrpSpPr>
        <p:grpSpPr>
          <a:xfrm>
            <a:off x="7733291" y="2126716"/>
            <a:ext cx="2791899" cy="890327"/>
            <a:chOff x="2079598" y="4257726"/>
            <a:chExt cx="2262901" cy="890327"/>
          </a:xfrm>
        </p:grpSpPr>
        <p:sp>
          <p:nvSpPr>
            <p:cNvPr id="686" name="Google Shape;686;p10"/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687" name="Google Shape;687;p10"/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8" name="Google Shape;688;p10"/>
          <p:cNvGrpSpPr/>
          <p:nvPr/>
        </p:nvGrpSpPr>
        <p:grpSpPr>
          <a:xfrm>
            <a:off x="1057904" y="5442016"/>
            <a:ext cx="2804354" cy="890327"/>
            <a:chOff x="2079598" y="4257726"/>
            <a:chExt cx="2262901" cy="890327"/>
          </a:xfrm>
        </p:grpSpPr>
        <p:sp>
          <p:nvSpPr>
            <p:cNvPr id="689" name="Google Shape;689;p10"/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690" name="Google Shape;690;p10"/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1" name="Google Shape;691;p10"/>
          <p:cNvGrpSpPr/>
          <p:nvPr/>
        </p:nvGrpSpPr>
        <p:grpSpPr>
          <a:xfrm>
            <a:off x="741035" y="3784366"/>
            <a:ext cx="2804354" cy="890327"/>
            <a:chOff x="2079598" y="4257726"/>
            <a:chExt cx="2262901" cy="890327"/>
          </a:xfrm>
        </p:grpSpPr>
        <p:sp>
          <p:nvSpPr>
            <p:cNvPr id="692" name="Google Shape;692;p10"/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693" name="Google Shape;693;p10"/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10"/>
          <p:cNvGrpSpPr/>
          <p:nvPr/>
        </p:nvGrpSpPr>
        <p:grpSpPr>
          <a:xfrm>
            <a:off x="1633968" y="2126716"/>
            <a:ext cx="2804354" cy="890327"/>
            <a:chOff x="2079598" y="4257726"/>
            <a:chExt cx="2262901" cy="890327"/>
          </a:xfrm>
        </p:grpSpPr>
        <p:sp>
          <p:nvSpPr>
            <p:cNvPr id="695" name="Google Shape;695;p10"/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696" name="Google Shape;696;p10"/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1"/>
          <p:cNvSpPr/>
          <p:nvPr>
            <p:ph idx="2" type="pic"/>
          </p:nvPr>
        </p:nvSpPr>
        <p:spPr>
          <a:xfrm>
            <a:off x="4762500" y="-1"/>
            <a:ext cx="742950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02" name="Google Shape;702;p11"/>
          <p:cNvSpPr txBox="1"/>
          <p:nvPr/>
        </p:nvSpPr>
        <p:spPr>
          <a:xfrm>
            <a:off x="665460" y="1200150"/>
            <a:ext cx="33223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11"/>
          <p:cNvSpPr txBox="1"/>
          <p:nvPr/>
        </p:nvSpPr>
        <p:spPr>
          <a:xfrm>
            <a:off x="665460" y="1637162"/>
            <a:ext cx="33223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11"/>
          <p:cNvSpPr txBox="1"/>
          <p:nvPr/>
        </p:nvSpPr>
        <p:spPr>
          <a:xfrm>
            <a:off x="665460" y="2074174"/>
            <a:ext cx="33223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11"/>
          <p:cNvSpPr txBox="1"/>
          <p:nvPr/>
        </p:nvSpPr>
        <p:spPr>
          <a:xfrm>
            <a:off x="665460" y="2492136"/>
            <a:ext cx="33223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11"/>
          <p:cNvSpPr txBox="1"/>
          <p:nvPr/>
        </p:nvSpPr>
        <p:spPr>
          <a:xfrm>
            <a:off x="665459" y="4865817"/>
            <a:ext cx="332233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You can simply impress your audience and add a unique zing and appeal to your Presentations. </a:t>
            </a:r>
            <a:endParaRPr/>
          </a:p>
        </p:txBody>
      </p:sp>
      <p:sp>
        <p:nvSpPr>
          <p:cNvPr id="707" name="Google Shape;707;p11"/>
          <p:cNvSpPr/>
          <p:nvPr/>
        </p:nvSpPr>
        <p:spPr>
          <a:xfrm>
            <a:off x="506896" y="765313"/>
            <a:ext cx="7265504" cy="5327376"/>
          </a:xfrm>
          <a:prstGeom prst="roundRect">
            <a:avLst>
              <a:gd fmla="val 5619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11"/>
          <p:cNvSpPr txBox="1"/>
          <p:nvPr/>
        </p:nvSpPr>
        <p:spPr>
          <a:xfrm rot="-5400000">
            <a:off x="-1840019" y="3244331"/>
            <a:ext cx="5595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 SLIDE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1"/>
          <p:cNvSpPr txBox="1"/>
          <p:nvPr/>
        </p:nvSpPr>
        <p:spPr>
          <a:xfrm>
            <a:off x="2872408" y="1263780"/>
            <a:ext cx="4220419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11"/>
          <p:cNvSpPr txBox="1"/>
          <p:nvPr/>
        </p:nvSpPr>
        <p:spPr>
          <a:xfrm>
            <a:off x="2872409" y="1796549"/>
            <a:ext cx="422042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</a:t>
            </a:r>
            <a:endParaRPr/>
          </a:p>
        </p:txBody>
      </p:sp>
      <p:sp>
        <p:nvSpPr>
          <p:cNvPr id="711" name="Google Shape;711;p11"/>
          <p:cNvSpPr txBox="1"/>
          <p:nvPr/>
        </p:nvSpPr>
        <p:spPr>
          <a:xfrm>
            <a:off x="3379303" y="4260294"/>
            <a:ext cx="371352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b="1"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11"/>
          <p:cNvSpPr txBox="1"/>
          <p:nvPr/>
        </p:nvSpPr>
        <p:spPr>
          <a:xfrm>
            <a:off x="404501" y="34946"/>
            <a:ext cx="113829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Orange Po</a:t>
            </a: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rtfolio Designed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2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12"/>
          <p:cNvSpPr/>
          <p:nvPr/>
        </p:nvSpPr>
        <p:spPr>
          <a:xfrm rot="10800000">
            <a:off x="2471802" y="2141314"/>
            <a:ext cx="720000" cy="4212000"/>
          </a:xfrm>
          <a:prstGeom prst="roundRect">
            <a:avLst>
              <a:gd fmla="val 50000" name="adj"/>
            </a:avLst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12"/>
          <p:cNvSpPr/>
          <p:nvPr/>
        </p:nvSpPr>
        <p:spPr>
          <a:xfrm rot="10800000">
            <a:off x="2565444" y="5154185"/>
            <a:ext cx="532800" cy="1080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12"/>
          <p:cNvSpPr/>
          <p:nvPr/>
        </p:nvSpPr>
        <p:spPr>
          <a:xfrm rot="10800000">
            <a:off x="3827156" y="2141314"/>
            <a:ext cx="720000" cy="4212000"/>
          </a:xfrm>
          <a:prstGeom prst="roundRect">
            <a:avLst>
              <a:gd fmla="val 50000" name="adj"/>
            </a:avLst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12"/>
          <p:cNvSpPr/>
          <p:nvPr/>
        </p:nvSpPr>
        <p:spPr>
          <a:xfrm rot="10800000">
            <a:off x="3920756" y="5154186"/>
            <a:ext cx="536400" cy="1080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12"/>
          <p:cNvSpPr/>
          <p:nvPr/>
        </p:nvSpPr>
        <p:spPr>
          <a:xfrm rot="10800000">
            <a:off x="1093434" y="2141314"/>
            <a:ext cx="720000" cy="4212000"/>
          </a:xfrm>
          <a:prstGeom prst="roundRect">
            <a:avLst>
              <a:gd fmla="val 50000" name="adj"/>
            </a:avLst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12"/>
          <p:cNvSpPr/>
          <p:nvPr/>
        </p:nvSpPr>
        <p:spPr>
          <a:xfrm rot="10800000">
            <a:off x="1183434" y="5154186"/>
            <a:ext cx="540000" cy="1080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12"/>
          <p:cNvSpPr/>
          <p:nvPr/>
        </p:nvSpPr>
        <p:spPr>
          <a:xfrm rot="10800000">
            <a:off x="5209082" y="2141314"/>
            <a:ext cx="720000" cy="4212000"/>
          </a:xfrm>
          <a:prstGeom prst="roundRect">
            <a:avLst>
              <a:gd fmla="val 50000" name="adj"/>
            </a:avLst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12"/>
          <p:cNvSpPr/>
          <p:nvPr/>
        </p:nvSpPr>
        <p:spPr>
          <a:xfrm rot="10800000">
            <a:off x="5295524" y="5154187"/>
            <a:ext cx="540000" cy="1080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7" name="Google Shape;727;p12"/>
          <p:cNvGrpSpPr/>
          <p:nvPr/>
        </p:nvGrpSpPr>
        <p:grpSpPr>
          <a:xfrm>
            <a:off x="6665824" y="3161859"/>
            <a:ext cx="4611776" cy="734839"/>
            <a:chOff x="395534" y="3722056"/>
            <a:chExt cx="3972999" cy="734839"/>
          </a:xfrm>
        </p:grpSpPr>
        <p:sp>
          <p:nvSpPr>
            <p:cNvPr id="728" name="Google Shape;728;p12"/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2"/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730" name="Google Shape;730;p12"/>
          <p:cNvGrpSpPr/>
          <p:nvPr/>
        </p:nvGrpSpPr>
        <p:grpSpPr>
          <a:xfrm>
            <a:off x="6665824" y="3961281"/>
            <a:ext cx="4611776" cy="734839"/>
            <a:chOff x="395534" y="3722056"/>
            <a:chExt cx="3972999" cy="734839"/>
          </a:xfrm>
        </p:grpSpPr>
        <p:sp>
          <p:nvSpPr>
            <p:cNvPr id="731" name="Google Shape;731;p12"/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2"/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733" name="Google Shape;733;p12"/>
          <p:cNvGrpSpPr/>
          <p:nvPr/>
        </p:nvGrpSpPr>
        <p:grpSpPr>
          <a:xfrm>
            <a:off x="6665824" y="4760705"/>
            <a:ext cx="4611776" cy="734839"/>
            <a:chOff x="395534" y="3722056"/>
            <a:chExt cx="3972999" cy="734839"/>
          </a:xfrm>
        </p:grpSpPr>
        <p:sp>
          <p:nvSpPr>
            <p:cNvPr id="734" name="Google Shape;734;p12"/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2"/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736" name="Google Shape;736;p12"/>
          <p:cNvGrpSpPr/>
          <p:nvPr/>
        </p:nvGrpSpPr>
        <p:grpSpPr>
          <a:xfrm>
            <a:off x="6665824" y="5560129"/>
            <a:ext cx="4611776" cy="734839"/>
            <a:chOff x="395534" y="3722056"/>
            <a:chExt cx="3972999" cy="734839"/>
          </a:xfrm>
        </p:grpSpPr>
        <p:sp>
          <p:nvSpPr>
            <p:cNvPr id="737" name="Google Shape;737;p12"/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2"/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739" name="Google Shape;739;p12"/>
          <p:cNvGrpSpPr/>
          <p:nvPr/>
        </p:nvGrpSpPr>
        <p:grpSpPr>
          <a:xfrm>
            <a:off x="6496266" y="2141978"/>
            <a:ext cx="301202" cy="301202"/>
            <a:chOff x="4972700" y="3925047"/>
            <a:chExt cx="391388" cy="391388"/>
          </a:xfrm>
        </p:grpSpPr>
        <p:sp>
          <p:nvSpPr>
            <p:cNvPr id="740" name="Google Shape;740;p12"/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2"/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fmla="val 59907" name="adj"/>
              </a:avLst>
            </a:prstGeom>
            <a:solidFill>
              <a:schemeClr val="accent3">
                <a:alpha val="96862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2" name="Google Shape;742;p12"/>
          <p:cNvGrpSpPr/>
          <p:nvPr/>
        </p:nvGrpSpPr>
        <p:grpSpPr>
          <a:xfrm>
            <a:off x="6942030" y="2113405"/>
            <a:ext cx="4335571" cy="824999"/>
            <a:chOff x="6856305" y="1982684"/>
            <a:chExt cx="3554810" cy="824999"/>
          </a:xfrm>
        </p:grpSpPr>
        <p:sp>
          <p:nvSpPr>
            <p:cNvPr id="743" name="Google Shape;743;p12"/>
            <p:cNvSpPr txBox="1"/>
            <p:nvPr/>
          </p:nvSpPr>
          <p:spPr>
            <a:xfrm>
              <a:off x="6856305" y="1982684"/>
              <a:ext cx="35548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2"/>
            <p:cNvSpPr txBox="1"/>
            <p:nvPr/>
          </p:nvSpPr>
          <p:spPr>
            <a:xfrm>
              <a:off x="6856305" y="2346018"/>
              <a:ext cx="35548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aphicFrame>
        <p:nvGraphicFramePr>
          <p:cNvPr id="745" name="Google Shape;745;p12"/>
          <p:cNvGraphicFramePr/>
          <p:nvPr/>
        </p:nvGraphicFramePr>
        <p:xfrm>
          <a:off x="630768" y="2408284"/>
          <a:ext cx="5749307" cy="327481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746" name="Google Shape;746;p12"/>
          <p:cNvSpPr txBox="1"/>
          <p:nvPr/>
        </p:nvSpPr>
        <p:spPr>
          <a:xfrm>
            <a:off x="2476968" y="2332120"/>
            <a:ext cx="70714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b="1"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12"/>
          <p:cNvSpPr txBox="1"/>
          <p:nvPr/>
        </p:nvSpPr>
        <p:spPr>
          <a:xfrm>
            <a:off x="3841374" y="2332120"/>
            <a:ext cx="70714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b="1"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12"/>
          <p:cNvSpPr txBox="1"/>
          <p:nvPr/>
        </p:nvSpPr>
        <p:spPr>
          <a:xfrm>
            <a:off x="1095629" y="2332120"/>
            <a:ext cx="70714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b="1"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12"/>
          <p:cNvSpPr txBox="1"/>
          <p:nvPr/>
        </p:nvSpPr>
        <p:spPr>
          <a:xfrm>
            <a:off x="5205781" y="2332120"/>
            <a:ext cx="70714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b="1"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12"/>
          <p:cNvSpPr/>
          <p:nvPr/>
        </p:nvSpPr>
        <p:spPr>
          <a:xfrm>
            <a:off x="1308422" y="5777082"/>
            <a:ext cx="302999" cy="222190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12"/>
          <p:cNvSpPr/>
          <p:nvPr/>
        </p:nvSpPr>
        <p:spPr>
          <a:xfrm>
            <a:off x="2671934" y="5732588"/>
            <a:ext cx="314786" cy="320039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12"/>
          <p:cNvSpPr/>
          <p:nvPr/>
        </p:nvSpPr>
        <p:spPr>
          <a:xfrm rot="-2794009">
            <a:off x="4009704" y="5712485"/>
            <a:ext cx="342866" cy="339289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12"/>
          <p:cNvSpPr/>
          <p:nvPr/>
        </p:nvSpPr>
        <p:spPr>
          <a:xfrm>
            <a:off x="5398221" y="5777081"/>
            <a:ext cx="315148" cy="242076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3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13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13"/>
          <p:cNvSpPr/>
          <p:nvPr/>
        </p:nvSpPr>
        <p:spPr>
          <a:xfrm rot="-2700000">
            <a:off x="1462702" y="2314790"/>
            <a:ext cx="1660792" cy="1660792"/>
          </a:xfrm>
          <a:prstGeom prst="roundRect">
            <a:avLst>
              <a:gd fmla="val 1561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1" name="Google Shape;761;p13"/>
          <p:cNvGrpSpPr/>
          <p:nvPr/>
        </p:nvGrpSpPr>
        <p:grpSpPr>
          <a:xfrm>
            <a:off x="4726180" y="2766420"/>
            <a:ext cx="1253337" cy="1253337"/>
            <a:chOff x="4726179" y="2309226"/>
            <a:chExt cx="1253337" cy="1253337"/>
          </a:xfrm>
        </p:grpSpPr>
        <p:sp>
          <p:nvSpPr>
            <p:cNvPr id="762" name="Google Shape;762;p13"/>
            <p:cNvSpPr/>
            <p:nvPr/>
          </p:nvSpPr>
          <p:spPr>
            <a:xfrm rot="-2700000">
              <a:off x="4909726" y="2492773"/>
              <a:ext cx="886243" cy="886243"/>
            </a:xfrm>
            <a:prstGeom prst="roundRect">
              <a:avLst>
                <a:gd fmla="val 15614" name="adj"/>
              </a:avLst>
            </a:prstGeom>
            <a:noFill/>
            <a:ln cap="flat" cmpd="sng" w="508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3"/>
            <p:cNvSpPr/>
            <p:nvPr/>
          </p:nvSpPr>
          <p:spPr>
            <a:xfrm rot="-2700000">
              <a:off x="4970966" y="2554013"/>
              <a:ext cx="763760" cy="763760"/>
            </a:xfrm>
            <a:prstGeom prst="roundRect">
              <a:avLst>
                <a:gd fmla="val 1561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4" name="Google Shape;764;p13"/>
          <p:cNvGrpSpPr/>
          <p:nvPr/>
        </p:nvGrpSpPr>
        <p:grpSpPr>
          <a:xfrm>
            <a:off x="6489492" y="2791080"/>
            <a:ext cx="1253337" cy="1253337"/>
            <a:chOff x="6096824" y="2333886"/>
            <a:chExt cx="1253337" cy="1253337"/>
          </a:xfrm>
        </p:grpSpPr>
        <p:sp>
          <p:nvSpPr>
            <p:cNvPr id="765" name="Google Shape;765;p13"/>
            <p:cNvSpPr/>
            <p:nvPr/>
          </p:nvSpPr>
          <p:spPr>
            <a:xfrm rot="-2700000">
              <a:off x="6280371" y="2517433"/>
              <a:ext cx="886243" cy="886243"/>
            </a:xfrm>
            <a:prstGeom prst="roundRect">
              <a:avLst>
                <a:gd fmla="val 15614" name="adj"/>
              </a:avLst>
            </a:prstGeom>
            <a:noFill/>
            <a:ln cap="flat" cmpd="sng" w="508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3"/>
            <p:cNvSpPr/>
            <p:nvPr/>
          </p:nvSpPr>
          <p:spPr>
            <a:xfrm rot="-2700000">
              <a:off x="6341610" y="2578673"/>
              <a:ext cx="763760" cy="763760"/>
            </a:xfrm>
            <a:prstGeom prst="roundRect">
              <a:avLst>
                <a:gd fmla="val 1561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7" name="Google Shape;767;p13"/>
          <p:cNvGrpSpPr/>
          <p:nvPr/>
        </p:nvGrpSpPr>
        <p:grpSpPr>
          <a:xfrm>
            <a:off x="8252804" y="2815740"/>
            <a:ext cx="1253337" cy="1253337"/>
            <a:chOff x="7467469" y="2358546"/>
            <a:chExt cx="1253337" cy="1253337"/>
          </a:xfrm>
        </p:grpSpPr>
        <p:sp>
          <p:nvSpPr>
            <p:cNvPr id="768" name="Google Shape;768;p13"/>
            <p:cNvSpPr/>
            <p:nvPr/>
          </p:nvSpPr>
          <p:spPr>
            <a:xfrm rot="-2700000">
              <a:off x="7651016" y="2542093"/>
              <a:ext cx="886243" cy="886243"/>
            </a:xfrm>
            <a:prstGeom prst="roundRect">
              <a:avLst>
                <a:gd fmla="val 15614" name="adj"/>
              </a:avLst>
            </a:prstGeom>
            <a:noFill/>
            <a:ln cap="flat" cmpd="sng" w="508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3"/>
            <p:cNvSpPr/>
            <p:nvPr/>
          </p:nvSpPr>
          <p:spPr>
            <a:xfrm rot="-2700000">
              <a:off x="7712254" y="2603333"/>
              <a:ext cx="763760" cy="763760"/>
            </a:xfrm>
            <a:prstGeom prst="roundRect">
              <a:avLst>
                <a:gd fmla="val 1561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0" name="Google Shape;770;p13"/>
          <p:cNvGrpSpPr/>
          <p:nvPr/>
        </p:nvGrpSpPr>
        <p:grpSpPr>
          <a:xfrm>
            <a:off x="10016117" y="2840400"/>
            <a:ext cx="1253337" cy="1253337"/>
            <a:chOff x="10016116" y="2383206"/>
            <a:chExt cx="1253337" cy="1253337"/>
          </a:xfrm>
        </p:grpSpPr>
        <p:sp>
          <p:nvSpPr>
            <p:cNvPr id="771" name="Google Shape;771;p13"/>
            <p:cNvSpPr/>
            <p:nvPr/>
          </p:nvSpPr>
          <p:spPr>
            <a:xfrm rot="-2700000">
              <a:off x="10199663" y="2566753"/>
              <a:ext cx="886243" cy="886243"/>
            </a:xfrm>
            <a:prstGeom prst="roundRect">
              <a:avLst>
                <a:gd fmla="val 15614" name="adj"/>
              </a:avLst>
            </a:prstGeom>
            <a:noFill/>
            <a:ln cap="flat" cmpd="sng" w="508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3"/>
            <p:cNvSpPr/>
            <p:nvPr/>
          </p:nvSpPr>
          <p:spPr>
            <a:xfrm rot="-2700000">
              <a:off x="10260904" y="2627993"/>
              <a:ext cx="763760" cy="763760"/>
            </a:xfrm>
            <a:prstGeom prst="roundRect">
              <a:avLst>
                <a:gd fmla="val 1561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73" name="Google Shape;773;p13"/>
          <p:cNvCxnSpPr/>
          <p:nvPr/>
        </p:nvCxnSpPr>
        <p:spPr>
          <a:xfrm>
            <a:off x="4209875" y="2425748"/>
            <a:ext cx="11164" cy="3481686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774" name="Google Shape;774;p13"/>
          <p:cNvGrpSpPr/>
          <p:nvPr/>
        </p:nvGrpSpPr>
        <p:grpSpPr>
          <a:xfrm>
            <a:off x="888026" y="4515015"/>
            <a:ext cx="2810144" cy="1725858"/>
            <a:chOff x="-475010" y="1114177"/>
            <a:chExt cx="3915564" cy="1725858"/>
          </a:xfrm>
        </p:grpSpPr>
        <p:sp>
          <p:nvSpPr>
            <p:cNvPr id="775" name="Google Shape;775;p13"/>
            <p:cNvSpPr txBox="1"/>
            <p:nvPr/>
          </p:nvSpPr>
          <p:spPr>
            <a:xfrm>
              <a:off x="-475010" y="1114177"/>
              <a:ext cx="39155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3"/>
            <p:cNvSpPr txBox="1"/>
            <p:nvPr/>
          </p:nvSpPr>
          <p:spPr>
            <a:xfrm>
              <a:off x="-475010" y="1455040"/>
              <a:ext cx="3901329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777" name="Google Shape;777;p13"/>
          <p:cNvGrpSpPr/>
          <p:nvPr/>
        </p:nvGrpSpPr>
        <p:grpSpPr>
          <a:xfrm>
            <a:off x="4572001" y="4182839"/>
            <a:ext cx="1398891" cy="1541191"/>
            <a:chOff x="-475010" y="1114178"/>
            <a:chExt cx="4241713" cy="1541191"/>
          </a:xfrm>
        </p:grpSpPr>
        <p:sp>
          <p:nvSpPr>
            <p:cNvPr id="778" name="Google Shape;778;p13"/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3"/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780" name="Google Shape;780;p13"/>
          <p:cNvGrpSpPr/>
          <p:nvPr/>
        </p:nvGrpSpPr>
        <p:grpSpPr>
          <a:xfrm>
            <a:off x="6359772" y="4182839"/>
            <a:ext cx="1398891" cy="1541191"/>
            <a:chOff x="-475010" y="1114178"/>
            <a:chExt cx="4241713" cy="1541191"/>
          </a:xfrm>
        </p:grpSpPr>
        <p:sp>
          <p:nvSpPr>
            <p:cNvPr id="781" name="Google Shape;781;p13"/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3"/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783" name="Google Shape;783;p13"/>
          <p:cNvGrpSpPr/>
          <p:nvPr/>
        </p:nvGrpSpPr>
        <p:grpSpPr>
          <a:xfrm>
            <a:off x="8147543" y="4182839"/>
            <a:ext cx="1398891" cy="1541191"/>
            <a:chOff x="-475010" y="1114178"/>
            <a:chExt cx="4241713" cy="1541191"/>
          </a:xfrm>
        </p:grpSpPr>
        <p:sp>
          <p:nvSpPr>
            <p:cNvPr id="784" name="Google Shape;784;p13"/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3"/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786" name="Google Shape;786;p13"/>
          <p:cNvGrpSpPr/>
          <p:nvPr/>
        </p:nvGrpSpPr>
        <p:grpSpPr>
          <a:xfrm>
            <a:off x="9935313" y="4182839"/>
            <a:ext cx="1414944" cy="1541191"/>
            <a:chOff x="-475010" y="1114178"/>
            <a:chExt cx="4241713" cy="1541191"/>
          </a:xfrm>
        </p:grpSpPr>
        <p:sp>
          <p:nvSpPr>
            <p:cNvPr id="787" name="Google Shape;787;p13"/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3"/>
            <p:cNvSpPr txBox="1"/>
            <p:nvPr/>
          </p:nvSpPr>
          <p:spPr>
            <a:xfrm>
              <a:off x="-475010" y="1455040"/>
              <a:ext cx="422629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sp>
        <p:nvSpPr>
          <p:cNvPr id="789" name="Google Shape;789;p13"/>
          <p:cNvSpPr/>
          <p:nvPr/>
        </p:nvSpPr>
        <p:spPr>
          <a:xfrm>
            <a:off x="10479193" y="3256427"/>
            <a:ext cx="322040" cy="322040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13"/>
          <p:cNvSpPr/>
          <p:nvPr/>
        </p:nvSpPr>
        <p:spPr>
          <a:xfrm>
            <a:off x="6957260" y="3256428"/>
            <a:ext cx="322637" cy="322637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13"/>
          <p:cNvSpPr/>
          <p:nvPr/>
        </p:nvSpPr>
        <p:spPr>
          <a:xfrm>
            <a:off x="8714737" y="3288203"/>
            <a:ext cx="329463" cy="308407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3"/>
          <p:cNvSpPr/>
          <p:nvPr/>
        </p:nvSpPr>
        <p:spPr>
          <a:xfrm>
            <a:off x="5213538" y="3239178"/>
            <a:ext cx="318434" cy="318434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3"/>
          <p:cNvSpPr/>
          <p:nvPr/>
        </p:nvSpPr>
        <p:spPr>
          <a:xfrm rot="2700000">
            <a:off x="2127576" y="2751455"/>
            <a:ext cx="329710" cy="807900"/>
          </a:xfrm>
          <a:custGeom>
            <a:rect b="b" l="l" r="r" t="t"/>
            <a:pathLst>
              <a:path extrusionOk="0" h="2598393" w="106042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4"/>
          <p:cNvSpPr/>
          <p:nvPr/>
        </p:nvSpPr>
        <p:spPr>
          <a:xfrm>
            <a:off x="3516796" y="1997765"/>
            <a:ext cx="5158408" cy="2862470"/>
          </a:xfrm>
          <a:prstGeom prst="roundRect">
            <a:avLst>
              <a:gd fmla="val 9028" name="adj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14"/>
          <p:cNvSpPr txBox="1"/>
          <p:nvPr/>
        </p:nvSpPr>
        <p:spPr>
          <a:xfrm>
            <a:off x="4239239" y="3012838"/>
            <a:ext cx="3713523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14"/>
          <p:cNvSpPr txBox="1"/>
          <p:nvPr/>
        </p:nvSpPr>
        <p:spPr>
          <a:xfrm>
            <a:off x="4239238" y="2192382"/>
            <a:ext cx="3713524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DOLOR SIT AMET, 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14"/>
          <p:cNvSpPr txBox="1"/>
          <p:nvPr/>
        </p:nvSpPr>
        <p:spPr>
          <a:xfrm>
            <a:off x="4005471" y="3545607"/>
            <a:ext cx="418106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Easy to change colors, photos and TextGet a modern PowerPoint  Presentation that is beautifully designed.</a:t>
            </a:r>
            <a:endParaRPr/>
          </a:p>
        </p:txBody>
      </p:sp>
      <p:sp>
        <p:nvSpPr>
          <p:cNvPr id="802" name="Google Shape;802;p14"/>
          <p:cNvSpPr/>
          <p:nvPr/>
        </p:nvSpPr>
        <p:spPr>
          <a:xfrm rot="-9543087">
            <a:off x="4113637" y="3016984"/>
            <a:ext cx="251202" cy="216553"/>
          </a:xfrm>
          <a:prstGeom prst="triangle">
            <a:avLst>
              <a:gd fmla="val 50000" name="adj"/>
            </a:avLst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3" name="Google Shape;803;p14"/>
          <p:cNvGrpSpPr/>
          <p:nvPr/>
        </p:nvGrpSpPr>
        <p:grpSpPr>
          <a:xfrm>
            <a:off x="196164" y="2062478"/>
            <a:ext cx="2781298" cy="4653125"/>
            <a:chOff x="196164" y="2062478"/>
            <a:chExt cx="2781298" cy="4653125"/>
          </a:xfrm>
        </p:grpSpPr>
        <p:grpSp>
          <p:nvGrpSpPr>
            <p:cNvPr id="804" name="Google Shape;804;p14"/>
            <p:cNvGrpSpPr/>
            <p:nvPr/>
          </p:nvGrpSpPr>
          <p:grpSpPr>
            <a:xfrm flipH="1" rot="10800000">
              <a:off x="196164" y="4434413"/>
              <a:ext cx="2781298" cy="2281190"/>
              <a:chOff x="160070" y="163202"/>
              <a:chExt cx="2781298" cy="2281190"/>
            </a:xfrm>
          </p:grpSpPr>
          <p:sp>
            <p:nvSpPr>
              <p:cNvPr id="805" name="Google Shape;805;p14"/>
              <p:cNvSpPr/>
              <p:nvPr/>
            </p:nvSpPr>
            <p:spPr>
              <a:xfrm>
                <a:off x="160070" y="163845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3340" y="11081"/>
                    </a:moveTo>
                    <a:lnTo>
                      <a:pt x="42863" y="22511"/>
                    </a:lnTo>
                    <a:lnTo>
                      <a:pt x="32385" y="11081"/>
                    </a:lnTo>
                    <a:cubicBezTo>
                      <a:pt x="26670" y="6318"/>
                      <a:pt x="17145" y="6318"/>
                      <a:pt x="11430" y="11081"/>
                    </a:cubicBezTo>
                    <a:cubicBezTo>
                      <a:pt x="5715" y="15843"/>
                      <a:pt x="5715" y="26321"/>
                      <a:pt x="11430" y="31083"/>
                    </a:cubicBezTo>
                    <a:lnTo>
                      <a:pt x="21908" y="41561"/>
                    </a:lnTo>
                    <a:lnTo>
                      <a:pt x="11430" y="52991"/>
                    </a:lnTo>
                    <a:cubicBezTo>
                      <a:pt x="5715" y="58706"/>
                      <a:pt x="5715" y="68231"/>
                      <a:pt x="11430" y="72993"/>
                    </a:cubicBezTo>
                    <a:cubicBezTo>
                      <a:pt x="17145" y="77756"/>
                      <a:pt x="26670" y="79661"/>
                      <a:pt x="32385" y="73946"/>
                    </a:cubicBezTo>
                    <a:lnTo>
                      <a:pt x="42863" y="63468"/>
                    </a:lnTo>
                    <a:lnTo>
                      <a:pt x="53340" y="73946"/>
                    </a:lnTo>
                    <a:cubicBezTo>
                      <a:pt x="59055" y="79661"/>
                      <a:pt x="68580" y="79661"/>
                      <a:pt x="74295" y="73946"/>
                    </a:cubicBezTo>
                    <a:cubicBezTo>
                      <a:pt x="80010" y="68231"/>
                      <a:pt x="80010" y="58706"/>
                      <a:pt x="74295" y="53943"/>
                    </a:cubicBezTo>
                    <a:lnTo>
                      <a:pt x="63818" y="42513"/>
                    </a:lnTo>
                    <a:lnTo>
                      <a:pt x="74295" y="32036"/>
                    </a:lnTo>
                    <a:cubicBezTo>
                      <a:pt x="80010" y="26321"/>
                      <a:pt x="80010" y="16796"/>
                      <a:pt x="74295" y="11081"/>
                    </a:cubicBezTo>
                    <a:cubicBezTo>
                      <a:pt x="68580" y="5366"/>
                      <a:pt x="59055" y="6318"/>
                      <a:pt x="53340" y="11081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4"/>
              <p:cNvSpPr/>
              <p:nvPr/>
            </p:nvSpPr>
            <p:spPr>
              <a:xfrm>
                <a:off x="491721" y="163202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4295"/>
                    </a:lnTo>
                    <a:cubicBezTo>
                      <a:pt x="58103" y="80010"/>
                      <a:pt x="67628" y="80010"/>
                      <a:pt x="72390" y="74295"/>
                    </a:cubicBezTo>
                    <a:cubicBezTo>
                      <a:pt x="77153" y="68580"/>
                      <a:pt x="78105" y="59055"/>
                      <a:pt x="72390" y="54293"/>
                    </a:cubicBezTo>
                    <a:lnTo>
                      <a:pt x="61913" y="43815"/>
                    </a:lnTo>
                    <a:lnTo>
                      <a:pt x="72390" y="33338"/>
                    </a:lnTo>
                    <a:cubicBezTo>
                      <a:pt x="78105" y="27623"/>
                      <a:pt x="78105" y="18098"/>
                      <a:pt x="72390" y="13335"/>
                    </a:cubicBezTo>
                    <a:cubicBezTo>
                      <a:pt x="66675" y="8573"/>
                      <a:pt x="58103" y="6668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4"/>
              <p:cNvSpPr/>
              <p:nvPr/>
            </p:nvSpPr>
            <p:spPr>
              <a:xfrm>
                <a:off x="821614" y="163202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4295"/>
                    </a:lnTo>
                    <a:cubicBezTo>
                      <a:pt x="58103" y="80010"/>
                      <a:pt x="67628" y="80010"/>
                      <a:pt x="73342" y="74295"/>
                    </a:cubicBezTo>
                    <a:cubicBezTo>
                      <a:pt x="79058" y="68580"/>
                      <a:pt x="79058" y="59055"/>
                      <a:pt x="73342" y="54293"/>
                    </a:cubicBezTo>
                    <a:lnTo>
                      <a:pt x="62865" y="43815"/>
                    </a:lnTo>
                    <a:lnTo>
                      <a:pt x="73342" y="33338"/>
                    </a:lnTo>
                    <a:cubicBezTo>
                      <a:pt x="79058" y="27623"/>
                      <a:pt x="79058" y="18098"/>
                      <a:pt x="73342" y="13335"/>
                    </a:cubicBezTo>
                    <a:cubicBezTo>
                      <a:pt x="67628" y="6668"/>
                      <a:pt x="58103" y="6668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4"/>
              <p:cNvSpPr/>
              <p:nvPr/>
            </p:nvSpPr>
            <p:spPr>
              <a:xfrm>
                <a:off x="1151509" y="163202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2863"/>
                    </a:lnTo>
                    <a:lnTo>
                      <a:pt x="11430" y="53340"/>
                    </a:lnTo>
                    <a:cubicBezTo>
                      <a:pt x="5715" y="59055"/>
                      <a:pt x="5715" y="68580"/>
                      <a:pt x="11430" y="73343"/>
                    </a:cubicBezTo>
                    <a:cubicBezTo>
                      <a:pt x="17145" y="78105"/>
                      <a:pt x="26670" y="79058"/>
                      <a:pt x="31433" y="73343"/>
                    </a:cubicBezTo>
                    <a:lnTo>
                      <a:pt x="41910" y="62865"/>
                    </a:lnTo>
                    <a:lnTo>
                      <a:pt x="52388" y="74295"/>
                    </a:lnTo>
                    <a:cubicBezTo>
                      <a:pt x="58102" y="80010"/>
                      <a:pt x="67627" y="80010"/>
                      <a:pt x="72390" y="74295"/>
                    </a:cubicBezTo>
                    <a:cubicBezTo>
                      <a:pt x="78105" y="68580"/>
                      <a:pt x="78105" y="59055"/>
                      <a:pt x="72390" y="54293"/>
                    </a:cubicBezTo>
                    <a:lnTo>
                      <a:pt x="61913" y="43815"/>
                    </a:lnTo>
                    <a:lnTo>
                      <a:pt x="72390" y="33338"/>
                    </a:lnTo>
                    <a:cubicBezTo>
                      <a:pt x="79058" y="26670"/>
                      <a:pt x="79058" y="17145"/>
                      <a:pt x="73343" y="11430"/>
                    </a:cubicBezTo>
                    <a:cubicBezTo>
                      <a:pt x="67627" y="6668"/>
                      <a:pt x="58102" y="6668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4"/>
              <p:cNvSpPr/>
              <p:nvPr/>
            </p:nvSpPr>
            <p:spPr>
              <a:xfrm>
                <a:off x="1481405" y="163202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4295"/>
                    </a:lnTo>
                    <a:cubicBezTo>
                      <a:pt x="58103" y="80010"/>
                      <a:pt x="67628" y="80010"/>
                      <a:pt x="72390" y="74295"/>
                    </a:cubicBezTo>
                    <a:cubicBezTo>
                      <a:pt x="77153" y="68580"/>
                      <a:pt x="78105" y="59055"/>
                      <a:pt x="72390" y="54293"/>
                    </a:cubicBezTo>
                    <a:lnTo>
                      <a:pt x="61913" y="43815"/>
                    </a:lnTo>
                    <a:lnTo>
                      <a:pt x="72390" y="33338"/>
                    </a:lnTo>
                    <a:cubicBezTo>
                      <a:pt x="78105" y="27623"/>
                      <a:pt x="78105" y="18098"/>
                      <a:pt x="72390" y="13335"/>
                    </a:cubicBezTo>
                    <a:cubicBezTo>
                      <a:pt x="66675" y="8573"/>
                      <a:pt x="58103" y="6668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4"/>
              <p:cNvSpPr/>
              <p:nvPr/>
            </p:nvSpPr>
            <p:spPr>
              <a:xfrm>
                <a:off x="1813055" y="163202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4295"/>
                    </a:lnTo>
                    <a:cubicBezTo>
                      <a:pt x="58103" y="80010"/>
                      <a:pt x="67628" y="80010"/>
                      <a:pt x="72390" y="74295"/>
                    </a:cubicBezTo>
                    <a:cubicBezTo>
                      <a:pt x="77153" y="68580"/>
                      <a:pt x="78105" y="59055"/>
                      <a:pt x="72390" y="54293"/>
                    </a:cubicBezTo>
                    <a:lnTo>
                      <a:pt x="61913" y="43815"/>
                    </a:lnTo>
                    <a:lnTo>
                      <a:pt x="72390" y="33338"/>
                    </a:lnTo>
                    <a:cubicBezTo>
                      <a:pt x="78105" y="27623"/>
                      <a:pt x="78105" y="18098"/>
                      <a:pt x="72390" y="13335"/>
                    </a:cubicBezTo>
                    <a:cubicBezTo>
                      <a:pt x="66675" y="8573"/>
                      <a:pt x="57150" y="6668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4"/>
              <p:cNvSpPr/>
              <p:nvPr/>
            </p:nvSpPr>
            <p:spPr>
              <a:xfrm>
                <a:off x="2142951" y="163202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7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2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6668"/>
                      <a:pt x="52387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4"/>
              <p:cNvSpPr/>
              <p:nvPr/>
            </p:nvSpPr>
            <p:spPr>
              <a:xfrm>
                <a:off x="2472846" y="163202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7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2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6668"/>
                      <a:pt x="52387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4"/>
              <p:cNvSpPr/>
              <p:nvPr/>
            </p:nvSpPr>
            <p:spPr>
              <a:xfrm>
                <a:off x="2800987" y="163202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3340" y="11430"/>
                    </a:moveTo>
                    <a:lnTo>
                      <a:pt x="42862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2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8" y="6668"/>
                      <a:pt x="59055" y="6668"/>
                      <a:pt x="53340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14"/>
              <p:cNvSpPr/>
              <p:nvPr/>
            </p:nvSpPr>
            <p:spPr>
              <a:xfrm>
                <a:off x="161824" y="431681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3343" y="31432"/>
                    </a:lnTo>
                    <a:cubicBezTo>
                      <a:pt x="79058" y="25718"/>
                      <a:pt x="79058" y="16193"/>
                      <a:pt x="73343" y="11430"/>
                    </a:cubicBezTo>
                    <a:cubicBezTo>
                      <a:pt x="67628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14"/>
              <p:cNvSpPr/>
              <p:nvPr/>
            </p:nvSpPr>
            <p:spPr>
              <a:xfrm>
                <a:off x="491721" y="431681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4"/>
              <p:cNvSpPr/>
              <p:nvPr/>
            </p:nvSpPr>
            <p:spPr>
              <a:xfrm>
                <a:off x="821614" y="431681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14"/>
              <p:cNvSpPr/>
              <p:nvPr/>
            </p:nvSpPr>
            <p:spPr>
              <a:xfrm>
                <a:off x="1151509" y="431681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2" y="78105"/>
                      <a:pt x="67627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7" y="5715"/>
                      <a:pt x="58102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14"/>
              <p:cNvSpPr/>
              <p:nvPr/>
            </p:nvSpPr>
            <p:spPr>
              <a:xfrm>
                <a:off x="1481405" y="431681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4"/>
              <p:cNvSpPr/>
              <p:nvPr/>
            </p:nvSpPr>
            <p:spPr>
              <a:xfrm>
                <a:off x="1813055" y="431681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7"/>
                      <a:pt x="57150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14"/>
              <p:cNvSpPr/>
              <p:nvPr/>
            </p:nvSpPr>
            <p:spPr>
              <a:xfrm>
                <a:off x="2142951" y="431681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7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2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5715"/>
                      <a:pt x="58103" y="5715"/>
                      <a:pt x="52387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14"/>
              <p:cNvSpPr/>
              <p:nvPr/>
            </p:nvSpPr>
            <p:spPr>
              <a:xfrm>
                <a:off x="2472846" y="431681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7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2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5715"/>
                      <a:pt x="58103" y="5715"/>
                      <a:pt x="52387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4"/>
              <p:cNvSpPr/>
              <p:nvPr/>
            </p:nvSpPr>
            <p:spPr>
              <a:xfrm>
                <a:off x="161824" y="698403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9058"/>
                      <a:pt x="67628" y="79058"/>
                      <a:pt x="73343" y="74295"/>
                    </a:cubicBezTo>
                    <a:cubicBezTo>
                      <a:pt x="79058" y="69533"/>
                      <a:pt x="79058" y="59055"/>
                      <a:pt x="73343" y="54293"/>
                    </a:cubicBezTo>
                    <a:lnTo>
                      <a:pt x="62865" y="43815"/>
                    </a:lnTo>
                    <a:lnTo>
                      <a:pt x="73343" y="32385"/>
                    </a:lnTo>
                    <a:cubicBezTo>
                      <a:pt x="79058" y="26670"/>
                      <a:pt x="79058" y="17145"/>
                      <a:pt x="73343" y="12383"/>
                    </a:cubicBezTo>
                    <a:cubicBezTo>
                      <a:pt x="67628" y="7620"/>
                      <a:pt x="58103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4"/>
              <p:cNvSpPr/>
              <p:nvPr/>
            </p:nvSpPr>
            <p:spPr>
              <a:xfrm>
                <a:off x="491721" y="698403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4"/>
              <p:cNvSpPr/>
              <p:nvPr/>
            </p:nvSpPr>
            <p:spPr>
              <a:xfrm>
                <a:off x="821614" y="698403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14"/>
              <p:cNvSpPr/>
              <p:nvPr/>
            </p:nvSpPr>
            <p:spPr>
              <a:xfrm>
                <a:off x="1151509" y="698403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2" y="78105"/>
                      <a:pt x="67627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7" y="5715"/>
                      <a:pt x="58102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14"/>
              <p:cNvSpPr/>
              <p:nvPr/>
            </p:nvSpPr>
            <p:spPr>
              <a:xfrm>
                <a:off x="1481405" y="698403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14"/>
              <p:cNvSpPr/>
              <p:nvPr/>
            </p:nvSpPr>
            <p:spPr>
              <a:xfrm>
                <a:off x="1811302" y="698403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3340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3340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14"/>
              <p:cNvSpPr/>
              <p:nvPr/>
            </p:nvSpPr>
            <p:spPr>
              <a:xfrm>
                <a:off x="2142951" y="698403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7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2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5715"/>
                      <a:pt x="58103" y="5715"/>
                      <a:pt x="52387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4"/>
              <p:cNvSpPr/>
              <p:nvPr/>
            </p:nvSpPr>
            <p:spPr>
              <a:xfrm>
                <a:off x="161824" y="966883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7152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3343" y="31433"/>
                    </a:lnTo>
                    <a:cubicBezTo>
                      <a:pt x="79058" y="25718"/>
                      <a:pt x="79058" y="16193"/>
                      <a:pt x="73343" y="11430"/>
                    </a:cubicBezTo>
                    <a:cubicBezTo>
                      <a:pt x="67628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14"/>
              <p:cNvSpPr/>
              <p:nvPr/>
            </p:nvSpPr>
            <p:spPr>
              <a:xfrm>
                <a:off x="491721" y="966883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14"/>
              <p:cNvSpPr/>
              <p:nvPr/>
            </p:nvSpPr>
            <p:spPr>
              <a:xfrm>
                <a:off x="821614" y="966883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7152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14"/>
              <p:cNvSpPr/>
              <p:nvPr/>
            </p:nvSpPr>
            <p:spPr>
              <a:xfrm>
                <a:off x="1151509" y="966883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7152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2" y="78105"/>
                      <a:pt x="67627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7" y="5715"/>
                      <a:pt x="58102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14"/>
              <p:cNvSpPr/>
              <p:nvPr/>
            </p:nvSpPr>
            <p:spPr>
              <a:xfrm>
                <a:off x="1481405" y="966883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14"/>
              <p:cNvSpPr/>
              <p:nvPr/>
            </p:nvSpPr>
            <p:spPr>
              <a:xfrm>
                <a:off x="1813055" y="966883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7150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14"/>
              <p:cNvSpPr/>
              <p:nvPr/>
            </p:nvSpPr>
            <p:spPr>
              <a:xfrm>
                <a:off x="161824" y="1233607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3343" y="32385"/>
                    </a:lnTo>
                    <a:cubicBezTo>
                      <a:pt x="79058" y="26670"/>
                      <a:pt x="79058" y="17145"/>
                      <a:pt x="73343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14"/>
              <p:cNvSpPr/>
              <p:nvPr/>
            </p:nvSpPr>
            <p:spPr>
              <a:xfrm>
                <a:off x="491721" y="1233607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14"/>
              <p:cNvSpPr/>
              <p:nvPr/>
            </p:nvSpPr>
            <p:spPr>
              <a:xfrm>
                <a:off x="821614" y="1233607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14"/>
              <p:cNvSpPr/>
              <p:nvPr/>
            </p:nvSpPr>
            <p:spPr>
              <a:xfrm>
                <a:off x="1151509" y="1233607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2" y="78105"/>
                      <a:pt x="67627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7" y="5715"/>
                      <a:pt x="58102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14"/>
              <p:cNvSpPr/>
              <p:nvPr/>
            </p:nvSpPr>
            <p:spPr>
              <a:xfrm>
                <a:off x="1481405" y="1233607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14"/>
              <p:cNvSpPr/>
              <p:nvPr/>
            </p:nvSpPr>
            <p:spPr>
              <a:xfrm>
                <a:off x="160070" y="1500330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3340" y="11430"/>
                    </a:moveTo>
                    <a:lnTo>
                      <a:pt x="42863" y="21907"/>
                    </a:lnTo>
                    <a:lnTo>
                      <a:pt x="32385" y="11430"/>
                    </a:lnTo>
                    <a:cubicBezTo>
                      <a:pt x="26670" y="5715"/>
                      <a:pt x="17145" y="5715"/>
                      <a:pt x="12383" y="11430"/>
                    </a:cubicBezTo>
                    <a:cubicBezTo>
                      <a:pt x="7620" y="17145"/>
                      <a:pt x="6668" y="26670"/>
                      <a:pt x="12383" y="31432"/>
                    </a:cubicBezTo>
                    <a:lnTo>
                      <a:pt x="22860" y="41910"/>
                    </a:lnTo>
                    <a:lnTo>
                      <a:pt x="11430" y="53340"/>
                    </a:lnTo>
                    <a:cubicBezTo>
                      <a:pt x="5715" y="59055"/>
                      <a:pt x="5715" y="68580"/>
                      <a:pt x="11430" y="73342"/>
                    </a:cubicBezTo>
                    <a:cubicBezTo>
                      <a:pt x="17145" y="79057"/>
                      <a:pt x="26670" y="79057"/>
                      <a:pt x="31433" y="73342"/>
                    </a:cubicBezTo>
                    <a:lnTo>
                      <a:pt x="41910" y="62865"/>
                    </a:lnTo>
                    <a:lnTo>
                      <a:pt x="52388" y="73342"/>
                    </a:lnTo>
                    <a:cubicBezTo>
                      <a:pt x="58103" y="79057"/>
                      <a:pt x="67628" y="79057"/>
                      <a:pt x="72390" y="73342"/>
                    </a:cubicBezTo>
                    <a:cubicBezTo>
                      <a:pt x="78105" y="67628"/>
                      <a:pt x="78105" y="58103"/>
                      <a:pt x="72390" y="53340"/>
                    </a:cubicBezTo>
                    <a:lnTo>
                      <a:pt x="61913" y="42863"/>
                    </a:lnTo>
                    <a:lnTo>
                      <a:pt x="74295" y="32385"/>
                    </a:lnTo>
                    <a:cubicBezTo>
                      <a:pt x="80010" y="26670"/>
                      <a:pt x="80010" y="17145"/>
                      <a:pt x="74295" y="12382"/>
                    </a:cubicBezTo>
                    <a:cubicBezTo>
                      <a:pt x="68580" y="7620"/>
                      <a:pt x="59055" y="6667"/>
                      <a:pt x="53340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14"/>
              <p:cNvSpPr/>
              <p:nvPr/>
            </p:nvSpPr>
            <p:spPr>
              <a:xfrm>
                <a:off x="491721" y="1500330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3340"/>
                    </a:lnTo>
                    <a:cubicBezTo>
                      <a:pt x="5715" y="59055"/>
                      <a:pt x="5715" y="68580"/>
                      <a:pt x="11430" y="73342"/>
                    </a:cubicBezTo>
                    <a:cubicBezTo>
                      <a:pt x="17145" y="79057"/>
                      <a:pt x="26670" y="79057"/>
                      <a:pt x="31432" y="73342"/>
                    </a:cubicBezTo>
                    <a:lnTo>
                      <a:pt x="41910" y="62865"/>
                    </a:lnTo>
                    <a:lnTo>
                      <a:pt x="52388" y="73342"/>
                    </a:lnTo>
                    <a:cubicBezTo>
                      <a:pt x="58103" y="79057"/>
                      <a:pt x="67628" y="79057"/>
                      <a:pt x="72390" y="73342"/>
                    </a:cubicBezTo>
                    <a:cubicBezTo>
                      <a:pt x="78105" y="67628"/>
                      <a:pt x="78105" y="58103"/>
                      <a:pt x="72390" y="53340"/>
                    </a:cubicBezTo>
                    <a:lnTo>
                      <a:pt x="61913" y="42863"/>
                    </a:lnTo>
                    <a:lnTo>
                      <a:pt x="72390" y="32385"/>
                    </a:lnTo>
                    <a:cubicBezTo>
                      <a:pt x="78105" y="26670"/>
                      <a:pt x="78105" y="17145"/>
                      <a:pt x="72390" y="12382"/>
                    </a:cubicBezTo>
                    <a:cubicBezTo>
                      <a:pt x="66675" y="7620"/>
                      <a:pt x="58103" y="6667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14"/>
              <p:cNvSpPr/>
              <p:nvPr/>
            </p:nvSpPr>
            <p:spPr>
              <a:xfrm>
                <a:off x="821614" y="1500330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3340"/>
                    </a:lnTo>
                    <a:cubicBezTo>
                      <a:pt x="5715" y="59055"/>
                      <a:pt x="5715" y="68580"/>
                      <a:pt x="11430" y="73342"/>
                    </a:cubicBezTo>
                    <a:cubicBezTo>
                      <a:pt x="17145" y="79057"/>
                      <a:pt x="26670" y="79057"/>
                      <a:pt x="31433" y="73342"/>
                    </a:cubicBezTo>
                    <a:lnTo>
                      <a:pt x="41910" y="62865"/>
                    </a:lnTo>
                    <a:lnTo>
                      <a:pt x="52388" y="73342"/>
                    </a:lnTo>
                    <a:cubicBezTo>
                      <a:pt x="58103" y="79057"/>
                      <a:pt x="67628" y="79057"/>
                      <a:pt x="72390" y="73342"/>
                    </a:cubicBezTo>
                    <a:cubicBezTo>
                      <a:pt x="78105" y="67628"/>
                      <a:pt x="78105" y="58103"/>
                      <a:pt x="72390" y="53340"/>
                    </a:cubicBezTo>
                    <a:lnTo>
                      <a:pt x="61913" y="42863"/>
                    </a:lnTo>
                    <a:lnTo>
                      <a:pt x="72390" y="32385"/>
                    </a:lnTo>
                    <a:cubicBezTo>
                      <a:pt x="78105" y="26670"/>
                      <a:pt x="78105" y="17145"/>
                      <a:pt x="72390" y="12382"/>
                    </a:cubicBezTo>
                    <a:cubicBezTo>
                      <a:pt x="67628" y="6667"/>
                      <a:pt x="58103" y="6667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14"/>
              <p:cNvSpPr/>
              <p:nvPr/>
            </p:nvSpPr>
            <p:spPr>
              <a:xfrm>
                <a:off x="1151509" y="1500330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3340"/>
                    </a:lnTo>
                    <a:cubicBezTo>
                      <a:pt x="5715" y="59055"/>
                      <a:pt x="5715" y="68580"/>
                      <a:pt x="11430" y="73342"/>
                    </a:cubicBezTo>
                    <a:cubicBezTo>
                      <a:pt x="17145" y="79057"/>
                      <a:pt x="26670" y="79057"/>
                      <a:pt x="31433" y="73342"/>
                    </a:cubicBezTo>
                    <a:lnTo>
                      <a:pt x="41910" y="62865"/>
                    </a:lnTo>
                    <a:lnTo>
                      <a:pt x="52388" y="73342"/>
                    </a:lnTo>
                    <a:cubicBezTo>
                      <a:pt x="58102" y="79057"/>
                      <a:pt x="67627" y="79057"/>
                      <a:pt x="72390" y="73342"/>
                    </a:cubicBezTo>
                    <a:cubicBezTo>
                      <a:pt x="78105" y="67628"/>
                      <a:pt x="78105" y="58103"/>
                      <a:pt x="72390" y="53340"/>
                    </a:cubicBezTo>
                    <a:lnTo>
                      <a:pt x="61913" y="42863"/>
                    </a:lnTo>
                    <a:lnTo>
                      <a:pt x="72390" y="32385"/>
                    </a:lnTo>
                    <a:cubicBezTo>
                      <a:pt x="78105" y="26670"/>
                      <a:pt x="78105" y="17145"/>
                      <a:pt x="72390" y="12382"/>
                    </a:cubicBezTo>
                    <a:cubicBezTo>
                      <a:pt x="67627" y="6667"/>
                      <a:pt x="58102" y="6667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14"/>
              <p:cNvSpPr/>
              <p:nvPr/>
            </p:nvSpPr>
            <p:spPr>
              <a:xfrm>
                <a:off x="161824" y="1768810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6193" y="79057"/>
                      <a:pt x="25718" y="79057"/>
                      <a:pt x="31433" y="73342"/>
                    </a:cubicBezTo>
                    <a:lnTo>
                      <a:pt x="41910" y="62865"/>
                    </a:lnTo>
                    <a:lnTo>
                      <a:pt x="52388" y="73342"/>
                    </a:lnTo>
                    <a:cubicBezTo>
                      <a:pt x="58103" y="79057"/>
                      <a:pt x="67628" y="79057"/>
                      <a:pt x="73343" y="73342"/>
                    </a:cubicBezTo>
                    <a:cubicBezTo>
                      <a:pt x="79058" y="67628"/>
                      <a:pt x="79058" y="58103"/>
                      <a:pt x="73343" y="53340"/>
                    </a:cubicBezTo>
                    <a:lnTo>
                      <a:pt x="62865" y="42862"/>
                    </a:lnTo>
                    <a:lnTo>
                      <a:pt x="73343" y="31432"/>
                    </a:lnTo>
                    <a:cubicBezTo>
                      <a:pt x="79058" y="25717"/>
                      <a:pt x="79058" y="16192"/>
                      <a:pt x="73343" y="11430"/>
                    </a:cubicBezTo>
                    <a:cubicBezTo>
                      <a:pt x="67628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14"/>
              <p:cNvSpPr/>
              <p:nvPr/>
            </p:nvSpPr>
            <p:spPr>
              <a:xfrm>
                <a:off x="491721" y="1768810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7"/>
                      <a:pt x="78105" y="16192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14"/>
              <p:cNvSpPr/>
              <p:nvPr/>
            </p:nvSpPr>
            <p:spPr>
              <a:xfrm>
                <a:off x="821614" y="1768810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7"/>
                      <a:pt x="78105" y="16192"/>
                      <a:pt x="72390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14"/>
              <p:cNvSpPr/>
              <p:nvPr/>
            </p:nvSpPr>
            <p:spPr>
              <a:xfrm>
                <a:off x="161824" y="2035532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7"/>
                      <a:pt x="78105" y="16192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14"/>
              <p:cNvSpPr/>
              <p:nvPr/>
            </p:nvSpPr>
            <p:spPr>
              <a:xfrm>
                <a:off x="491721" y="2035532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7"/>
                      <a:pt x="78105" y="16192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14"/>
              <p:cNvSpPr/>
              <p:nvPr/>
            </p:nvSpPr>
            <p:spPr>
              <a:xfrm>
                <a:off x="161824" y="2304011"/>
                <a:ext cx="140381" cy="140381"/>
              </a:xfrm>
              <a:custGeom>
                <a:rect b="b" l="l" r="r" t="t"/>
                <a:pathLst>
                  <a:path extrusionOk="0" h="76200" w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7"/>
                      <a:pt x="78105" y="16192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0" name="Google Shape;850;p14"/>
            <p:cNvSpPr/>
            <p:nvPr/>
          </p:nvSpPr>
          <p:spPr>
            <a:xfrm rot="1642289">
              <a:off x="2560421" y="2113960"/>
              <a:ext cx="296040" cy="296040"/>
            </a:xfrm>
            <a:prstGeom prst="plus">
              <a:avLst>
                <a:gd fmla="val 43777" name="adj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1" name="Google Shape;851;p14"/>
            <p:cNvGrpSpPr/>
            <p:nvPr/>
          </p:nvGrpSpPr>
          <p:grpSpPr>
            <a:xfrm rot="-5400000">
              <a:off x="-166018" y="3019473"/>
              <a:ext cx="1693505" cy="370438"/>
              <a:chOff x="1526131" y="3355119"/>
              <a:chExt cx="1693505" cy="370438"/>
            </a:xfrm>
          </p:grpSpPr>
          <p:sp>
            <p:nvSpPr>
              <p:cNvPr id="852" name="Google Shape;852;p14"/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solidFill>
                <a:schemeClr val="accent1">
                  <a:alpha val="4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14"/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solidFill>
                <a:schemeClr val="accent1">
                  <a:alpha val="4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14"/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solidFill>
                <a:schemeClr val="accent1">
                  <a:alpha val="4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14"/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solidFill>
                <a:schemeClr val="accent1">
                  <a:alpha val="4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14"/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solidFill>
                <a:schemeClr val="accent1">
                  <a:alpha val="4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14"/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solidFill>
                <a:schemeClr val="accent1">
                  <a:alpha val="4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14"/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solidFill>
                <a:schemeClr val="accent1">
                  <a:alpha val="4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14"/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rect b="b" l="l" r="r" t="t"/>
                <a:pathLst>
                  <a:path extrusionOk="0" h="324945" w="216630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solidFill>
                <a:schemeClr val="accent1">
                  <a:alpha val="4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0" name="Google Shape;860;p14"/>
            <p:cNvSpPr/>
            <p:nvPr/>
          </p:nvSpPr>
          <p:spPr>
            <a:xfrm>
              <a:off x="1987777" y="4775695"/>
              <a:ext cx="184106" cy="193919"/>
            </a:xfrm>
            <a:prstGeom prst="ellipse">
              <a:avLst/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1" name="Google Shape;861;p14"/>
          <p:cNvSpPr/>
          <p:nvPr/>
        </p:nvSpPr>
        <p:spPr>
          <a:xfrm rot="1642289">
            <a:off x="7682386" y="2273320"/>
            <a:ext cx="296040" cy="296040"/>
          </a:xfrm>
          <a:prstGeom prst="plus">
            <a:avLst>
              <a:gd fmla="val 43777" name="adj"/>
            </a:avLst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"/>
          <p:cNvSpPr/>
          <p:nvPr>
            <p:ph idx="2" type="pic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5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15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5"/>
          <p:cNvSpPr/>
          <p:nvPr/>
        </p:nvSpPr>
        <p:spPr>
          <a:xfrm>
            <a:off x="993652" y="2071914"/>
            <a:ext cx="4680000" cy="1835948"/>
          </a:xfrm>
          <a:prstGeom prst="roundRect">
            <a:avLst>
              <a:gd fmla="val 10715" name="adj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5"/>
          <p:cNvSpPr/>
          <p:nvPr/>
        </p:nvSpPr>
        <p:spPr>
          <a:xfrm>
            <a:off x="6501264" y="2071914"/>
            <a:ext cx="4824000" cy="1835948"/>
          </a:xfrm>
          <a:prstGeom prst="roundRect">
            <a:avLst>
              <a:gd fmla="val 10715" name="adj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5"/>
          <p:cNvSpPr/>
          <p:nvPr/>
        </p:nvSpPr>
        <p:spPr>
          <a:xfrm>
            <a:off x="6501264" y="4338729"/>
            <a:ext cx="4824000" cy="1835948"/>
          </a:xfrm>
          <a:prstGeom prst="roundRect">
            <a:avLst>
              <a:gd fmla="val 10715" name="adj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5"/>
          <p:cNvSpPr/>
          <p:nvPr/>
        </p:nvSpPr>
        <p:spPr>
          <a:xfrm>
            <a:off x="993652" y="4338729"/>
            <a:ext cx="4680000" cy="1835948"/>
          </a:xfrm>
          <a:prstGeom prst="roundRect">
            <a:avLst>
              <a:gd fmla="val 10715" name="adj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3" name="Google Shape;873;p15"/>
          <p:cNvGrpSpPr/>
          <p:nvPr/>
        </p:nvGrpSpPr>
        <p:grpSpPr>
          <a:xfrm>
            <a:off x="5139855" y="3172919"/>
            <a:ext cx="1932544" cy="1944464"/>
            <a:chOff x="3601392" y="2821184"/>
            <a:chExt cx="1932544" cy="1944464"/>
          </a:xfrm>
        </p:grpSpPr>
        <p:sp>
          <p:nvSpPr>
            <p:cNvPr id="874" name="Google Shape;874;p15"/>
            <p:cNvSpPr/>
            <p:nvPr/>
          </p:nvSpPr>
          <p:spPr>
            <a:xfrm>
              <a:off x="3601392" y="2821184"/>
              <a:ext cx="1872208" cy="1872208"/>
            </a:xfrm>
            <a:prstGeom prst="pie">
              <a:avLst>
                <a:gd fmla="val 10832722" name="adj1"/>
                <a:gd fmla="val 1620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5"/>
            <p:cNvSpPr/>
            <p:nvPr/>
          </p:nvSpPr>
          <p:spPr>
            <a:xfrm rot="-5400000">
              <a:off x="3601392" y="2893440"/>
              <a:ext cx="1872208" cy="1872208"/>
            </a:xfrm>
            <a:prstGeom prst="pie">
              <a:avLst>
                <a:gd fmla="val 10832722" name="adj1"/>
                <a:gd fmla="val 1620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5"/>
            <p:cNvSpPr/>
            <p:nvPr/>
          </p:nvSpPr>
          <p:spPr>
            <a:xfrm flipH="1">
              <a:off x="3661728" y="2821184"/>
              <a:ext cx="1872208" cy="1872208"/>
            </a:xfrm>
            <a:prstGeom prst="pie">
              <a:avLst>
                <a:gd fmla="val 10832722" name="adj1"/>
                <a:gd fmla="val 1620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5"/>
            <p:cNvSpPr/>
            <p:nvPr/>
          </p:nvSpPr>
          <p:spPr>
            <a:xfrm flipH="1" rot="5400000">
              <a:off x="3661728" y="2893440"/>
              <a:ext cx="1872208" cy="1872208"/>
            </a:xfrm>
            <a:prstGeom prst="pie">
              <a:avLst>
                <a:gd fmla="val 10832722" name="adj1"/>
                <a:gd fmla="val 1620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8" name="Google Shape;878;p15"/>
          <p:cNvGrpSpPr/>
          <p:nvPr/>
        </p:nvGrpSpPr>
        <p:grpSpPr>
          <a:xfrm>
            <a:off x="1411943" y="2251225"/>
            <a:ext cx="3672000" cy="1477329"/>
            <a:chOff x="5600058" y="1433695"/>
            <a:chExt cx="2840830" cy="1051007"/>
          </a:xfrm>
        </p:grpSpPr>
        <p:sp>
          <p:nvSpPr>
            <p:cNvPr id="879" name="Google Shape;879;p15"/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5"/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I hope and I believe that this Template will your Time, Money and Reputation.      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1" name="Google Shape;881;p15"/>
          <p:cNvGrpSpPr/>
          <p:nvPr/>
        </p:nvGrpSpPr>
        <p:grpSpPr>
          <a:xfrm>
            <a:off x="1411943" y="4518040"/>
            <a:ext cx="3672000" cy="1477329"/>
            <a:chOff x="5600058" y="1433695"/>
            <a:chExt cx="2840830" cy="1051007"/>
          </a:xfrm>
        </p:grpSpPr>
        <p:sp>
          <p:nvSpPr>
            <p:cNvPr id="882" name="Google Shape;882;p15"/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5"/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I hope and I believe that this Template will your Time, Money and Reputation. 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4" name="Google Shape;884;p15"/>
          <p:cNvGrpSpPr/>
          <p:nvPr/>
        </p:nvGrpSpPr>
        <p:grpSpPr>
          <a:xfrm>
            <a:off x="7146407" y="4518040"/>
            <a:ext cx="3672000" cy="1477329"/>
            <a:chOff x="5600058" y="1433695"/>
            <a:chExt cx="2840830" cy="1051007"/>
          </a:xfrm>
        </p:grpSpPr>
        <p:sp>
          <p:nvSpPr>
            <p:cNvPr id="885" name="Google Shape;885;p15"/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5"/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I hope and I believe that this Template will your Time, Money and Reputation.  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7" name="Google Shape;887;p15"/>
          <p:cNvGrpSpPr/>
          <p:nvPr/>
        </p:nvGrpSpPr>
        <p:grpSpPr>
          <a:xfrm>
            <a:off x="7146407" y="2251225"/>
            <a:ext cx="3672000" cy="1477329"/>
            <a:chOff x="5600058" y="1433695"/>
            <a:chExt cx="2840830" cy="1051007"/>
          </a:xfrm>
        </p:grpSpPr>
        <p:sp>
          <p:nvSpPr>
            <p:cNvPr id="888" name="Google Shape;888;p15"/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5"/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I hope and I believe that this Template will your Time, Money and Reputation.      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0" name="Google Shape;890;p15"/>
          <p:cNvSpPr/>
          <p:nvPr/>
        </p:nvSpPr>
        <p:spPr>
          <a:xfrm rot="2700000">
            <a:off x="5596123" y="3504609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15"/>
          <p:cNvSpPr/>
          <p:nvPr/>
        </p:nvSpPr>
        <p:spPr>
          <a:xfrm>
            <a:off x="5532116" y="4417122"/>
            <a:ext cx="329463" cy="308407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5"/>
          <p:cNvSpPr/>
          <p:nvPr/>
        </p:nvSpPr>
        <p:spPr>
          <a:xfrm flipH="1">
            <a:off x="6324347" y="3566995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15"/>
          <p:cNvSpPr/>
          <p:nvPr/>
        </p:nvSpPr>
        <p:spPr>
          <a:xfrm>
            <a:off x="6313339" y="4425184"/>
            <a:ext cx="431509" cy="292281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8" name="Google Shape;898;p16"/>
          <p:cNvGraphicFramePr/>
          <p:nvPr/>
        </p:nvGraphicFramePr>
        <p:xfrm>
          <a:off x="1019011" y="2882453"/>
          <a:ext cx="1792673" cy="1686253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899" name="Google Shape;899;p16"/>
          <p:cNvGraphicFramePr/>
          <p:nvPr/>
        </p:nvGraphicFramePr>
        <p:xfrm>
          <a:off x="9437896" y="2882453"/>
          <a:ext cx="1792673" cy="1686253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900" name="Google Shape;900;p16"/>
          <p:cNvGraphicFramePr/>
          <p:nvPr/>
        </p:nvGraphicFramePr>
        <p:xfrm>
          <a:off x="3825306" y="2882453"/>
          <a:ext cx="1792673" cy="1686253"/>
        </p:xfrm>
        <a:graphic>
          <a:graphicData uri="http://schemas.openxmlformats.org/drawingml/2006/chart">
            <c:chart r:id="rId5"/>
          </a:graphicData>
        </a:graphic>
      </p:graphicFrame>
      <p:graphicFrame>
        <p:nvGraphicFramePr>
          <p:cNvPr id="901" name="Google Shape;901;p16"/>
          <p:cNvGraphicFramePr/>
          <p:nvPr/>
        </p:nvGraphicFramePr>
        <p:xfrm>
          <a:off x="6631601" y="2882453"/>
          <a:ext cx="1792673" cy="1686253"/>
        </p:xfrm>
        <a:graphic>
          <a:graphicData uri="http://schemas.openxmlformats.org/drawingml/2006/chart">
            <c:chart r:id="rId6"/>
          </a:graphicData>
        </a:graphic>
      </p:graphicFrame>
      <p:sp>
        <p:nvSpPr>
          <p:cNvPr id="902" name="Google Shape;902;p16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6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6"/>
          <p:cNvSpPr txBox="1"/>
          <p:nvPr/>
        </p:nvSpPr>
        <p:spPr>
          <a:xfrm>
            <a:off x="1309712" y="3444645"/>
            <a:ext cx="1211268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43%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5" name="Google Shape;905;p16"/>
          <p:cNvGrpSpPr/>
          <p:nvPr/>
        </p:nvGrpSpPr>
        <p:grpSpPr>
          <a:xfrm>
            <a:off x="942266" y="5227528"/>
            <a:ext cx="1946160" cy="1068787"/>
            <a:chOff x="270024" y="1671303"/>
            <a:chExt cx="1773337" cy="1079475"/>
          </a:xfrm>
        </p:grpSpPr>
        <p:sp>
          <p:nvSpPr>
            <p:cNvPr id="906" name="Google Shape;906;p16"/>
            <p:cNvSpPr txBox="1"/>
            <p:nvPr/>
          </p:nvSpPr>
          <p:spPr>
            <a:xfrm>
              <a:off x="270025" y="1911471"/>
              <a:ext cx="1773336" cy="839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6"/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8" name="Google Shape;908;p16"/>
          <p:cNvSpPr txBox="1"/>
          <p:nvPr/>
        </p:nvSpPr>
        <p:spPr>
          <a:xfrm>
            <a:off x="1131116" y="4708952"/>
            <a:ext cx="15684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$234,000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16"/>
          <p:cNvSpPr/>
          <p:nvPr/>
        </p:nvSpPr>
        <p:spPr>
          <a:xfrm>
            <a:off x="889346" y="2282450"/>
            <a:ext cx="2052000" cy="36004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16"/>
          <p:cNvSpPr txBox="1"/>
          <p:nvPr/>
        </p:nvSpPr>
        <p:spPr>
          <a:xfrm>
            <a:off x="1131116" y="2304223"/>
            <a:ext cx="15684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Title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16"/>
          <p:cNvSpPr txBox="1"/>
          <p:nvPr/>
        </p:nvSpPr>
        <p:spPr>
          <a:xfrm>
            <a:off x="9728597" y="3444645"/>
            <a:ext cx="1211268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92%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2" name="Google Shape;912;p16"/>
          <p:cNvGrpSpPr/>
          <p:nvPr/>
        </p:nvGrpSpPr>
        <p:grpSpPr>
          <a:xfrm>
            <a:off x="9361151" y="5227528"/>
            <a:ext cx="1946160" cy="1068787"/>
            <a:chOff x="270024" y="1671303"/>
            <a:chExt cx="1773337" cy="1079475"/>
          </a:xfrm>
        </p:grpSpPr>
        <p:sp>
          <p:nvSpPr>
            <p:cNvPr id="913" name="Google Shape;913;p16"/>
            <p:cNvSpPr txBox="1"/>
            <p:nvPr/>
          </p:nvSpPr>
          <p:spPr>
            <a:xfrm>
              <a:off x="270025" y="1911471"/>
              <a:ext cx="1773336" cy="839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6"/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5" name="Google Shape;915;p16"/>
          <p:cNvSpPr txBox="1"/>
          <p:nvPr/>
        </p:nvSpPr>
        <p:spPr>
          <a:xfrm>
            <a:off x="9550000" y="4708952"/>
            <a:ext cx="15684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$654,000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6"/>
          <p:cNvSpPr/>
          <p:nvPr/>
        </p:nvSpPr>
        <p:spPr>
          <a:xfrm>
            <a:off x="9308231" y="2282450"/>
            <a:ext cx="2052000" cy="36004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6"/>
          <p:cNvSpPr txBox="1"/>
          <p:nvPr/>
        </p:nvSpPr>
        <p:spPr>
          <a:xfrm>
            <a:off x="9550000" y="2304223"/>
            <a:ext cx="15684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Title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6"/>
          <p:cNvSpPr txBox="1"/>
          <p:nvPr/>
        </p:nvSpPr>
        <p:spPr>
          <a:xfrm>
            <a:off x="4116007" y="3444645"/>
            <a:ext cx="1211268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65%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9" name="Google Shape;919;p16"/>
          <p:cNvGrpSpPr/>
          <p:nvPr/>
        </p:nvGrpSpPr>
        <p:grpSpPr>
          <a:xfrm>
            <a:off x="3748561" y="5227528"/>
            <a:ext cx="1946160" cy="1068787"/>
            <a:chOff x="270024" y="1671303"/>
            <a:chExt cx="1773337" cy="1079475"/>
          </a:xfrm>
        </p:grpSpPr>
        <p:sp>
          <p:nvSpPr>
            <p:cNvPr id="920" name="Google Shape;920;p16"/>
            <p:cNvSpPr txBox="1"/>
            <p:nvPr/>
          </p:nvSpPr>
          <p:spPr>
            <a:xfrm>
              <a:off x="270025" y="1911471"/>
              <a:ext cx="1773336" cy="839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6"/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2" name="Google Shape;922;p16"/>
          <p:cNvSpPr txBox="1"/>
          <p:nvPr/>
        </p:nvSpPr>
        <p:spPr>
          <a:xfrm>
            <a:off x="3937410" y="4708952"/>
            <a:ext cx="15684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$354,000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16"/>
          <p:cNvSpPr/>
          <p:nvPr/>
        </p:nvSpPr>
        <p:spPr>
          <a:xfrm>
            <a:off x="3695641" y="2282450"/>
            <a:ext cx="2052000" cy="36004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16"/>
          <p:cNvSpPr txBox="1"/>
          <p:nvPr/>
        </p:nvSpPr>
        <p:spPr>
          <a:xfrm>
            <a:off x="3937410" y="2304223"/>
            <a:ext cx="15684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Title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16"/>
          <p:cNvSpPr txBox="1"/>
          <p:nvPr/>
        </p:nvSpPr>
        <p:spPr>
          <a:xfrm>
            <a:off x="6922302" y="3444645"/>
            <a:ext cx="1211268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76%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6" name="Google Shape;926;p16"/>
          <p:cNvGrpSpPr/>
          <p:nvPr/>
        </p:nvGrpSpPr>
        <p:grpSpPr>
          <a:xfrm>
            <a:off x="6554856" y="5227528"/>
            <a:ext cx="1946160" cy="1068787"/>
            <a:chOff x="270024" y="1671303"/>
            <a:chExt cx="1773337" cy="1079475"/>
          </a:xfrm>
        </p:grpSpPr>
        <p:sp>
          <p:nvSpPr>
            <p:cNvPr id="927" name="Google Shape;927;p16"/>
            <p:cNvSpPr txBox="1"/>
            <p:nvPr/>
          </p:nvSpPr>
          <p:spPr>
            <a:xfrm>
              <a:off x="270025" y="1911471"/>
              <a:ext cx="1773336" cy="839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6"/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9" name="Google Shape;929;p16"/>
          <p:cNvSpPr txBox="1"/>
          <p:nvPr/>
        </p:nvSpPr>
        <p:spPr>
          <a:xfrm>
            <a:off x="6743706" y="4708952"/>
            <a:ext cx="15684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$494,000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16"/>
          <p:cNvSpPr/>
          <p:nvPr/>
        </p:nvSpPr>
        <p:spPr>
          <a:xfrm>
            <a:off x="6501936" y="2282450"/>
            <a:ext cx="2052000" cy="36004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6"/>
          <p:cNvSpPr txBox="1"/>
          <p:nvPr/>
        </p:nvSpPr>
        <p:spPr>
          <a:xfrm>
            <a:off x="6743706" y="2304223"/>
            <a:ext cx="15684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Title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7"/>
          <p:cNvSpPr/>
          <p:nvPr/>
        </p:nvSpPr>
        <p:spPr>
          <a:xfrm>
            <a:off x="0" y="0"/>
            <a:ext cx="64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17"/>
          <p:cNvSpPr/>
          <p:nvPr/>
        </p:nvSpPr>
        <p:spPr>
          <a:xfrm rot="-2257986">
            <a:off x="5906329" y="-2495129"/>
            <a:ext cx="4799557" cy="9999893"/>
          </a:xfrm>
          <a:custGeom>
            <a:rect b="b" l="l" r="r" t="t"/>
            <a:pathLst>
              <a:path extrusionOk="0" h="9999893" w="4799557">
                <a:moveTo>
                  <a:pt x="4073780" y="3127743"/>
                </a:moveTo>
                <a:lnTo>
                  <a:pt x="4799557" y="3687335"/>
                </a:lnTo>
                <a:lnTo>
                  <a:pt x="4799557" y="6802618"/>
                </a:lnTo>
                <a:cubicBezTo>
                  <a:pt x="4799557" y="7003036"/>
                  <a:pt x="4637086" y="7165507"/>
                  <a:pt x="4436668" y="7165507"/>
                </a:cubicBezTo>
                <a:lnTo>
                  <a:pt x="4436669" y="7165506"/>
                </a:lnTo>
                <a:cubicBezTo>
                  <a:pt x="4236251" y="7165506"/>
                  <a:pt x="4073780" y="7003035"/>
                  <a:pt x="4073780" y="6802617"/>
                </a:cubicBezTo>
                <a:close/>
                <a:moveTo>
                  <a:pt x="2433232" y="1862841"/>
                </a:moveTo>
                <a:lnTo>
                  <a:pt x="3161653" y="2424471"/>
                </a:lnTo>
                <a:lnTo>
                  <a:pt x="3195473" y="9635303"/>
                </a:lnTo>
                <a:cubicBezTo>
                  <a:pt x="3196413" y="9835718"/>
                  <a:pt x="3034706" y="9998950"/>
                  <a:pt x="2834290" y="9999890"/>
                </a:cubicBezTo>
                <a:lnTo>
                  <a:pt x="2834291" y="9999889"/>
                </a:lnTo>
                <a:cubicBezTo>
                  <a:pt x="2633875" y="10000829"/>
                  <a:pt x="2470644" y="9839122"/>
                  <a:pt x="2469704" y="9638706"/>
                </a:cubicBezTo>
                <a:close/>
                <a:moveTo>
                  <a:pt x="17172" y="0"/>
                </a:moveTo>
                <a:lnTo>
                  <a:pt x="725778" y="546352"/>
                </a:lnTo>
                <a:lnTo>
                  <a:pt x="725777" y="5737279"/>
                </a:lnTo>
                <a:cubicBezTo>
                  <a:pt x="725777" y="5937697"/>
                  <a:pt x="563306" y="6100168"/>
                  <a:pt x="362888" y="6100168"/>
                </a:cubicBezTo>
                <a:lnTo>
                  <a:pt x="362889" y="6100167"/>
                </a:lnTo>
                <a:cubicBezTo>
                  <a:pt x="162471" y="6100167"/>
                  <a:pt x="0" y="5937696"/>
                  <a:pt x="0" y="5737278"/>
                </a:cubicBezTo>
                <a:lnTo>
                  <a:pt x="0" y="104702"/>
                </a:lnTo>
                <a:cubicBezTo>
                  <a:pt x="0" y="79650"/>
                  <a:pt x="2539" y="55191"/>
                  <a:pt x="7373" y="31568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17"/>
          <p:cNvSpPr txBox="1"/>
          <p:nvPr/>
        </p:nvSpPr>
        <p:spPr>
          <a:xfrm flipH="1">
            <a:off x="1310391" y="1028932"/>
            <a:ext cx="331111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 Designed</a:t>
            </a:r>
            <a:endParaRPr/>
          </a:p>
        </p:txBody>
      </p:sp>
      <p:sp>
        <p:nvSpPr>
          <p:cNvPr id="939" name="Google Shape;939;p17"/>
          <p:cNvSpPr txBox="1"/>
          <p:nvPr/>
        </p:nvSpPr>
        <p:spPr>
          <a:xfrm>
            <a:off x="1310391" y="3974966"/>
            <a:ext cx="459510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I hope and I believe that this Template will your Time, Money and Reputation. </a:t>
            </a: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</a:t>
            </a: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17"/>
          <p:cNvSpPr txBox="1"/>
          <p:nvPr/>
        </p:nvSpPr>
        <p:spPr>
          <a:xfrm>
            <a:off x="1310391" y="3138376"/>
            <a:ext cx="38072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17"/>
          <p:cNvSpPr/>
          <p:nvPr>
            <p:ph idx="2" type="pic"/>
          </p:nvPr>
        </p:nvSpPr>
        <p:spPr>
          <a:xfrm>
            <a:off x="3342684" y="0"/>
            <a:ext cx="8499171" cy="62789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8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18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8" name="Google Shape;948;p18"/>
          <p:cNvGrpSpPr/>
          <p:nvPr/>
        </p:nvGrpSpPr>
        <p:grpSpPr>
          <a:xfrm>
            <a:off x="3918822" y="2421995"/>
            <a:ext cx="2387328" cy="1661994"/>
            <a:chOff x="3017859" y="4283314"/>
            <a:chExt cx="1890849" cy="1661994"/>
          </a:xfrm>
        </p:grpSpPr>
        <p:sp>
          <p:nvSpPr>
            <p:cNvPr id="949" name="Google Shape;949;p18"/>
            <p:cNvSpPr txBox="1"/>
            <p:nvPr/>
          </p:nvSpPr>
          <p:spPr>
            <a:xfrm>
              <a:off x="3021856" y="4560313"/>
              <a:ext cx="1886852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8"/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1" name="Google Shape;951;p18"/>
          <p:cNvGrpSpPr/>
          <p:nvPr/>
        </p:nvGrpSpPr>
        <p:grpSpPr>
          <a:xfrm>
            <a:off x="868620" y="4595389"/>
            <a:ext cx="2387328" cy="1292662"/>
            <a:chOff x="3017859" y="4283314"/>
            <a:chExt cx="1890849" cy="1292662"/>
          </a:xfrm>
        </p:grpSpPr>
        <p:sp>
          <p:nvSpPr>
            <p:cNvPr id="952" name="Google Shape;952;p18"/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8"/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4" name="Google Shape;954;p18"/>
          <p:cNvGrpSpPr/>
          <p:nvPr/>
        </p:nvGrpSpPr>
        <p:grpSpPr>
          <a:xfrm>
            <a:off x="868620" y="2421995"/>
            <a:ext cx="2387328" cy="1292662"/>
            <a:chOff x="3017859" y="4283314"/>
            <a:chExt cx="1890849" cy="1292662"/>
          </a:xfrm>
        </p:grpSpPr>
        <p:sp>
          <p:nvSpPr>
            <p:cNvPr id="955" name="Google Shape;955;p18"/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8"/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7" name="Google Shape;957;p18"/>
          <p:cNvGrpSpPr/>
          <p:nvPr/>
        </p:nvGrpSpPr>
        <p:grpSpPr>
          <a:xfrm>
            <a:off x="3918822" y="4595389"/>
            <a:ext cx="2387328" cy="1292662"/>
            <a:chOff x="3017859" y="4283314"/>
            <a:chExt cx="1890849" cy="1292662"/>
          </a:xfrm>
        </p:grpSpPr>
        <p:sp>
          <p:nvSpPr>
            <p:cNvPr id="958" name="Google Shape;958;p18"/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8"/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0" name="Google Shape;960;p18"/>
          <p:cNvGrpSpPr/>
          <p:nvPr/>
        </p:nvGrpSpPr>
        <p:grpSpPr>
          <a:xfrm>
            <a:off x="6859943" y="1951114"/>
            <a:ext cx="4374643" cy="4381817"/>
            <a:chOff x="3923928" y="1671918"/>
            <a:chExt cx="4540696" cy="4548142"/>
          </a:xfrm>
        </p:grpSpPr>
        <p:sp>
          <p:nvSpPr>
            <p:cNvPr id="961" name="Google Shape;961;p18"/>
            <p:cNvSpPr/>
            <p:nvPr/>
          </p:nvSpPr>
          <p:spPr>
            <a:xfrm>
              <a:off x="4210062" y="1671918"/>
              <a:ext cx="2146375" cy="1982997"/>
            </a:xfrm>
            <a:prstGeom prst="bentArrow">
              <a:avLst>
                <a:gd fmla="val 36942" name="adj1"/>
                <a:gd fmla="val 33081" name="adj2"/>
                <a:gd fmla="val 40492" name="adj3"/>
                <a:gd fmla="val 43750" name="adj4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8"/>
            <p:cNvSpPr/>
            <p:nvPr/>
          </p:nvSpPr>
          <p:spPr>
            <a:xfrm rot="5400000">
              <a:off x="6399938" y="2064518"/>
              <a:ext cx="2146375" cy="1982997"/>
            </a:xfrm>
            <a:prstGeom prst="bentArrow">
              <a:avLst>
                <a:gd fmla="val 36942" name="adj1"/>
                <a:gd fmla="val 33081" name="adj2"/>
                <a:gd fmla="val 40492" name="adj3"/>
                <a:gd fmla="val 43750" name="adj4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8"/>
            <p:cNvSpPr/>
            <p:nvPr/>
          </p:nvSpPr>
          <p:spPr>
            <a:xfrm rot="10800000">
              <a:off x="6022700" y="4237063"/>
              <a:ext cx="2146375" cy="1982997"/>
            </a:xfrm>
            <a:prstGeom prst="bentArrow">
              <a:avLst>
                <a:gd fmla="val 36942" name="adj1"/>
                <a:gd fmla="val 33081" name="adj2"/>
                <a:gd fmla="val 40492" name="adj3"/>
                <a:gd fmla="val 43750" name="adj4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8"/>
            <p:cNvSpPr/>
            <p:nvPr/>
          </p:nvSpPr>
          <p:spPr>
            <a:xfrm rot="-5400000">
              <a:off x="3842239" y="3851597"/>
              <a:ext cx="2146375" cy="1982997"/>
            </a:xfrm>
            <a:prstGeom prst="bentArrow">
              <a:avLst>
                <a:gd fmla="val 36942" name="adj1"/>
                <a:gd fmla="val 33081" name="adj2"/>
                <a:gd fmla="val 40492" name="adj3"/>
                <a:gd fmla="val 43750" name="adj4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5" name="Google Shape;965;p18"/>
          <p:cNvSpPr txBox="1"/>
          <p:nvPr/>
        </p:nvSpPr>
        <p:spPr>
          <a:xfrm>
            <a:off x="7079680" y="3133658"/>
            <a:ext cx="825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18"/>
          <p:cNvSpPr txBox="1"/>
          <p:nvPr/>
        </p:nvSpPr>
        <p:spPr>
          <a:xfrm>
            <a:off x="9351646" y="2243652"/>
            <a:ext cx="825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18"/>
          <p:cNvSpPr txBox="1"/>
          <p:nvPr/>
        </p:nvSpPr>
        <p:spPr>
          <a:xfrm>
            <a:off x="7974320" y="5344188"/>
            <a:ext cx="825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18"/>
          <p:cNvSpPr txBox="1"/>
          <p:nvPr/>
        </p:nvSpPr>
        <p:spPr>
          <a:xfrm>
            <a:off x="10191359" y="4441992"/>
            <a:ext cx="825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18"/>
          <p:cNvSpPr/>
          <p:nvPr/>
        </p:nvSpPr>
        <p:spPr>
          <a:xfrm>
            <a:off x="7635324" y="2465454"/>
            <a:ext cx="1385922" cy="264285"/>
          </a:xfrm>
          <a:prstGeom prst="roundRect">
            <a:avLst>
              <a:gd fmla="val 17769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STRENGTHS</a:t>
            </a:r>
            <a:endParaRPr b="1"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8"/>
          <p:cNvSpPr/>
          <p:nvPr/>
        </p:nvSpPr>
        <p:spPr>
          <a:xfrm>
            <a:off x="9213760" y="5565990"/>
            <a:ext cx="1385922" cy="264285"/>
          </a:xfrm>
          <a:prstGeom prst="roundRect">
            <a:avLst>
              <a:gd fmla="val 17769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THREATS</a:t>
            </a:r>
            <a:endParaRPr b="1"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18"/>
          <p:cNvSpPr/>
          <p:nvPr/>
        </p:nvSpPr>
        <p:spPr>
          <a:xfrm rot="5400000">
            <a:off x="9911298" y="3386916"/>
            <a:ext cx="1385922" cy="264285"/>
          </a:xfrm>
          <a:prstGeom prst="roundRect">
            <a:avLst>
              <a:gd fmla="val 17769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WEAKNESS</a:t>
            </a:r>
            <a:endParaRPr b="1"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8"/>
          <p:cNvSpPr/>
          <p:nvPr/>
        </p:nvSpPr>
        <p:spPr>
          <a:xfrm rot="5400000">
            <a:off x="6601066" y="4937716"/>
            <a:ext cx="1783028" cy="264285"/>
          </a:xfrm>
          <a:prstGeom prst="roundRect">
            <a:avLst>
              <a:gd fmla="val 17769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OPPORTUNITIES</a:t>
            </a:r>
            <a:endParaRPr b="1"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3" name="Google Shape;973;p18"/>
          <p:cNvGrpSpPr/>
          <p:nvPr/>
        </p:nvGrpSpPr>
        <p:grpSpPr>
          <a:xfrm>
            <a:off x="7981271" y="3056204"/>
            <a:ext cx="2185432" cy="2187396"/>
            <a:chOff x="5054547" y="2793028"/>
            <a:chExt cx="2316567" cy="2318649"/>
          </a:xfrm>
        </p:grpSpPr>
        <p:grpSp>
          <p:nvGrpSpPr>
            <p:cNvPr id="974" name="Google Shape;974;p18"/>
            <p:cNvGrpSpPr/>
            <p:nvPr/>
          </p:nvGrpSpPr>
          <p:grpSpPr>
            <a:xfrm>
              <a:off x="5054547" y="2793028"/>
              <a:ext cx="2316567" cy="2318649"/>
              <a:chOff x="4978347" y="2850178"/>
              <a:chExt cx="2316567" cy="2318649"/>
            </a:xfrm>
          </p:grpSpPr>
          <p:sp>
            <p:nvSpPr>
              <p:cNvPr id="975" name="Google Shape;975;p18"/>
              <p:cNvSpPr/>
              <p:nvPr/>
            </p:nvSpPr>
            <p:spPr>
              <a:xfrm flipH="1" rot="10774246">
                <a:off x="6177866" y="4042874"/>
                <a:ext cx="1112895" cy="1112896"/>
              </a:xfrm>
              <a:prstGeom prst="rtTriangl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rotWithShape="0" algn="ctr" dir="5400000" dist="38100">
                  <a:srgbClr val="000000">
                    <a:alpha val="4274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18"/>
              <p:cNvSpPr/>
              <p:nvPr/>
            </p:nvSpPr>
            <p:spPr>
              <a:xfrm flipH="1" rot="5374246">
                <a:off x="6168961" y="2854331"/>
                <a:ext cx="1112896" cy="1112895"/>
              </a:xfrm>
              <a:prstGeom prst="rtTriangl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rotWithShape="0" algn="ctr" dir="5400000" dist="38100">
                  <a:srgbClr val="000000">
                    <a:alpha val="4274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18"/>
              <p:cNvSpPr/>
              <p:nvPr/>
            </p:nvSpPr>
            <p:spPr>
              <a:xfrm flipH="1" rot="-25754">
                <a:off x="4982500" y="2863233"/>
                <a:ext cx="1112895" cy="1112896"/>
              </a:xfrm>
              <a:prstGeom prst="rtTriangl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rotWithShape="0" algn="ctr" dir="5400000" dist="38100">
                  <a:srgbClr val="000000">
                    <a:alpha val="4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18"/>
              <p:cNvSpPr/>
              <p:nvPr/>
            </p:nvSpPr>
            <p:spPr>
              <a:xfrm flipH="1" rot="-5425754">
                <a:off x="4991404" y="4051778"/>
                <a:ext cx="1112896" cy="1112895"/>
              </a:xfrm>
              <a:prstGeom prst="rtTriangl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rotWithShape="0" algn="ctr" dir="5400000" dist="38100">
                  <a:srgbClr val="000000">
                    <a:alpha val="4274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9" name="Google Shape;979;p18"/>
            <p:cNvSpPr/>
            <p:nvPr/>
          </p:nvSpPr>
          <p:spPr>
            <a:xfrm rot="2700000">
              <a:off x="5799930" y="3539452"/>
              <a:ext cx="825800" cy="8258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0" name="Google Shape;980;p18"/>
          <p:cNvSpPr txBox="1"/>
          <p:nvPr/>
        </p:nvSpPr>
        <p:spPr>
          <a:xfrm>
            <a:off x="8626123" y="3965331"/>
            <a:ext cx="9147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SWOT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9"/>
          <p:cNvSpPr/>
          <p:nvPr/>
        </p:nvSpPr>
        <p:spPr>
          <a:xfrm>
            <a:off x="752561" y="2641952"/>
            <a:ext cx="5428682" cy="3324593"/>
          </a:xfrm>
          <a:custGeom>
            <a:rect b="b" l="l" r="r" t="t"/>
            <a:pathLst>
              <a:path extrusionOk="0" h="3503" w="5720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19"/>
          <p:cNvSpPr txBox="1"/>
          <p:nvPr/>
        </p:nvSpPr>
        <p:spPr>
          <a:xfrm>
            <a:off x="6934984" y="1743095"/>
            <a:ext cx="145708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19"/>
          <p:cNvSpPr txBox="1"/>
          <p:nvPr/>
        </p:nvSpPr>
        <p:spPr>
          <a:xfrm>
            <a:off x="8316820" y="1804650"/>
            <a:ext cx="32696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19"/>
          <p:cNvSpPr/>
          <p:nvPr/>
        </p:nvSpPr>
        <p:spPr>
          <a:xfrm>
            <a:off x="6996528" y="4921451"/>
            <a:ext cx="4475472" cy="126112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19"/>
          <p:cNvSpPr txBox="1"/>
          <p:nvPr/>
        </p:nvSpPr>
        <p:spPr>
          <a:xfrm>
            <a:off x="7444017" y="5413118"/>
            <a:ext cx="35980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19"/>
          <p:cNvSpPr/>
          <p:nvPr/>
        </p:nvSpPr>
        <p:spPr>
          <a:xfrm>
            <a:off x="3262922" y="2122592"/>
            <a:ext cx="1296144" cy="369332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Text  Here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19"/>
          <p:cNvSpPr/>
          <p:nvPr/>
        </p:nvSpPr>
        <p:spPr>
          <a:xfrm>
            <a:off x="3774293" y="5808880"/>
            <a:ext cx="1296144" cy="369332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Text  Here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19"/>
          <p:cNvSpPr/>
          <p:nvPr/>
        </p:nvSpPr>
        <p:spPr>
          <a:xfrm>
            <a:off x="1171978" y="5579675"/>
            <a:ext cx="1296144" cy="369332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Text  Here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3" name="Google Shape;993;p19"/>
          <p:cNvCxnSpPr/>
          <p:nvPr/>
        </p:nvCxnSpPr>
        <p:spPr>
          <a:xfrm>
            <a:off x="4289625" y="5235176"/>
            <a:ext cx="132740" cy="573705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994" name="Google Shape;994;p19"/>
          <p:cNvCxnSpPr>
            <a:stCxn id="995" idx="7"/>
            <a:endCxn id="990" idx="2"/>
          </p:cNvCxnSpPr>
          <p:nvPr/>
        </p:nvCxnSpPr>
        <p:spPr>
          <a:xfrm flipH="1" rot="10800000">
            <a:off x="3524130" y="2491901"/>
            <a:ext cx="387000" cy="53910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996" name="Google Shape;996;p19"/>
          <p:cNvCxnSpPr>
            <a:stCxn id="997" idx="3"/>
          </p:cNvCxnSpPr>
          <p:nvPr/>
        </p:nvCxnSpPr>
        <p:spPr>
          <a:xfrm flipH="1">
            <a:off x="1820098" y="5123556"/>
            <a:ext cx="461700" cy="45600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ot"/>
            <a:miter lim="800000"/>
            <a:headEnd len="sm" w="sm" type="none"/>
            <a:tailEnd len="med" w="med" type="triangle"/>
          </a:ln>
        </p:spPr>
      </p:cxnSp>
      <p:grpSp>
        <p:nvGrpSpPr>
          <p:cNvPr id="998" name="Google Shape;998;p19"/>
          <p:cNvGrpSpPr/>
          <p:nvPr/>
        </p:nvGrpSpPr>
        <p:grpSpPr>
          <a:xfrm>
            <a:off x="6960095" y="3305449"/>
            <a:ext cx="4626357" cy="719450"/>
            <a:chOff x="395534" y="3737445"/>
            <a:chExt cx="3972999" cy="719450"/>
          </a:xfrm>
        </p:grpSpPr>
        <p:sp>
          <p:nvSpPr>
            <p:cNvPr id="999" name="Google Shape;999;p19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9"/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/>
            </a:p>
          </p:txBody>
        </p:sp>
      </p:grpSp>
      <p:grpSp>
        <p:nvGrpSpPr>
          <p:cNvPr id="1001" name="Google Shape;1001;p19"/>
          <p:cNvGrpSpPr/>
          <p:nvPr/>
        </p:nvGrpSpPr>
        <p:grpSpPr>
          <a:xfrm>
            <a:off x="6960095" y="4051224"/>
            <a:ext cx="4626357" cy="719450"/>
            <a:chOff x="395534" y="3737445"/>
            <a:chExt cx="3972999" cy="719450"/>
          </a:xfrm>
        </p:grpSpPr>
        <p:sp>
          <p:nvSpPr>
            <p:cNvPr id="1002" name="Google Shape;1002;p19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9"/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/>
            </a:p>
          </p:txBody>
        </p:sp>
      </p:grpSp>
      <p:grpSp>
        <p:nvGrpSpPr>
          <p:cNvPr id="1004" name="Google Shape;1004;p19"/>
          <p:cNvGrpSpPr/>
          <p:nvPr/>
        </p:nvGrpSpPr>
        <p:grpSpPr>
          <a:xfrm>
            <a:off x="6960095" y="2559674"/>
            <a:ext cx="4626357" cy="719450"/>
            <a:chOff x="395534" y="3737445"/>
            <a:chExt cx="3972999" cy="719450"/>
          </a:xfrm>
        </p:grpSpPr>
        <p:sp>
          <p:nvSpPr>
            <p:cNvPr id="1005" name="Google Shape;1005;p19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9"/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/>
            </a:p>
          </p:txBody>
        </p:sp>
      </p:grpSp>
      <p:sp>
        <p:nvSpPr>
          <p:cNvPr id="995" name="Google Shape;995;p19"/>
          <p:cNvSpPr/>
          <p:nvPr/>
        </p:nvSpPr>
        <p:spPr>
          <a:xfrm>
            <a:off x="3057915" y="2951011"/>
            <a:ext cx="546205" cy="546205"/>
          </a:xfrm>
          <a:prstGeom prst="ellipse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19"/>
          <p:cNvSpPr/>
          <p:nvPr/>
        </p:nvSpPr>
        <p:spPr>
          <a:xfrm>
            <a:off x="2182679" y="4561335"/>
            <a:ext cx="676828" cy="658683"/>
          </a:xfrm>
          <a:prstGeom prst="ellipse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19"/>
          <p:cNvSpPr/>
          <p:nvPr/>
        </p:nvSpPr>
        <p:spPr>
          <a:xfrm>
            <a:off x="3943495" y="4612004"/>
            <a:ext cx="631354" cy="623172"/>
          </a:xfrm>
          <a:prstGeom prst="ellipse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19"/>
          <p:cNvSpPr/>
          <p:nvPr/>
        </p:nvSpPr>
        <p:spPr>
          <a:xfrm flipH="1">
            <a:off x="9038423" y="5090004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19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19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2"/>
          <p:cNvGrpSpPr/>
          <p:nvPr/>
        </p:nvGrpSpPr>
        <p:grpSpPr>
          <a:xfrm>
            <a:off x="3428724" y="7952"/>
            <a:ext cx="8166285" cy="6834064"/>
            <a:chOff x="3198501" y="-4080"/>
            <a:chExt cx="8292225" cy="6834064"/>
          </a:xfrm>
        </p:grpSpPr>
        <p:sp>
          <p:nvSpPr>
            <p:cNvPr id="388" name="Google Shape;388;p2"/>
            <p:cNvSpPr/>
            <p:nvPr/>
          </p:nvSpPr>
          <p:spPr>
            <a:xfrm rot="318870">
              <a:off x="3466274" y="341940"/>
              <a:ext cx="7756679" cy="6142023"/>
            </a:xfrm>
            <a:custGeom>
              <a:rect b="b" l="l" r="r" t="t"/>
              <a:pathLst>
                <a:path extrusionOk="0" h="3695700" w="4667250">
                  <a:moveTo>
                    <a:pt x="2745517" y="3618341"/>
                  </a:moveTo>
                  <a:cubicBezTo>
                    <a:pt x="3250342" y="3704066"/>
                    <a:pt x="3746594" y="3705018"/>
                    <a:pt x="4021867" y="3675491"/>
                  </a:cubicBezTo>
                  <a:cubicBezTo>
                    <a:pt x="4288567" y="3646916"/>
                    <a:pt x="4450492" y="3570716"/>
                    <a:pt x="4602892" y="3304016"/>
                  </a:cubicBezTo>
                  <a:cubicBezTo>
                    <a:pt x="4707667" y="3121135"/>
                    <a:pt x="4653374" y="2839195"/>
                    <a:pt x="4626704" y="2635360"/>
                  </a:cubicBezTo>
                  <a:cubicBezTo>
                    <a:pt x="4577174" y="2266743"/>
                    <a:pt x="4542885" y="1976230"/>
                    <a:pt x="4580985" y="1609518"/>
                  </a:cubicBezTo>
                  <a:cubicBezTo>
                    <a:pt x="4628610" y="1142793"/>
                    <a:pt x="4827682" y="377935"/>
                    <a:pt x="4288567" y="101710"/>
                  </a:cubicBezTo>
                  <a:cubicBezTo>
                    <a:pt x="3990434" y="-51642"/>
                    <a:pt x="3164617" y="67420"/>
                    <a:pt x="2859817" y="115998"/>
                  </a:cubicBezTo>
                  <a:cubicBezTo>
                    <a:pt x="2448337" y="180768"/>
                    <a:pt x="2062574" y="108378"/>
                    <a:pt x="1664429" y="48370"/>
                  </a:cubicBezTo>
                  <a:cubicBezTo>
                    <a:pt x="954817" y="-58310"/>
                    <a:pt x="346169" y="19795"/>
                    <a:pt x="97567" y="548433"/>
                  </a:cubicBezTo>
                  <a:cubicBezTo>
                    <a:pt x="-38641" y="838945"/>
                    <a:pt x="51847" y="1075165"/>
                    <a:pt x="97567" y="1379965"/>
                  </a:cubicBezTo>
                  <a:cubicBezTo>
                    <a:pt x="145192" y="1694290"/>
                    <a:pt x="145192" y="1989565"/>
                    <a:pt x="95662" y="2250551"/>
                  </a:cubicBezTo>
                  <a:cubicBezTo>
                    <a:pt x="-11018" y="2811573"/>
                    <a:pt x="-150083" y="3418316"/>
                    <a:pt x="539527" y="3576431"/>
                  </a:cubicBezTo>
                  <a:cubicBezTo>
                    <a:pt x="822419" y="3641201"/>
                    <a:pt x="1141507" y="3683110"/>
                    <a:pt x="1431067" y="3685016"/>
                  </a:cubicBezTo>
                  <a:cubicBezTo>
                    <a:pt x="1746344" y="3686920"/>
                    <a:pt x="2193067" y="3524995"/>
                    <a:pt x="2745517" y="3618341"/>
                  </a:cubicBezTo>
                  <a:close/>
                </a:path>
              </a:pathLst>
            </a:custGeom>
            <a:noFill/>
            <a:ln cap="flat" cmpd="sng" w="60325">
              <a:solidFill>
                <a:srgbClr val="26262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470286" y="357988"/>
              <a:ext cx="7756679" cy="6142023"/>
            </a:xfrm>
            <a:custGeom>
              <a:rect b="b" l="l" r="r" t="t"/>
              <a:pathLst>
                <a:path extrusionOk="0" h="3695700" w="4667250">
                  <a:moveTo>
                    <a:pt x="2745517" y="3618341"/>
                  </a:moveTo>
                  <a:cubicBezTo>
                    <a:pt x="3250342" y="3704066"/>
                    <a:pt x="3746594" y="3705018"/>
                    <a:pt x="4021867" y="3675491"/>
                  </a:cubicBezTo>
                  <a:cubicBezTo>
                    <a:pt x="4288567" y="3646916"/>
                    <a:pt x="4450492" y="3570716"/>
                    <a:pt x="4602892" y="3304016"/>
                  </a:cubicBezTo>
                  <a:cubicBezTo>
                    <a:pt x="4707667" y="3121135"/>
                    <a:pt x="4653374" y="2839195"/>
                    <a:pt x="4626704" y="2635360"/>
                  </a:cubicBezTo>
                  <a:cubicBezTo>
                    <a:pt x="4577174" y="2266743"/>
                    <a:pt x="4542885" y="1976230"/>
                    <a:pt x="4580985" y="1609518"/>
                  </a:cubicBezTo>
                  <a:cubicBezTo>
                    <a:pt x="4628610" y="1142793"/>
                    <a:pt x="4827682" y="377935"/>
                    <a:pt x="4288567" y="101710"/>
                  </a:cubicBezTo>
                  <a:cubicBezTo>
                    <a:pt x="3990434" y="-51642"/>
                    <a:pt x="3164617" y="67420"/>
                    <a:pt x="2859817" y="115998"/>
                  </a:cubicBezTo>
                  <a:cubicBezTo>
                    <a:pt x="2448337" y="180768"/>
                    <a:pt x="2062574" y="108378"/>
                    <a:pt x="1664429" y="48370"/>
                  </a:cubicBezTo>
                  <a:cubicBezTo>
                    <a:pt x="954817" y="-58310"/>
                    <a:pt x="346169" y="19795"/>
                    <a:pt x="97567" y="548433"/>
                  </a:cubicBezTo>
                  <a:cubicBezTo>
                    <a:pt x="-38641" y="838945"/>
                    <a:pt x="51847" y="1075165"/>
                    <a:pt x="97567" y="1379965"/>
                  </a:cubicBezTo>
                  <a:cubicBezTo>
                    <a:pt x="145192" y="1694290"/>
                    <a:pt x="145192" y="1989565"/>
                    <a:pt x="95662" y="2250551"/>
                  </a:cubicBezTo>
                  <a:cubicBezTo>
                    <a:pt x="-11018" y="2811573"/>
                    <a:pt x="-150083" y="3418316"/>
                    <a:pt x="539527" y="3576431"/>
                  </a:cubicBezTo>
                  <a:cubicBezTo>
                    <a:pt x="822419" y="3641201"/>
                    <a:pt x="1141507" y="3683110"/>
                    <a:pt x="1431067" y="3685016"/>
                  </a:cubicBezTo>
                  <a:cubicBezTo>
                    <a:pt x="1746344" y="3686920"/>
                    <a:pt x="2193067" y="3524995"/>
                    <a:pt x="2745517" y="36183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2"/>
          <p:cNvGrpSpPr/>
          <p:nvPr/>
        </p:nvGrpSpPr>
        <p:grpSpPr>
          <a:xfrm rot="10800000">
            <a:off x="3613787" y="5997193"/>
            <a:ext cx="599324" cy="448300"/>
            <a:chOff x="8512592" y="1202677"/>
            <a:chExt cx="872030" cy="652286"/>
          </a:xfrm>
        </p:grpSpPr>
        <p:sp>
          <p:nvSpPr>
            <p:cNvPr id="391" name="Google Shape;391;p2"/>
            <p:cNvSpPr/>
            <p:nvPr/>
          </p:nvSpPr>
          <p:spPr>
            <a:xfrm>
              <a:off x="8976946" y="1202677"/>
              <a:ext cx="407676" cy="635974"/>
            </a:xfrm>
            <a:custGeom>
              <a:rect b="b" l="l" r="r" t="t"/>
              <a:pathLst>
                <a:path extrusionOk="0" h="494263" w="316835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8512592" y="1202681"/>
              <a:ext cx="407676" cy="652282"/>
            </a:xfrm>
            <a:custGeom>
              <a:rect b="b" l="l" r="r" t="t"/>
              <a:pathLst>
                <a:path extrusionOk="0" h="506936" w="316835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3" name="Google Shape;393;p2"/>
          <p:cNvGrpSpPr/>
          <p:nvPr/>
        </p:nvGrpSpPr>
        <p:grpSpPr>
          <a:xfrm>
            <a:off x="10675336" y="341373"/>
            <a:ext cx="599324" cy="448300"/>
            <a:chOff x="8512592" y="1202677"/>
            <a:chExt cx="872030" cy="652286"/>
          </a:xfrm>
        </p:grpSpPr>
        <p:sp>
          <p:nvSpPr>
            <p:cNvPr id="394" name="Google Shape;394;p2"/>
            <p:cNvSpPr/>
            <p:nvPr/>
          </p:nvSpPr>
          <p:spPr>
            <a:xfrm>
              <a:off x="8976946" y="1202677"/>
              <a:ext cx="407676" cy="635974"/>
            </a:xfrm>
            <a:custGeom>
              <a:rect b="b" l="l" r="r" t="t"/>
              <a:pathLst>
                <a:path extrusionOk="0" h="494263" w="316835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8512592" y="1202681"/>
              <a:ext cx="407676" cy="652282"/>
            </a:xfrm>
            <a:custGeom>
              <a:rect b="b" l="l" r="r" t="t"/>
              <a:pathLst>
                <a:path extrusionOk="0" h="506936" w="316835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" name="Google Shape;396;p2"/>
          <p:cNvSpPr txBox="1"/>
          <p:nvPr/>
        </p:nvSpPr>
        <p:spPr>
          <a:xfrm>
            <a:off x="353629" y="307667"/>
            <a:ext cx="326104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7" name="Google Shape;397;p2"/>
          <p:cNvGrpSpPr/>
          <p:nvPr/>
        </p:nvGrpSpPr>
        <p:grpSpPr>
          <a:xfrm>
            <a:off x="4493262" y="1184830"/>
            <a:ext cx="5938122" cy="1087435"/>
            <a:chOff x="6102442" y="1483456"/>
            <a:chExt cx="5938122" cy="1087435"/>
          </a:xfrm>
        </p:grpSpPr>
        <p:sp>
          <p:nvSpPr>
            <p:cNvPr id="398" name="Google Shape;398;p2"/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9" name="Google Shape;399;p2"/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400" name="Google Shape;400;p2"/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b="1"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"/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01</a:t>
                </a:r>
                <a:endParaRPr b="1"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2" name="Google Shape;402;p2"/>
          <p:cNvSpPr/>
          <p:nvPr/>
        </p:nvSpPr>
        <p:spPr>
          <a:xfrm>
            <a:off x="3365857" y="412507"/>
            <a:ext cx="550184" cy="641880"/>
          </a:xfrm>
          <a:custGeom>
            <a:rect b="b" l="l" r="r" t="t"/>
            <a:pathLst>
              <a:path extrusionOk="0" h="443569" w="380202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3" name="Google Shape;403;p2"/>
          <p:cNvGrpSpPr/>
          <p:nvPr/>
        </p:nvGrpSpPr>
        <p:grpSpPr>
          <a:xfrm>
            <a:off x="11140773" y="5822148"/>
            <a:ext cx="929739" cy="853648"/>
            <a:chOff x="10284117" y="3818278"/>
            <a:chExt cx="776105" cy="712587"/>
          </a:xfrm>
        </p:grpSpPr>
        <p:sp>
          <p:nvSpPr>
            <p:cNvPr id="404" name="Google Shape;404;p2"/>
            <p:cNvSpPr/>
            <p:nvPr/>
          </p:nvSpPr>
          <p:spPr>
            <a:xfrm rot="-386217">
              <a:off x="10305635" y="3839796"/>
              <a:ext cx="406755" cy="406755"/>
            </a:xfrm>
            <a:custGeom>
              <a:rect b="b" l="l" r="r" t="t"/>
              <a:pathLst>
                <a:path extrusionOk="0" h="405549" w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 rot="-386217">
              <a:off x="10411740" y="3882384"/>
              <a:ext cx="615899" cy="615898"/>
            </a:xfrm>
            <a:custGeom>
              <a:rect b="b" l="l" r="r" t="t"/>
              <a:pathLst>
                <a:path extrusionOk="0" h="405549" w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6" name="Google Shape;406;p2"/>
          <p:cNvGrpSpPr/>
          <p:nvPr/>
        </p:nvGrpSpPr>
        <p:grpSpPr>
          <a:xfrm>
            <a:off x="4501278" y="2323822"/>
            <a:ext cx="5938122" cy="1087435"/>
            <a:chOff x="6102442" y="1483456"/>
            <a:chExt cx="5938122" cy="1087435"/>
          </a:xfrm>
        </p:grpSpPr>
        <p:sp>
          <p:nvSpPr>
            <p:cNvPr id="407" name="Google Shape;407;p2"/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8" name="Google Shape;408;p2"/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409" name="Google Shape;409;p2"/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b="1"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"/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02</a:t>
                </a:r>
                <a:endParaRPr b="1"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1" name="Google Shape;411;p2"/>
          <p:cNvGrpSpPr/>
          <p:nvPr/>
        </p:nvGrpSpPr>
        <p:grpSpPr>
          <a:xfrm>
            <a:off x="4509294" y="3462814"/>
            <a:ext cx="5938122" cy="1087435"/>
            <a:chOff x="6102442" y="1483456"/>
            <a:chExt cx="5938122" cy="1087435"/>
          </a:xfrm>
        </p:grpSpPr>
        <p:sp>
          <p:nvSpPr>
            <p:cNvPr id="412" name="Google Shape;412;p2"/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3" name="Google Shape;413;p2"/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414" name="Google Shape;414;p2"/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b="1"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"/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03</a:t>
                </a:r>
                <a:endParaRPr b="1"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2"/>
          <p:cNvGrpSpPr/>
          <p:nvPr/>
        </p:nvGrpSpPr>
        <p:grpSpPr>
          <a:xfrm>
            <a:off x="4517310" y="4601806"/>
            <a:ext cx="5938122" cy="1087435"/>
            <a:chOff x="6102442" y="1483456"/>
            <a:chExt cx="5938122" cy="1087435"/>
          </a:xfrm>
        </p:grpSpPr>
        <p:sp>
          <p:nvSpPr>
            <p:cNvPr id="417" name="Google Shape;417;p2"/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8" name="Google Shape;418;p2"/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419" name="Google Shape;419;p2"/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b="1"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"/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04</a:t>
                </a:r>
                <a:endParaRPr b="1"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20"/>
          <p:cNvSpPr txBox="1"/>
          <p:nvPr/>
        </p:nvSpPr>
        <p:spPr>
          <a:xfrm>
            <a:off x="8391161" y="372356"/>
            <a:ext cx="3312368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</a:t>
            </a:r>
            <a:endParaRPr/>
          </a:p>
        </p:txBody>
      </p:sp>
      <p:sp>
        <p:nvSpPr>
          <p:cNvPr id="1016" name="Google Shape;1016;p20"/>
          <p:cNvSpPr txBox="1"/>
          <p:nvPr/>
        </p:nvSpPr>
        <p:spPr>
          <a:xfrm>
            <a:off x="656861" y="404208"/>
            <a:ext cx="3838939" cy="1429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1017" name="Google Shape;1017;p20"/>
          <p:cNvSpPr txBox="1"/>
          <p:nvPr/>
        </p:nvSpPr>
        <p:spPr>
          <a:xfrm>
            <a:off x="656860" y="1931921"/>
            <a:ext cx="321029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0"/>
          <p:cNvSpPr txBox="1"/>
          <p:nvPr/>
        </p:nvSpPr>
        <p:spPr>
          <a:xfrm>
            <a:off x="9638833" y="807807"/>
            <a:ext cx="20646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/>
          </a:p>
        </p:txBody>
      </p:sp>
      <p:sp>
        <p:nvSpPr>
          <p:cNvPr id="1019" name="Google Shape;1019;p20"/>
          <p:cNvSpPr/>
          <p:nvPr>
            <p:ph idx="2" type="pic"/>
          </p:nvPr>
        </p:nvSpPr>
        <p:spPr>
          <a:xfrm>
            <a:off x="1" y="1525651"/>
            <a:ext cx="12192000" cy="533234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2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 txBox="1"/>
          <p:nvPr/>
        </p:nvSpPr>
        <p:spPr>
          <a:xfrm>
            <a:off x="6362521" y="2020392"/>
            <a:ext cx="503931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Get a modern PowerPoint  Presentation that is beautifully designed. You can simply impress your audience and add a unique zing and appeal to your Presentations. Easy to change colors, photos and Text.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5690253" y="2104508"/>
            <a:ext cx="477712" cy="44514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1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 txBox="1"/>
          <p:nvPr/>
        </p:nvSpPr>
        <p:spPr>
          <a:xfrm>
            <a:off x="6362521" y="3186249"/>
            <a:ext cx="503931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Get a modern PowerPoint  Presentation that is beautifully designed. You can simply impress your audience and add a unique zing and appeal to your Presentations. Easy to change colors, photos and Text.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5690253" y="3270366"/>
            <a:ext cx="477712" cy="44514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1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 txBox="1"/>
          <p:nvPr/>
        </p:nvSpPr>
        <p:spPr>
          <a:xfrm>
            <a:off x="6362521" y="4352105"/>
            <a:ext cx="503931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Get a modern PowerPoint  Presentation that is beautifully designed. You can simply impress your audience and add a unique zing and appeal to your Presentations. Easy to change colors, photos and Text.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5690253" y="4436222"/>
            <a:ext cx="477712" cy="44514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1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 txBox="1"/>
          <p:nvPr/>
        </p:nvSpPr>
        <p:spPr>
          <a:xfrm>
            <a:off x="6362521" y="5517963"/>
            <a:ext cx="503931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Get a modern PowerPoint  Presentation that is beautifully designed. You can simply impress your audience and add a unique zing and appeal to your Presentations. Easy to change colors, photos and Text.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5690253" y="5602079"/>
            <a:ext cx="477712" cy="44514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1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4" name="Google Shape;1034;p21"/>
          <p:cNvGrpSpPr/>
          <p:nvPr/>
        </p:nvGrpSpPr>
        <p:grpSpPr>
          <a:xfrm>
            <a:off x="1010866" y="2429813"/>
            <a:ext cx="3650418" cy="3880562"/>
            <a:chOff x="2771800" y="2060848"/>
            <a:chExt cx="3653928" cy="3884295"/>
          </a:xfrm>
        </p:grpSpPr>
        <p:sp>
          <p:nvSpPr>
            <p:cNvPr id="1035" name="Google Shape;1035;p21"/>
            <p:cNvSpPr/>
            <p:nvPr/>
          </p:nvSpPr>
          <p:spPr>
            <a:xfrm>
              <a:off x="2771800" y="2060848"/>
              <a:ext cx="3653928" cy="3884295"/>
            </a:xfrm>
            <a:custGeom>
              <a:rect b="b" l="l" r="r" t="t"/>
              <a:pathLst>
                <a:path extrusionOk="0" h="1699" w="1598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1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fmla="val 12276732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1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fmla="val 15840500" name="adj1"/>
                <a:gd fmla="val 19589917" name="adj2"/>
              </a:avLst>
            </a:prstGeom>
            <a:solidFill>
              <a:schemeClr val="accent3"/>
            </a:solidFill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1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fmla="val 19138758" name="adj1"/>
                <a:gd fmla="val 1338485" name="adj2"/>
              </a:avLst>
            </a:prstGeom>
            <a:solidFill>
              <a:schemeClr val="accent3"/>
            </a:solidFill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1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fmla="val 798895" name="adj1"/>
                <a:gd fmla="val 4047876" name="adj2"/>
              </a:avLst>
            </a:prstGeom>
            <a:solidFill>
              <a:schemeClr val="accent3"/>
            </a:solidFill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0" name="Google Shape;1040;p21"/>
          <p:cNvSpPr/>
          <p:nvPr/>
        </p:nvSpPr>
        <p:spPr>
          <a:xfrm>
            <a:off x="898858" y="2056594"/>
            <a:ext cx="3953351" cy="3953350"/>
          </a:xfrm>
          <a:prstGeom prst="arc">
            <a:avLst>
              <a:gd fmla="val 13483629" name="adj1"/>
              <a:gd fmla="val 2813791" name="adj2"/>
            </a:avLst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med" w="med" type="oval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811066" y="2189757"/>
            <a:ext cx="240059" cy="24005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3691528" y="2189757"/>
            <a:ext cx="240059" cy="24005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4691139" y="3491560"/>
            <a:ext cx="240059" cy="24005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4449152" y="4992339"/>
            <a:ext cx="240059" cy="24005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2284311" y="3132276"/>
            <a:ext cx="258797" cy="320551"/>
          </a:xfrm>
          <a:custGeom>
            <a:rect b="b" l="l" r="r" t="t"/>
            <a:pathLst>
              <a:path extrusionOk="0" h="3930092" w="2736000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3458995" y="4409562"/>
            <a:ext cx="292493" cy="388019"/>
          </a:xfrm>
          <a:custGeom>
            <a:rect b="b" l="l" r="r" t="t"/>
            <a:pathLst>
              <a:path extrusionOk="0" h="3675920" w="2044268">
                <a:moveTo>
                  <a:pt x="1849759" y="1844470"/>
                </a:moveTo>
                <a:cubicBezTo>
                  <a:pt x="1902285" y="1986097"/>
                  <a:pt x="1856232" y="2145419"/>
                  <a:pt x="1736244" y="2237180"/>
                </a:cubicBezTo>
                <a:cubicBezTo>
                  <a:pt x="1616256" y="2328941"/>
                  <a:pt x="1450434" y="2331652"/>
                  <a:pt x="1327511" y="2243861"/>
                </a:cubicBezTo>
                <a:cubicBezTo>
                  <a:pt x="1204588" y="2156070"/>
                  <a:pt x="1153353" y="1998338"/>
                  <a:pt x="1201222" y="1855070"/>
                </a:cubicBezTo>
                <a:close/>
                <a:moveTo>
                  <a:pt x="472244" y="1811579"/>
                </a:moveTo>
                <a:lnTo>
                  <a:pt x="936104" y="1811579"/>
                </a:lnTo>
                <a:lnTo>
                  <a:pt x="936104" y="3084966"/>
                </a:lnTo>
                <a:lnTo>
                  <a:pt x="472244" y="3084966"/>
                </a:lnTo>
                <a:close/>
                <a:moveTo>
                  <a:pt x="1055772" y="1382864"/>
                </a:moveTo>
                <a:lnTo>
                  <a:pt x="1182194" y="1400951"/>
                </a:lnTo>
                <a:lnTo>
                  <a:pt x="1140092" y="1976144"/>
                </a:lnTo>
                <a:lnTo>
                  <a:pt x="1141240" y="1976152"/>
                </a:lnTo>
                <a:cubicBezTo>
                  <a:pt x="1142160" y="2114088"/>
                  <a:pt x="1216927" y="2241891"/>
                  <a:pt x="1337039" y="2310849"/>
                </a:cubicBezTo>
                <a:cubicBezTo>
                  <a:pt x="1395846" y="2344611"/>
                  <a:pt x="1461087" y="2361721"/>
                  <a:pt x="1526190" y="2361677"/>
                </a:cubicBezTo>
                <a:cubicBezTo>
                  <a:pt x="1591293" y="2361720"/>
                  <a:pt x="1656534" y="2344611"/>
                  <a:pt x="1715341" y="2310849"/>
                </a:cubicBezTo>
                <a:cubicBezTo>
                  <a:pt x="1835453" y="2241891"/>
                  <a:pt x="1910221" y="2114088"/>
                  <a:pt x="1911140" y="1976152"/>
                </a:cubicBezTo>
                <a:lnTo>
                  <a:pt x="1912289" y="1976144"/>
                </a:lnTo>
                <a:lnTo>
                  <a:pt x="1870187" y="1400951"/>
                </a:lnTo>
                <a:lnTo>
                  <a:pt x="1996607" y="1382864"/>
                </a:lnTo>
                <a:lnTo>
                  <a:pt x="2043841" y="1975264"/>
                </a:lnTo>
                <a:lnTo>
                  <a:pt x="2044268" y="1980631"/>
                </a:lnTo>
                <a:lnTo>
                  <a:pt x="2032513" y="2078292"/>
                </a:lnTo>
                <a:cubicBezTo>
                  <a:pt x="2003256" y="2223457"/>
                  <a:pt x="1912046" y="2351246"/>
                  <a:pt x="1780540" y="2426745"/>
                </a:cubicBezTo>
                <a:cubicBezTo>
                  <a:pt x="1725784" y="2458182"/>
                  <a:pt x="1666892" y="2478916"/>
                  <a:pt x="1606676" y="2488123"/>
                </a:cubicBezTo>
                <a:lnTo>
                  <a:pt x="1606676" y="3411706"/>
                </a:lnTo>
                <a:cubicBezTo>
                  <a:pt x="1824984" y="3421296"/>
                  <a:pt x="1991876" y="3476350"/>
                  <a:pt x="1991876" y="3542756"/>
                </a:cubicBezTo>
                <a:cubicBezTo>
                  <a:pt x="1991876" y="3616300"/>
                  <a:pt x="1787181" y="3675920"/>
                  <a:pt x="1534676" y="3675920"/>
                </a:cubicBezTo>
                <a:cubicBezTo>
                  <a:pt x="1282171" y="3675920"/>
                  <a:pt x="1077476" y="3616300"/>
                  <a:pt x="1077476" y="3542756"/>
                </a:cubicBezTo>
                <a:cubicBezTo>
                  <a:pt x="1077476" y="3476350"/>
                  <a:pt x="1244368" y="3421296"/>
                  <a:pt x="1462676" y="3411706"/>
                </a:cubicBezTo>
                <a:lnTo>
                  <a:pt x="1462676" y="2490951"/>
                </a:lnTo>
                <a:cubicBezTo>
                  <a:pt x="1396633" y="2482731"/>
                  <a:pt x="1331761" y="2461147"/>
                  <a:pt x="1271841" y="2426746"/>
                </a:cubicBezTo>
                <a:cubicBezTo>
                  <a:pt x="1140335" y="2351247"/>
                  <a:pt x="1049125" y="2223457"/>
                  <a:pt x="1019867" y="2078292"/>
                </a:cubicBezTo>
                <a:lnTo>
                  <a:pt x="1008112" y="1980631"/>
                </a:lnTo>
                <a:lnTo>
                  <a:pt x="1008540" y="1975264"/>
                </a:lnTo>
                <a:close/>
                <a:moveTo>
                  <a:pt x="319275" y="795860"/>
                </a:moveTo>
                <a:lnTo>
                  <a:pt x="468052" y="795860"/>
                </a:lnTo>
                <a:lnTo>
                  <a:pt x="616829" y="795860"/>
                </a:lnTo>
                <a:cubicBezTo>
                  <a:pt x="626877" y="929839"/>
                  <a:pt x="606781" y="968357"/>
                  <a:pt x="702240" y="1117409"/>
                </a:cubicBezTo>
                <a:cubicBezTo>
                  <a:pt x="838130" y="1263926"/>
                  <a:pt x="933525" y="1350835"/>
                  <a:pt x="936104" y="1491940"/>
                </a:cubicBezTo>
                <a:lnTo>
                  <a:pt x="936104" y="1764197"/>
                </a:lnTo>
                <a:lnTo>
                  <a:pt x="432048" y="1764197"/>
                </a:lnTo>
                <a:lnTo>
                  <a:pt x="432048" y="3132349"/>
                </a:lnTo>
                <a:lnTo>
                  <a:pt x="936104" y="3132349"/>
                </a:lnTo>
                <a:lnTo>
                  <a:pt x="936104" y="3519900"/>
                </a:lnTo>
                <a:cubicBezTo>
                  <a:pt x="936104" y="3606067"/>
                  <a:pt x="866251" y="3675920"/>
                  <a:pt x="780084" y="3675920"/>
                </a:cubicBezTo>
                <a:lnTo>
                  <a:pt x="468052" y="3675920"/>
                </a:lnTo>
                <a:lnTo>
                  <a:pt x="156020" y="3675920"/>
                </a:lnTo>
                <a:cubicBezTo>
                  <a:pt x="69853" y="3675920"/>
                  <a:pt x="0" y="3606067"/>
                  <a:pt x="0" y="3519900"/>
                </a:cubicBezTo>
                <a:lnTo>
                  <a:pt x="0" y="1491940"/>
                </a:lnTo>
                <a:cubicBezTo>
                  <a:pt x="2579" y="1350835"/>
                  <a:pt x="97974" y="1263926"/>
                  <a:pt x="233864" y="1117409"/>
                </a:cubicBezTo>
                <a:cubicBezTo>
                  <a:pt x="329323" y="968357"/>
                  <a:pt x="309227" y="929839"/>
                  <a:pt x="319275" y="795860"/>
                </a:cubicBezTo>
                <a:close/>
                <a:moveTo>
                  <a:pt x="319544" y="0"/>
                </a:moveTo>
                <a:lnTo>
                  <a:pt x="616561" y="0"/>
                </a:lnTo>
                <a:cubicBezTo>
                  <a:pt x="633132" y="0"/>
                  <a:pt x="646565" y="13433"/>
                  <a:pt x="646565" y="30004"/>
                </a:cubicBezTo>
                <a:lnTo>
                  <a:pt x="646565" y="150016"/>
                </a:lnTo>
                <a:cubicBezTo>
                  <a:pt x="646565" y="166587"/>
                  <a:pt x="633132" y="180020"/>
                  <a:pt x="616561" y="180020"/>
                </a:cubicBezTo>
                <a:lnTo>
                  <a:pt x="616829" y="180020"/>
                </a:lnTo>
                <a:lnTo>
                  <a:pt x="616829" y="756020"/>
                </a:lnTo>
                <a:lnTo>
                  <a:pt x="319275" y="756020"/>
                </a:lnTo>
                <a:lnTo>
                  <a:pt x="319275" y="180020"/>
                </a:lnTo>
                <a:lnTo>
                  <a:pt x="319544" y="180020"/>
                </a:lnTo>
                <a:cubicBezTo>
                  <a:pt x="302973" y="180020"/>
                  <a:pt x="289540" y="166587"/>
                  <a:pt x="289540" y="150016"/>
                </a:cubicBezTo>
                <a:lnTo>
                  <a:pt x="289540" y="30004"/>
                </a:lnTo>
                <a:cubicBezTo>
                  <a:pt x="289540" y="13433"/>
                  <a:pt x="302973" y="0"/>
                  <a:pt x="3195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 rot="10138534">
            <a:off x="3030616" y="2999687"/>
            <a:ext cx="449989" cy="367051"/>
          </a:xfrm>
          <a:custGeom>
            <a:rect b="b" l="l" r="r" t="t"/>
            <a:pathLst>
              <a:path extrusionOk="0" h="3958584" w="4184701">
                <a:moveTo>
                  <a:pt x="1747091" y="518820"/>
                </a:moveTo>
                <a:cubicBezTo>
                  <a:pt x="1991765" y="434966"/>
                  <a:pt x="2252127" y="414339"/>
                  <a:pt x="2511919" y="467230"/>
                </a:cubicBezTo>
                <a:cubicBezTo>
                  <a:pt x="2762999" y="518347"/>
                  <a:pt x="2988112" y="632970"/>
                  <a:pt x="3177256" y="796863"/>
                </a:cubicBezTo>
                <a:cubicBezTo>
                  <a:pt x="3407997" y="811892"/>
                  <a:pt x="3558359" y="796150"/>
                  <a:pt x="3567776" y="747812"/>
                </a:cubicBezTo>
                <a:cubicBezTo>
                  <a:pt x="3585195" y="658406"/>
                  <a:pt x="3113835" y="491346"/>
                  <a:pt x="2514965" y="374672"/>
                </a:cubicBezTo>
                <a:cubicBezTo>
                  <a:pt x="1916096" y="257999"/>
                  <a:pt x="1416495" y="235893"/>
                  <a:pt x="1399077" y="325300"/>
                </a:cubicBezTo>
                <a:cubicBezTo>
                  <a:pt x="1389596" y="373964"/>
                  <a:pt x="1524927" y="445636"/>
                  <a:pt x="1747091" y="518820"/>
                </a:cubicBezTo>
                <a:close/>
                <a:moveTo>
                  <a:pt x="3623548" y="2515472"/>
                </a:moveTo>
                <a:cubicBezTo>
                  <a:pt x="3716210" y="2065521"/>
                  <a:pt x="3565914" y="1638880"/>
                  <a:pt x="3341371" y="1321395"/>
                </a:cubicBezTo>
                <a:cubicBezTo>
                  <a:pt x="3431596" y="1689238"/>
                  <a:pt x="3530325" y="2058742"/>
                  <a:pt x="3417312" y="2404651"/>
                </a:cubicBezTo>
                <a:close/>
                <a:moveTo>
                  <a:pt x="460289" y="1922553"/>
                </a:moveTo>
                <a:lnTo>
                  <a:pt x="471090" y="1923642"/>
                </a:lnTo>
                <a:cubicBezTo>
                  <a:pt x="551432" y="1659724"/>
                  <a:pt x="672313" y="1420911"/>
                  <a:pt x="822683" y="1215863"/>
                </a:cubicBezTo>
                <a:lnTo>
                  <a:pt x="532232" y="1215863"/>
                </a:lnTo>
                <a:cubicBezTo>
                  <a:pt x="335082" y="1215863"/>
                  <a:pt x="175260" y="1375684"/>
                  <a:pt x="175260" y="1572834"/>
                </a:cubicBezTo>
                <a:lnTo>
                  <a:pt x="175259" y="1572834"/>
                </a:lnTo>
                <a:cubicBezTo>
                  <a:pt x="175259" y="1745340"/>
                  <a:pt x="297623" y="1889266"/>
                  <a:pt x="460289" y="1922553"/>
                </a:cubicBezTo>
                <a:close/>
                <a:moveTo>
                  <a:pt x="2059628" y="2765696"/>
                </a:moveTo>
                <a:lnTo>
                  <a:pt x="2321225" y="2811600"/>
                </a:lnTo>
                <a:cubicBezTo>
                  <a:pt x="2377562" y="2638693"/>
                  <a:pt x="2266237" y="2497865"/>
                  <a:pt x="2136064" y="2257473"/>
                </a:cubicBezTo>
                <a:cubicBezTo>
                  <a:pt x="2341942" y="2437884"/>
                  <a:pt x="2577613" y="2594022"/>
                  <a:pt x="2532550" y="2841953"/>
                </a:cubicBezTo>
                <a:cubicBezTo>
                  <a:pt x="3138690" y="2923471"/>
                  <a:pt x="3591636" y="2903038"/>
                  <a:pt x="3615687" y="2779586"/>
                </a:cubicBezTo>
                <a:cubicBezTo>
                  <a:pt x="3645674" y="2625671"/>
                  <a:pt x="2997620" y="2369906"/>
                  <a:pt x="2168217" y="2208319"/>
                </a:cubicBezTo>
                <a:cubicBezTo>
                  <a:pt x="1338815" y="2046733"/>
                  <a:pt x="642144" y="2040514"/>
                  <a:pt x="612157" y="2194429"/>
                </a:cubicBezTo>
                <a:cubicBezTo>
                  <a:pt x="584716" y="2335283"/>
                  <a:pt x="1125116" y="2561433"/>
                  <a:pt x="1852965" y="2721406"/>
                </a:cubicBezTo>
                <a:cubicBezTo>
                  <a:pt x="1986864" y="2533919"/>
                  <a:pt x="1882305" y="2417728"/>
                  <a:pt x="1755364" y="2183304"/>
                </a:cubicBezTo>
                <a:cubicBezTo>
                  <a:pt x="1948494" y="2352544"/>
                  <a:pt x="2174363" y="2495111"/>
                  <a:pt x="2034132" y="2760232"/>
                </a:cubicBezTo>
                <a:cubicBezTo>
                  <a:pt x="2042553" y="2762356"/>
                  <a:pt x="2051081" y="2764031"/>
                  <a:pt x="2059628" y="2765696"/>
                </a:cubicBezTo>
                <a:close/>
                <a:moveTo>
                  <a:pt x="2190894" y="3958584"/>
                </a:moveTo>
                <a:cubicBezTo>
                  <a:pt x="1768295" y="3627782"/>
                  <a:pt x="1896695" y="3283026"/>
                  <a:pt x="2140623" y="3067523"/>
                </a:cubicBezTo>
                <a:cubicBezTo>
                  <a:pt x="2193320" y="3015715"/>
                  <a:pt x="2233849" y="2968611"/>
                  <a:pt x="2263357" y="2924193"/>
                </a:cubicBezTo>
                <a:cubicBezTo>
                  <a:pt x="2186267" y="2913353"/>
                  <a:pt x="2108037" y="2899464"/>
                  <a:pt x="2028791" y="2884025"/>
                </a:cubicBezTo>
                <a:lnTo>
                  <a:pt x="1961861" y="2869343"/>
                </a:lnTo>
                <a:cubicBezTo>
                  <a:pt x="1948180" y="2887432"/>
                  <a:pt x="1932565" y="2905632"/>
                  <a:pt x="1915415" y="2924359"/>
                </a:cubicBezTo>
                <a:cubicBezTo>
                  <a:pt x="1817852" y="3057880"/>
                  <a:pt x="1560103" y="3193899"/>
                  <a:pt x="1799272" y="3545553"/>
                </a:cubicBezTo>
                <a:cubicBezTo>
                  <a:pt x="1460854" y="3280647"/>
                  <a:pt x="1563677" y="3004566"/>
                  <a:pt x="1759014" y="2831992"/>
                </a:cubicBezTo>
                <a:lnTo>
                  <a:pt x="1764677" y="2826090"/>
                </a:lnTo>
                <a:cubicBezTo>
                  <a:pt x="982901" y="2644363"/>
                  <a:pt x="406649" y="2366625"/>
                  <a:pt x="412121" y="2165041"/>
                </a:cubicBezTo>
                <a:lnTo>
                  <a:pt x="408595" y="2164332"/>
                </a:lnTo>
                <a:lnTo>
                  <a:pt x="411905" y="2150927"/>
                </a:lnTo>
                <a:cubicBezTo>
                  <a:pt x="411404" y="2149617"/>
                  <a:pt x="411615" y="2148419"/>
                  <a:pt x="411848" y="2147224"/>
                </a:cubicBezTo>
                <a:lnTo>
                  <a:pt x="414179" y="2141711"/>
                </a:lnTo>
                <a:lnTo>
                  <a:pt x="426269" y="2094377"/>
                </a:lnTo>
                <a:cubicBezTo>
                  <a:pt x="425816" y="2094419"/>
                  <a:pt x="425390" y="2094332"/>
                  <a:pt x="424963" y="2094245"/>
                </a:cubicBezTo>
                <a:cubicBezTo>
                  <a:pt x="182437" y="2044617"/>
                  <a:pt x="1" y="1830030"/>
                  <a:pt x="0" y="1572833"/>
                </a:cubicBezTo>
                <a:lnTo>
                  <a:pt x="1" y="1572833"/>
                </a:lnTo>
                <a:cubicBezTo>
                  <a:pt x="1" y="1278893"/>
                  <a:pt x="238286" y="1040608"/>
                  <a:pt x="532226" y="1040608"/>
                </a:cubicBezTo>
                <a:lnTo>
                  <a:pt x="966936" y="1040608"/>
                </a:lnTo>
                <a:cubicBezTo>
                  <a:pt x="1123433" y="865626"/>
                  <a:pt x="1304254" y="723953"/>
                  <a:pt x="1499342" y="622082"/>
                </a:cubicBezTo>
                <a:cubicBezTo>
                  <a:pt x="1047629" y="466253"/>
                  <a:pt x="762789" y="292915"/>
                  <a:pt x="787934" y="163850"/>
                </a:cubicBezTo>
                <a:cubicBezTo>
                  <a:pt x="827501" y="-39241"/>
                  <a:pt x="1619623" y="-55804"/>
                  <a:pt x="2557190" y="126856"/>
                </a:cubicBezTo>
                <a:cubicBezTo>
                  <a:pt x="3494756" y="309515"/>
                  <a:pt x="4222729" y="622227"/>
                  <a:pt x="4183162" y="825318"/>
                </a:cubicBezTo>
                <a:cubicBezTo>
                  <a:pt x="4158267" y="953098"/>
                  <a:pt x="3835461" y="1007038"/>
                  <a:pt x="3365964" y="983851"/>
                </a:cubicBezTo>
                <a:cubicBezTo>
                  <a:pt x="3747047" y="1429972"/>
                  <a:pt x="3927961" y="2099812"/>
                  <a:pt x="3803926" y="2798722"/>
                </a:cubicBezTo>
                <a:cubicBezTo>
                  <a:pt x="3805119" y="2801970"/>
                  <a:pt x="3804666" y="2805049"/>
                  <a:pt x="3804070" y="2808106"/>
                </a:cubicBezTo>
                <a:lnTo>
                  <a:pt x="3801620" y="2813901"/>
                </a:lnTo>
                <a:cubicBezTo>
                  <a:pt x="3800848" y="2824321"/>
                  <a:pt x="3798919" y="2834550"/>
                  <a:pt x="3796925" y="2844784"/>
                </a:cubicBezTo>
                <a:lnTo>
                  <a:pt x="3789212" y="2843235"/>
                </a:lnTo>
                <a:cubicBezTo>
                  <a:pt x="3693045" y="3000715"/>
                  <a:pt x="3167676" y="3043207"/>
                  <a:pt x="2495214" y="2957076"/>
                </a:cubicBezTo>
                <a:cubicBezTo>
                  <a:pt x="2463609" y="3025452"/>
                  <a:pt x="2411786" y="3100029"/>
                  <a:pt x="2335929" y="3182867"/>
                </a:cubicBezTo>
                <a:cubicBezTo>
                  <a:pt x="2214096" y="3349602"/>
                  <a:pt x="1892232" y="3519455"/>
                  <a:pt x="2190894" y="39585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3559015" y="3650382"/>
            <a:ext cx="449989" cy="241189"/>
          </a:xfrm>
          <a:custGeom>
            <a:rect b="b" l="l" r="r" t="t"/>
            <a:pathLst>
              <a:path extrusionOk="0" h="2444140" w="3932090">
                <a:moveTo>
                  <a:pt x="3752090" y="1724140"/>
                </a:moveTo>
                <a:lnTo>
                  <a:pt x="3932090" y="1724140"/>
                </a:lnTo>
                <a:lnTo>
                  <a:pt x="3932090" y="2444140"/>
                </a:lnTo>
                <a:lnTo>
                  <a:pt x="3752090" y="2444140"/>
                </a:lnTo>
                <a:close/>
                <a:moveTo>
                  <a:pt x="3507168" y="1724140"/>
                </a:moveTo>
                <a:lnTo>
                  <a:pt x="3687168" y="1724140"/>
                </a:lnTo>
                <a:lnTo>
                  <a:pt x="3687168" y="2444140"/>
                </a:lnTo>
                <a:lnTo>
                  <a:pt x="3507168" y="2444140"/>
                </a:lnTo>
                <a:close/>
                <a:moveTo>
                  <a:pt x="3262246" y="1724140"/>
                </a:moveTo>
                <a:lnTo>
                  <a:pt x="3442246" y="1724140"/>
                </a:lnTo>
                <a:lnTo>
                  <a:pt x="3442246" y="2444140"/>
                </a:lnTo>
                <a:lnTo>
                  <a:pt x="3262246" y="2444140"/>
                </a:lnTo>
                <a:close/>
                <a:moveTo>
                  <a:pt x="1055059" y="1724140"/>
                </a:moveTo>
                <a:lnTo>
                  <a:pt x="3143291" y="1724140"/>
                </a:lnTo>
                <a:lnTo>
                  <a:pt x="3143291" y="2444140"/>
                </a:lnTo>
                <a:lnTo>
                  <a:pt x="1055059" y="2444140"/>
                </a:lnTo>
                <a:close/>
                <a:moveTo>
                  <a:pt x="0" y="1724140"/>
                </a:moveTo>
                <a:lnTo>
                  <a:pt x="936104" y="1724140"/>
                </a:lnTo>
                <a:lnTo>
                  <a:pt x="936104" y="2444140"/>
                </a:lnTo>
                <a:lnTo>
                  <a:pt x="0" y="2444140"/>
                </a:lnTo>
                <a:close/>
                <a:moveTo>
                  <a:pt x="3762587" y="1589250"/>
                </a:moveTo>
                <a:lnTo>
                  <a:pt x="3765926" y="1589250"/>
                </a:lnTo>
                <a:lnTo>
                  <a:pt x="3765536" y="1590703"/>
                </a:lnTo>
                <a:close/>
                <a:moveTo>
                  <a:pt x="3220509" y="127090"/>
                </a:moveTo>
                <a:cubicBezTo>
                  <a:pt x="3119394" y="287890"/>
                  <a:pt x="3131085" y="531689"/>
                  <a:pt x="3167859" y="664285"/>
                </a:cubicBezTo>
                <a:cubicBezTo>
                  <a:pt x="3206229" y="802641"/>
                  <a:pt x="3326101" y="848242"/>
                  <a:pt x="3454497" y="918848"/>
                </a:cubicBezTo>
                <a:cubicBezTo>
                  <a:pt x="3570280" y="981111"/>
                  <a:pt x="3683530" y="1073194"/>
                  <a:pt x="3717026" y="1189260"/>
                </a:cubicBezTo>
                <a:cubicBezTo>
                  <a:pt x="3750313" y="1304598"/>
                  <a:pt x="3742628" y="1529634"/>
                  <a:pt x="3568800" y="1629993"/>
                </a:cubicBezTo>
                <a:cubicBezTo>
                  <a:pt x="3616998" y="1398869"/>
                  <a:pt x="3491441" y="1157349"/>
                  <a:pt x="3350531" y="1088131"/>
                </a:cubicBezTo>
                <a:cubicBezTo>
                  <a:pt x="3206654" y="1043087"/>
                  <a:pt x="3006067" y="916673"/>
                  <a:pt x="2942451" y="750665"/>
                </a:cubicBezTo>
                <a:cubicBezTo>
                  <a:pt x="2847039" y="501685"/>
                  <a:pt x="2971529" y="222502"/>
                  <a:pt x="3220509" y="127090"/>
                </a:cubicBezTo>
                <a:close/>
                <a:moveTo>
                  <a:pt x="3467790" y="0"/>
                </a:moveTo>
                <a:cubicBezTo>
                  <a:pt x="3400562" y="106909"/>
                  <a:pt x="3408335" y="269002"/>
                  <a:pt x="3432785" y="357161"/>
                </a:cubicBezTo>
                <a:cubicBezTo>
                  <a:pt x="3458296" y="449148"/>
                  <a:pt x="3537994" y="479466"/>
                  <a:pt x="3623360" y="526409"/>
                </a:cubicBezTo>
                <a:cubicBezTo>
                  <a:pt x="3700340" y="567806"/>
                  <a:pt x="3775635" y="629028"/>
                  <a:pt x="3797906" y="706196"/>
                </a:cubicBezTo>
                <a:cubicBezTo>
                  <a:pt x="3820036" y="782880"/>
                  <a:pt x="3814927" y="932498"/>
                  <a:pt x="3699356" y="999223"/>
                </a:cubicBezTo>
                <a:cubicBezTo>
                  <a:pt x="3731401" y="845558"/>
                  <a:pt x="3647923" y="684980"/>
                  <a:pt x="3554236" y="638959"/>
                </a:cubicBezTo>
                <a:cubicBezTo>
                  <a:pt x="3458578" y="609011"/>
                  <a:pt x="3325215" y="524963"/>
                  <a:pt x="3282919" y="414591"/>
                </a:cubicBezTo>
                <a:cubicBezTo>
                  <a:pt x="3219483" y="249054"/>
                  <a:pt x="3302253" y="63436"/>
                  <a:pt x="34677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22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2"/>
          <p:cNvSpPr/>
          <p:nvPr/>
        </p:nvSpPr>
        <p:spPr>
          <a:xfrm rot="-2700000">
            <a:off x="4523118" y="2691555"/>
            <a:ext cx="3145764" cy="3145764"/>
          </a:xfrm>
          <a:prstGeom prst="roundRect">
            <a:avLst>
              <a:gd fmla="val 7240" name="adj"/>
            </a:avLst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6" name="Google Shape;1056;p22"/>
          <p:cNvGrpSpPr/>
          <p:nvPr/>
        </p:nvGrpSpPr>
        <p:grpSpPr>
          <a:xfrm>
            <a:off x="4523118" y="2691555"/>
            <a:ext cx="3145764" cy="3145764"/>
            <a:chOff x="3059832" y="2492896"/>
            <a:chExt cx="2886936" cy="2886936"/>
          </a:xfrm>
        </p:grpSpPr>
        <p:sp>
          <p:nvSpPr>
            <p:cNvPr id="1057" name="Google Shape;1057;p22"/>
            <p:cNvSpPr/>
            <p:nvPr/>
          </p:nvSpPr>
          <p:spPr>
            <a:xfrm>
              <a:off x="4572000" y="2492896"/>
              <a:ext cx="1374768" cy="1374768"/>
            </a:xfrm>
            <a:prstGeom prst="roundRect">
              <a:avLst>
                <a:gd fmla="val 7849" name="adj"/>
              </a:avLst>
            </a:prstGeom>
            <a:solidFill>
              <a:schemeClr val="lt1"/>
            </a:solidFill>
            <a:ln cap="flat" cmpd="sng" w="635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4572000" y="4005064"/>
              <a:ext cx="1374768" cy="1374768"/>
            </a:xfrm>
            <a:prstGeom prst="roundRect">
              <a:avLst>
                <a:gd fmla="val 7849" name="adj"/>
              </a:avLst>
            </a:prstGeom>
            <a:solidFill>
              <a:schemeClr val="lt1"/>
            </a:solidFill>
            <a:ln cap="flat" cmpd="sng" w="635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3059832" y="2492896"/>
              <a:ext cx="1374768" cy="1374768"/>
            </a:xfrm>
            <a:prstGeom prst="roundRect">
              <a:avLst>
                <a:gd fmla="val 7849" name="adj"/>
              </a:avLst>
            </a:prstGeom>
            <a:solidFill>
              <a:schemeClr val="lt1"/>
            </a:solidFill>
            <a:ln cap="flat" cmpd="sng" w="635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3059832" y="4005064"/>
              <a:ext cx="1374768" cy="1374768"/>
            </a:xfrm>
            <a:prstGeom prst="roundRect">
              <a:avLst>
                <a:gd fmla="val 7849" name="adj"/>
              </a:avLst>
            </a:prstGeom>
            <a:solidFill>
              <a:schemeClr val="lt1"/>
            </a:solidFill>
            <a:ln cap="flat" cmpd="sng" w="635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1" name="Google Shape;1061;p22"/>
          <p:cNvSpPr txBox="1"/>
          <p:nvPr/>
        </p:nvSpPr>
        <p:spPr>
          <a:xfrm>
            <a:off x="4523119" y="3025071"/>
            <a:ext cx="14980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sz="5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 txBox="1"/>
          <p:nvPr/>
        </p:nvSpPr>
        <p:spPr>
          <a:xfrm>
            <a:off x="6163481" y="3025071"/>
            <a:ext cx="14980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b="1" sz="5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22"/>
          <p:cNvSpPr txBox="1"/>
          <p:nvPr/>
        </p:nvSpPr>
        <p:spPr>
          <a:xfrm>
            <a:off x="4530328" y="4678943"/>
            <a:ext cx="14980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sz="5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22"/>
          <p:cNvSpPr txBox="1"/>
          <p:nvPr/>
        </p:nvSpPr>
        <p:spPr>
          <a:xfrm>
            <a:off x="6170690" y="4678943"/>
            <a:ext cx="14980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1" sz="5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5" name="Google Shape;1065;p22"/>
          <p:cNvGrpSpPr/>
          <p:nvPr/>
        </p:nvGrpSpPr>
        <p:grpSpPr>
          <a:xfrm>
            <a:off x="8297284" y="2524347"/>
            <a:ext cx="2980057" cy="1315889"/>
            <a:chOff x="539552" y="2708920"/>
            <a:chExt cx="1872208" cy="1315889"/>
          </a:xfrm>
        </p:grpSpPr>
        <p:sp>
          <p:nvSpPr>
            <p:cNvPr id="1066" name="Google Shape;1066;p22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2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2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2"/>
          <p:cNvGrpSpPr/>
          <p:nvPr/>
        </p:nvGrpSpPr>
        <p:grpSpPr>
          <a:xfrm>
            <a:off x="8297284" y="4589727"/>
            <a:ext cx="2980057" cy="1315889"/>
            <a:chOff x="539552" y="2708920"/>
            <a:chExt cx="1872208" cy="1315889"/>
          </a:xfrm>
        </p:grpSpPr>
        <p:sp>
          <p:nvSpPr>
            <p:cNvPr id="1070" name="Google Shape;1070;p22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2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2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3" name="Google Shape;1073;p22"/>
          <p:cNvGrpSpPr/>
          <p:nvPr/>
        </p:nvGrpSpPr>
        <p:grpSpPr>
          <a:xfrm>
            <a:off x="891551" y="2521240"/>
            <a:ext cx="2980057" cy="1315889"/>
            <a:chOff x="539552" y="2708920"/>
            <a:chExt cx="1872208" cy="1315889"/>
          </a:xfrm>
        </p:grpSpPr>
        <p:sp>
          <p:nvSpPr>
            <p:cNvPr id="1074" name="Google Shape;1074;p22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2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2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p22"/>
          <p:cNvGrpSpPr/>
          <p:nvPr/>
        </p:nvGrpSpPr>
        <p:grpSpPr>
          <a:xfrm>
            <a:off x="891551" y="4586620"/>
            <a:ext cx="2980057" cy="1315889"/>
            <a:chOff x="539552" y="2708920"/>
            <a:chExt cx="1872208" cy="1315889"/>
          </a:xfrm>
        </p:grpSpPr>
        <p:sp>
          <p:nvSpPr>
            <p:cNvPr id="1078" name="Google Shape;1078;p22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2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23"/>
          <p:cNvSpPr/>
          <p:nvPr/>
        </p:nvSpPr>
        <p:spPr>
          <a:xfrm>
            <a:off x="9251005" y="5793879"/>
            <a:ext cx="2111500" cy="432792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Here  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23"/>
          <p:cNvSpPr txBox="1"/>
          <p:nvPr/>
        </p:nvSpPr>
        <p:spPr>
          <a:xfrm>
            <a:off x="7239000" y="3184959"/>
            <a:ext cx="4123506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23"/>
          <p:cNvSpPr/>
          <p:nvPr/>
        </p:nvSpPr>
        <p:spPr>
          <a:xfrm>
            <a:off x="6965702" y="847725"/>
            <a:ext cx="4396803" cy="720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</p:txBody>
      </p:sp>
      <p:sp>
        <p:nvSpPr>
          <p:cNvPr id="1088" name="Google Shape;1088;p23"/>
          <p:cNvSpPr/>
          <p:nvPr/>
        </p:nvSpPr>
        <p:spPr>
          <a:xfrm>
            <a:off x="6965703" y="1705909"/>
            <a:ext cx="4396804" cy="720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089" name="Google Shape;1089;p23"/>
          <p:cNvSpPr txBox="1"/>
          <p:nvPr/>
        </p:nvSpPr>
        <p:spPr>
          <a:xfrm>
            <a:off x="2043955" y="5580232"/>
            <a:ext cx="263553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Modern Portfolio Designed</a:t>
            </a:r>
            <a:endParaRPr/>
          </a:p>
        </p:txBody>
      </p:sp>
      <p:sp>
        <p:nvSpPr>
          <p:cNvPr id="1090" name="Google Shape;1090;p23"/>
          <p:cNvSpPr/>
          <p:nvPr>
            <p:ph idx="2" type="pic"/>
          </p:nvPr>
        </p:nvSpPr>
        <p:spPr>
          <a:xfrm>
            <a:off x="0" y="0"/>
            <a:ext cx="623887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24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24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24"/>
          <p:cNvSpPr/>
          <p:nvPr/>
        </p:nvSpPr>
        <p:spPr>
          <a:xfrm rot="-900000">
            <a:off x="2945114" y="5804089"/>
            <a:ext cx="434971" cy="381221"/>
          </a:xfrm>
          <a:custGeom>
            <a:rect b="b" l="l" r="r" t="t"/>
            <a:pathLst>
              <a:path extrusionOk="0" h="3321003" w="4088377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24"/>
          <p:cNvSpPr/>
          <p:nvPr/>
        </p:nvSpPr>
        <p:spPr>
          <a:xfrm>
            <a:off x="3004427" y="2408381"/>
            <a:ext cx="316345" cy="322413"/>
          </a:xfrm>
          <a:custGeom>
            <a:rect b="b" l="l" r="r" t="t"/>
            <a:pathLst>
              <a:path extrusionOk="0" h="3965475" w="389085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24"/>
          <p:cNvSpPr/>
          <p:nvPr/>
        </p:nvSpPr>
        <p:spPr>
          <a:xfrm flipH="1" rot="10800000">
            <a:off x="1124355" y="4098786"/>
            <a:ext cx="362146" cy="406688"/>
          </a:xfrm>
          <a:custGeom>
            <a:rect b="b" l="l" r="r" t="t"/>
            <a:pathLst>
              <a:path extrusionOk="0" h="3926159" w="3496146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24"/>
          <p:cNvSpPr/>
          <p:nvPr/>
        </p:nvSpPr>
        <p:spPr>
          <a:xfrm rot="-7329956">
            <a:off x="1124914" y="2381549"/>
            <a:ext cx="361027" cy="376076"/>
          </a:xfrm>
          <a:custGeom>
            <a:rect b="b" l="l" r="r" t="t"/>
            <a:pathLst>
              <a:path extrusionOk="0" h="4259405" w="4088964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24"/>
          <p:cNvSpPr/>
          <p:nvPr/>
        </p:nvSpPr>
        <p:spPr>
          <a:xfrm>
            <a:off x="4906587" y="4079280"/>
            <a:ext cx="333838" cy="333838"/>
          </a:xfrm>
          <a:custGeom>
            <a:rect b="b" l="l" r="r" t="t"/>
            <a:pathLst>
              <a:path extrusionOk="0" h="3960000" w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24"/>
          <p:cNvSpPr/>
          <p:nvPr/>
        </p:nvSpPr>
        <p:spPr>
          <a:xfrm>
            <a:off x="4906587" y="2401966"/>
            <a:ext cx="333838" cy="335242"/>
          </a:xfrm>
          <a:custGeom>
            <a:rect b="b" l="l" r="r" t="t"/>
            <a:pathLst>
              <a:path extrusionOk="0" h="3795110" w="3821708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24"/>
          <p:cNvSpPr/>
          <p:nvPr/>
        </p:nvSpPr>
        <p:spPr>
          <a:xfrm rot="-2700000">
            <a:off x="4868480" y="5830004"/>
            <a:ext cx="410053" cy="329391"/>
          </a:xfrm>
          <a:custGeom>
            <a:rect b="b" l="l" r="r" t="t"/>
            <a:pathLst>
              <a:path extrusionOk="0" h="4354613" w="5420988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24"/>
          <p:cNvSpPr/>
          <p:nvPr/>
        </p:nvSpPr>
        <p:spPr>
          <a:xfrm>
            <a:off x="1151840" y="5839918"/>
            <a:ext cx="307175" cy="309563"/>
          </a:xfrm>
          <a:custGeom>
            <a:rect b="b" l="l" r="r" t="t"/>
            <a:pathLst>
              <a:path extrusionOk="0" h="3922089" w="3891831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5" name="Google Shape;1105;p24"/>
          <p:cNvGrpSpPr/>
          <p:nvPr/>
        </p:nvGrpSpPr>
        <p:grpSpPr>
          <a:xfrm>
            <a:off x="6313927" y="3306066"/>
            <a:ext cx="5327572" cy="734839"/>
            <a:chOff x="395534" y="3722056"/>
            <a:chExt cx="3972999" cy="734839"/>
          </a:xfrm>
        </p:grpSpPr>
        <p:sp>
          <p:nvSpPr>
            <p:cNvPr id="1106" name="Google Shape;1106;p24"/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24"/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8" name="Google Shape;1108;p24"/>
          <p:cNvGrpSpPr/>
          <p:nvPr/>
        </p:nvGrpSpPr>
        <p:grpSpPr>
          <a:xfrm>
            <a:off x="6313927" y="4428590"/>
            <a:ext cx="5327572" cy="734839"/>
            <a:chOff x="395534" y="3722056"/>
            <a:chExt cx="3972999" cy="734839"/>
          </a:xfrm>
        </p:grpSpPr>
        <p:sp>
          <p:nvSpPr>
            <p:cNvPr id="1109" name="Google Shape;1109;p24"/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24"/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1" name="Google Shape;1111;p24"/>
          <p:cNvGrpSpPr/>
          <p:nvPr/>
        </p:nvGrpSpPr>
        <p:grpSpPr>
          <a:xfrm>
            <a:off x="6313927" y="5551113"/>
            <a:ext cx="5327572" cy="734839"/>
            <a:chOff x="395534" y="3722056"/>
            <a:chExt cx="3972999" cy="734839"/>
          </a:xfrm>
        </p:grpSpPr>
        <p:sp>
          <p:nvSpPr>
            <p:cNvPr id="1112" name="Google Shape;1112;p24"/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24"/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4" name="Google Shape;1114;p24"/>
          <p:cNvGrpSpPr/>
          <p:nvPr/>
        </p:nvGrpSpPr>
        <p:grpSpPr>
          <a:xfrm>
            <a:off x="6313927" y="2183542"/>
            <a:ext cx="5327572" cy="734839"/>
            <a:chOff x="395534" y="3722056"/>
            <a:chExt cx="3972999" cy="734839"/>
          </a:xfrm>
        </p:grpSpPr>
        <p:sp>
          <p:nvSpPr>
            <p:cNvPr id="1115" name="Google Shape;1115;p24"/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24"/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7" name="Google Shape;1117;p24"/>
          <p:cNvGrpSpPr/>
          <p:nvPr/>
        </p:nvGrpSpPr>
        <p:grpSpPr>
          <a:xfrm>
            <a:off x="883574" y="2139966"/>
            <a:ext cx="4576416" cy="4273052"/>
            <a:chOff x="6612693" y="1884735"/>
            <a:chExt cx="4810824" cy="4491922"/>
          </a:xfrm>
        </p:grpSpPr>
        <p:cxnSp>
          <p:nvCxnSpPr>
            <p:cNvPr id="1118" name="Google Shape;1118;p24"/>
            <p:cNvCxnSpPr/>
            <p:nvPr/>
          </p:nvCxnSpPr>
          <p:spPr>
            <a:xfrm>
              <a:off x="7476789" y="2316783"/>
              <a:ext cx="960137" cy="1190225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24"/>
            <p:cNvCxnSpPr/>
            <p:nvPr/>
          </p:nvCxnSpPr>
          <p:spPr>
            <a:xfrm flipH="1" rot="10800000">
              <a:off x="7476789" y="4124531"/>
              <a:ext cx="667036" cy="6165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24"/>
            <p:cNvCxnSpPr/>
            <p:nvPr/>
          </p:nvCxnSpPr>
          <p:spPr>
            <a:xfrm flipH="1" rot="10800000">
              <a:off x="7476789" y="4726857"/>
              <a:ext cx="938557" cy="1217752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24"/>
            <p:cNvCxnSpPr/>
            <p:nvPr/>
          </p:nvCxnSpPr>
          <p:spPr>
            <a:xfrm flipH="1" rot="10800000">
              <a:off x="9018105" y="4729530"/>
              <a:ext cx="2" cy="783031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24"/>
            <p:cNvCxnSpPr/>
            <p:nvPr/>
          </p:nvCxnSpPr>
          <p:spPr>
            <a:xfrm flipH="1" rot="10800000">
              <a:off x="9014538" y="2748831"/>
              <a:ext cx="3567" cy="758177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24"/>
            <p:cNvCxnSpPr/>
            <p:nvPr/>
          </p:nvCxnSpPr>
          <p:spPr>
            <a:xfrm rot="10800000">
              <a:off x="9620786" y="4729530"/>
              <a:ext cx="938635" cy="1215079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24"/>
            <p:cNvCxnSpPr/>
            <p:nvPr/>
          </p:nvCxnSpPr>
          <p:spPr>
            <a:xfrm flipH="1" rot="10800000">
              <a:off x="9884018" y="4130696"/>
              <a:ext cx="675403" cy="2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24"/>
            <p:cNvCxnSpPr/>
            <p:nvPr/>
          </p:nvCxnSpPr>
          <p:spPr>
            <a:xfrm flipH="1">
              <a:off x="9562194" y="2316783"/>
              <a:ext cx="997227" cy="1173053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sp>
          <p:nvSpPr>
            <p:cNvPr id="1126" name="Google Shape;1126;p24"/>
            <p:cNvSpPr/>
            <p:nvPr/>
          </p:nvSpPr>
          <p:spPr>
            <a:xfrm>
              <a:off x="6612693" y="1884735"/>
              <a:ext cx="864096" cy="864096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8586057" y="1884735"/>
              <a:ext cx="864096" cy="864096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10559421" y="1884735"/>
              <a:ext cx="864096" cy="864096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10559421" y="3698648"/>
              <a:ext cx="864096" cy="864096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10559421" y="5512561"/>
              <a:ext cx="864096" cy="864096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8586057" y="5512561"/>
              <a:ext cx="864096" cy="864096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6612693" y="5512561"/>
              <a:ext cx="864096" cy="864096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6612693" y="3698648"/>
              <a:ext cx="864096" cy="864096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4"/>
            <p:cNvSpPr/>
            <p:nvPr/>
          </p:nvSpPr>
          <p:spPr>
            <a:xfrm rot="10800000">
              <a:off x="7907364" y="3492641"/>
              <a:ext cx="2235344" cy="1236889"/>
            </a:xfrm>
            <a:custGeom>
              <a:rect b="b" l="l" r="r" t="t"/>
              <a:pathLst>
                <a:path extrusionOk="0" h="1391026" w="2513902">
                  <a:moveTo>
                    <a:pt x="1390337" y="97116"/>
                  </a:moveTo>
                  <a:lnTo>
                    <a:pt x="1390337" y="72919"/>
                  </a:lnTo>
                  <a:lnTo>
                    <a:pt x="1123565" y="72919"/>
                  </a:lnTo>
                  <a:lnTo>
                    <a:pt x="1123565" y="97116"/>
                  </a:lnTo>
                  <a:close/>
                  <a:moveTo>
                    <a:pt x="2178715" y="1323989"/>
                  </a:moveTo>
                  <a:lnTo>
                    <a:pt x="2178715" y="217871"/>
                  </a:lnTo>
                  <a:lnTo>
                    <a:pt x="335187" y="217871"/>
                  </a:lnTo>
                  <a:lnTo>
                    <a:pt x="335187" y="1323989"/>
                  </a:lnTo>
                  <a:close/>
                  <a:moveTo>
                    <a:pt x="2190205" y="1391026"/>
                  </a:moveTo>
                  <a:lnTo>
                    <a:pt x="323696" y="1391026"/>
                  </a:lnTo>
                  <a:cubicBezTo>
                    <a:pt x="293019" y="1391026"/>
                    <a:pt x="268149" y="1366157"/>
                    <a:pt x="268149" y="1335479"/>
                  </a:cubicBezTo>
                  <a:lnTo>
                    <a:pt x="268149" y="117315"/>
                  </a:lnTo>
                  <a:lnTo>
                    <a:pt x="0" y="117315"/>
                  </a:lnTo>
                  <a:lnTo>
                    <a:pt x="0" y="50278"/>
                  </a:lnTo>
                  <a:lnTo>
                    <a:pt x="65286" y="0"/>
                  </a:lnTo>
                  <a:lnTo>
                    <a:pt x="2448616" y="0"/>
                  </a:lnTo>
                  <a:lnTo>
                    <a:pt x="2513902" y="50278"/>
                  </a:lnTo>
                  <a:lnTo>
                    <a:pt x="2513902" y="117315"/>
                  </a:lnTo>
                  <a:lnTo>
                    <a:pt x="2245752" y="117315"/>
                  </a:lnTo>
                  <a:lnTo>
                    <a:pt x="2245752" y="1335479"/>
                  </a:lnTo>
                  <a:cubicBezTo>
                    <a:pt x="2245752" y="1366157"/>
                    <a:pt x="2220883" y="1391026"/>
                    <a:pt x="2190205" y="13910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24"/>
          <p:cNvSpPr txBox="1"/>
          <p:nvPr/>
        </p:nvSpPr>
        <p:spPr>
          <a:xfrm>
            <a:off x="2523912" y="3923550"/>
            <a:ext cx="13121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Title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5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25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2" name="Google Shape;1142;p25"/>
          <p:cNvGrpSpPr/>
          <p:nvPr/>
        </p:nvGrpSpPr>
        <p:grpSpPr>
          <a:xfrm>
            <a:off x="5120328" y="2376210"/>
            <a:ext cx="6211460" cy="2621055"/>
            <a:chOff x="5044058" y="1843612"/>
            <a:chExt cx="6211460" cy="2621055"/>
          </a:xfrm>
        </p:grpSpPr>
        <p:sp>
          <p:nvSpPr>
            <p:cNvPr id="1143" name="Google Shape;1143;p25"/>
            <p:cNvSpPr txBox="1"/>
            <p:nvPr/>
          </p:nvSpPr>
          <p:spPr>
            <a:xfrm>
              <a:off x="5044059" y="2156343"/>
              <a:ext cx="6195269" cy="2308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Get a modern PowerPoint  Presentation that is beautifully designed. Easy to change colors, photos and Text. </a:t>
              </a:r>
              <a:endParaRPr/>
            </a:p>
          </p:txBody>
        </p:sp>
        <p:sp>
          <p:nvSpPr>
            <p:cNvPr id="1144" name="Google Shape;1144;p25"/>
            <p:cNvSpPr txBox="1"/>
            <p:nvPr/>
          </p:nvSpPr>
          <p:spPr>
            <a:xfrm>
              <a:off x="5044058" y="1843612"/>
              <a:ext cx="62114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5" name="Google Shape;1145;p25"/>
          <p:cNvSpPr/>
          <p:nvPr/>
        </p:nvSpPr>
        <p:spPr>
          <a:xfrm>
            <a:off x="964152" y="5658830"/>
            <a:ext cx="612000" cy="61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25"/>
          <p:cNvSpPr txBox="1"/>
          <p:nvPr/>
        </p:nvSpPr>
        <p:spPr>
          <a:xfrm>
            <a:off x="1698520" y="5641666"/>
            <a:ext cx="24616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25"/>
          <p:cNvSpPr/>
          <p:nvPr/>
        </p:nvSpPr>
        <p:spPr>
          <a:xfrm>
            <a:off x="4551442" y="5658830"/>
            <a:ext cx="612000" cy="61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25"/>
          <p:cNvSpPr txBox="1"/>
          <p:nvPr/>
        </p:nvSpPr>
        <p:spPr>
          <a:xfrm>
            <a:off x="5285810" y="5641666"/>
            <a:ext cx="24616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25"/>
          <p:cNvSpPr/>
          <p:nvPr/>
        </p:nvSpPr>
        <p:spPr>
          <a:xfrm>
            <a:off x="8138732" y="5658830"/>
            <a:ext cx="612000" cy="61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25"/>
          <p:cNvSpPr txBox="1"/>
          <p:nvPr/>
        </p:nvSpPr>
        <p:spPr>
          <a:xfrm>
            <a:off x="8873100" y="5641666"/>
            <a:ext cx="24616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1" name="Google Shape;1151;p25"/>
          <p:cNvGrpSpPr/>
          <p:nvPr/>
        </p:nvGrpSpPr>
        <p:grpSpPr>
          <a:xfrm>
            <a:off x="1087333" y="2172097"/>
            <a:ext cx="3611607" cy="3620658"/>
            <a:chOff x="251521" y="1180105"/>
            <a:chExt cx="3471177" cy="3479877"/>
          </a:xfrm>
        </p:grpSpPr>
        <p:sp>
          <p:nvSpPr>
            <p:cNvPr id="1152" name="Google Shape;1152;p25"/>
            <p:cNvSpPr/>
            <p:nvPr/>
          </p:nvSpPr>
          <p:spPr>
            <a:xfrm rot="814699">
              <a:off x="1553446" y="2539741"/>
              <a:ext cx="1368152" cy="1368152"/>
            </a:xfrm>
            <a:custGeom>
              <a:rect b="b" l="l" r="r" t="t"/>
              <a:pathLst>
                <a:path extrusionOk="0" h="2160240" w="2160240">
                  <a:moveTo>
                    <a:pt x="958200" y="0"/>
                  </a:moveTo>
                  <a:lnTo>
                    <a:pt x="1202040" y="0"/>
                  </a:lnTo>
                  <a:cubicBezTo>
                    <a:pt x="1254012" y="0"/>
                    <a:pt x="1296144" y="42132"/>
                    <a:pt x="1296144" y="94104"/>
                  </a:cubicBezTo>
                  <a:lnTo>
                    <a:pt x="1296144" y="190279"/>
                  </a:lnTo>
                  <a:cubicBezTo>
                    <a:pt x="1389361" y="212582"/>
                    <a:pt x="1477009" y="249172"/>
                    <a:pt x="1555776" y="298961"/>
                  </a:cubicBezTo>
                  <a:lnTo>
                    <a:pt x="1596168" y="258568"/>
                  </a:lnTo>
                  <a:cubicBezTo>
                    <a:pt x="1642655" y="212081"/>
                    <a:pt x="1718026" y="212081"/>
                    <a:pt x="1764513" y="258568"/>
                  </a:cubicBezTo>
                  <a:lnTo>
                    <a:pt x="1901672" y="395727"/>
                  </a:lnTo>
                  <a:cubicBezTo>
                    <a:pt x="1948159" y="442214"/>
                    <a:pt x="1948159" y="517585"/>
                    <a:pt x="1901672" y="564072"/>
                  </a:cubicBezTo>
                  <a:lnTo>
                    <a:pt x="1860814" y="604931"/>
                  </a:lnTo>
                  <a:cubicBezTo>
                    <a:pt x="1910096" y="683590"/>
                    <a:pt x="1946147" y="771046"/>
                    <a:pt x="1967819" y="864096"/>
                  </a:cubicBezTo>
                  <a:lnTo>
                    <a:pt x="2066136" y="864096"/>
                  </a:lnTo>
                  <a:cubicBezTo>
                    <a:pt x="2118108" y="864096"/>
                    <a:pt x="2160240" y="906228"/>
                    <a:pt x="2160240" y="958200"/>
                  </a:cubicBezTo>
                  <a:lnTo>
                    <a:pt x="2160240" y="1202040"/>
                  </a:lnTo>
                  <a:cubicBezTo>
                    <a:pt x="2160240" y="1254012"/>
                    <a:pt x="2118108" y="1296144"/>
                    <a:pt x="2066136" y="1296144"/>
                  </a:cubicBezTo>
                  <a:lnTo>
                    <a:pt x="1967819" y="1296144"/>
                  </a:lnTo>
                  <a:cubicBezTo>
                    <a:pt x="1946147" y="1389194"/>
                    <a:pt x="1910096" y="1476650"/>
                    <a:pt x="1860814" y="1555310"/>
                  </a:cubicBezTo>
                  <a:lnTo>
                    <a:pt x="1908650" y="1603146"/>
                  </a:lnTo>
                  <a:cubicBezTo>
                    <a:pt x="1957242" y="1651738"/>
                    <a:pt x="1957242" y="1730519"/>
                    <a:pt x="1908650" y="1779111"/>
                  </a:cubicBezTo>
                  <a:lnTo>
                    <a:pt x="1779111" y="1908650"/>
                  </a:lnTo>
                  <a:cubicBezTo>
                    <a:pt x="1730519" y="1957242"/>
                    <a:pt x="1651738" y="1957242"/>
                    <a:pt x="1603146" y="1908650"/>
                  </a:cubicBezTo>
                  <a:lnTo>
                    <a:pt x="1555776" y="1861280"/>
                  </a:lnTo>
                  <a:cubicBezTo>
                    <a:pt x="1477009" y="1911069"/>
                    <a:pt x="1389361" y="1947658"/>
                    <a:pt x="1296144" y="1969961"/>
                  </a:cubicBezTo>
                  <a:lnTo>
                    <a:pt x="1296144" y="2066136"/>
                  </a:lnTo>
                  <a:cubicBezTo>
                    <a:pt x="1296144" y="2118108"/>
                    <a:pt x="1254012" y="2160240"/>
                    <a:pt x="1202040" y="2160240"/>
                  </a:cubicBezTo>
                  <a:lnTo>
                    <a:pt x="958200" y="2160240"/>
                  </a:lnTo>
                  <a:cubicBezTo>
                    <a:pt x="906228" y="2160240"/>
                    <a:pt x="864096" y="2118108"/>
                    <a:pt x="864096" y="2066136"/>
                  </a:cubicBezTo>
                  <a:lnTo>
                    <a:pt x="864096" y="1969961"/>
                  </a:lnTo>
                  <a:cubicBezTo>
                    <a:pt x="770879" y="1947658"/>
                    <a:pt x="683232" y="1911069"/>
                    <a:pt x="604465" y="1861280"/>
                  </a:cubicBezTo>
                  <a:lnTo>
                    <a:pt x="564072" y="1901672"/>
                  </a:lnTo>
                  <a:cubicBezTo>
                    <a:pt x="517585" y="1948160"/>
                    <a:pt x="442214" y="1948160"/>
                    <a:pt x="395727" y="1901672"/>
                  </a:cubicBezTo>
                  <a:lnTo>
                    <a:pt x="258568" y="1764513"/>
                  </a:lnTo>
                  <a:cubicBezTo>
                    <a:pt x="212081" y="1718026"/>
                    <a:pt x="212081" y="1642655"/>
                    <a:pt x="258568" y="1596168"/>
                  </a:cubicBezTo>
                  <a:lnTo>
                    <a:pt x="299427" y="1555310"/>
                  </a:lnTo>
                  <a:cubicBezTo>
                    <a:pt x="250144" y="1476650"/>
                    <a:pt x="214093" y="1389194"/>
                    <a:pt x="192421" y="1296144"/>
                  </a:cubicBezTo>
                  <a:lnTo>
                    <a:pt x="94104" y="1296144"/>
                  </a:lnTo>
                  <a:cubicBezTo>
                    <a:pt x="42132" y="1296144"/>
                    <a:pt x="0" y="1254012"/>
                    <a:pt x="0" y="1202040"/>
                  </a:cubicBezTo>
                  <a:lnTo>
                    <a:pt x="0" y="958200"/>
                  </a:lnTo>
                  <a:cubicBezTo>
                    <a:pt x="0" y="906228"/>
                    <a:pt x="42132" y="864096"/>
                    <a:pt x="94104" y="864096"/>
                  </a:cubicBezTo>
                  <a:lnTo>
                    <a:pt x="192421" y="864096"/>
                  </a:lnTo>
                  <a:cubicBezTo>
                    <a:pt x="214093" y="771046"/>
                    <a:pt x="250144" y="683590"/>
                    <a:pt x="299426" y="604931"/>
                  </a:cubicBezTo>
                  <a:lnTo>
                    <a:pt x="251590" y="557095"/>
                  </a:lnTo>
                  <a:cubicBezTo>
                    <a:pt x="202999" y="508503"/>
                    <a:pt x="202999" y="429721"/>
                    <a:pt x="251590" y="381130"/>
                  </a:cubicBezTo>
                  <a:lnTo>
                    <a:pt x="381130" y="251591"/>
                  </a:lnTo>
                  <a:cubicBezTo>
                    <a:pt x="429721" y="202999"/>
                    <a:pt x="508503" y="202999"/>
                    <a:pt x="557095" y="251591"/>
                  </a:cubicBezTo>
                  <a:lnTo>
                    <a:pt x="604465" y="298961"/>
                  </a:lnTo>
                  <a:cubicBezTo>
                    <a:pt x="683232" y="249172"/>
                    <a:pt x="770879" y="212582"/>
                    <a:pt x="864096" y="190279"/>
                  </a:cubicBezTo>
                  <a:lnTo>
                    <a:pt x="864096" y="94104"/>
                  </a:lnTo>
                  <a:cubicBezTo>
                    <a:pt x="864096" y="42132"/>
                    <a:pt x="906228" y="0"/>
                    <a:pt x="95820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5"/>
            <p:cNvSpPr/>
            <p:nvPr/>
          </p:nvSpPr>
          <p:spPr>
            <a:xfrm rot="-556085">
              <a:off x="746970" y="1983891"/>
              <a:ext cx="1008112" cy="1008112"/>
            </a:xfrm>
            <a:custGeom>
              <a:rect b="b" l="l" r="r" t="t"/>
              <a:pathLst>
                <a:path extrusionOk="0" h="2160240" w="2160240">
                  <a:moveTo>
                    <a:pt x="958200" y="0"/>
                  </a:moveTo>
                  <a:lnTo>
                    <a:pt x="1202040" y="0"/>
                  </a:lnTo>
                  <a:cubicBezTo>
                    <a:pt x="1254012" y="0"/>
                    <a:pt x="1296144" y="42132"/>
                    <a:pt x="1296144" y="94104"/>
                  </a:cubicBezTo>
                  <a:lnTo>
                    <a:pt x="1296144" y="190279"/>
                  </a:lnTo>
                  <a:cubicBezTo>
                    <a:pt x="1389361" y="212582"/>
                    <a:pt x="1477009" y="249172"/>
                    <a:pt x="1555776" y="298961"/>
                  </a:cubicBezTo>
                  <a:lnTo>
                    <a:pt x="1596168" y="258568"/>
                  </a:lnTo>
                  <a:cubicBezTo>
                    <a:pt x="1642655" y="212081"/>
                    <a:pt x="1718026" y="212081"/>
                    <a:pt x="1764513" y="258568"/>
                  </a:cubicBezTo>
                  <a:lnTo>
                    <a:pt x="1901672" y="395727"/>
                  </a:lnTo>
                  <a:cubicBezTo>
                    <a:pt x="1948159" y="442214"/>
                    <a:pt x="1948159" y="517585"/>
                    <a:pt x="1901672" y="564072"/>
                  </a:cubicBezTo>
                  <a:lnTo>
                    <a:pt x="1860814" y="604931"/>
                  </a:lnTo>
                  <a:cubicBezTo>
                    <a:pt x="1910096" y="683590"/>
                    <a:pt x="1946147" y="771046"/>
                    <a:pt x="1967819" y="864096"/>
                  </a:cubicBezTo>
                  <a:lnTo>
                    <a:pt x="2066136" y="864096"/>
                  </a:lnTo>
                  <a:cubicBezTo>
                    <a:pt x="2118108" y="864096"/>
                    <a:pt x="2160240" y="906228"/>
                    <a:pt x="2160240" y="958200"/>
                  </a:cubicBezTo>
                  <a:lnTo>
                    <a:pt x="2160240" y="1202040"/>
                  </a:lnTo>
                  <a:cubicBezTo>
                    <a:pt x="2160240" y="1254012"/>
                    <a:pt x="2118108" y="1296144"/>
                    <a:pt x="2066136" y="1296144"/>
                  </a:cubicBezTo>
                  <a:lnTo>
                    <a:pt x="1967819" y="1296144"/>
                  </a:lnTo>
                  <a:cubicBezTo>
                    <a:pt x="1946147" y="1389194"/>
                    <a:pt x="1910096" y="1476650"/>
                    <a:pt x="1860814" y="1555310"/>
                  </a:cubicBezTo>
                  <a:lnTo>
                    <a:pt x="1908650" y="1603146"/>
                  </a:lnTo>
                  <a:cubicBezTo>
                    <a:pt x="1957242" y="1651738"/>
                    <a:pt x="1957242" y="1730519"/>
                    <a:pt x="1908650" y="1779111"/>
                  </a:cubicBezTo>
                  <a:lnTo>
                    <a:pt x="1779111" y="1908650"/>
                  </a:lnTo>
                  <a:cubicBezTo>
                    <a:pt x="1730519" y="1957242"/>
                    <a:pt x="1651738" y="1957242"/>
                    <a:pt x="1603146" y="1908650"/>
                  </a:cubicBezTo>
                  <a:lnTo>
                    <a:pt x="1555776" y="1861280"/>
                  </a:lnTo>
                  <a:cubicBezTo>
                    <a:pt x="1477009" y="1911069"/>
                    <a:pt x="1389361" y="1947658"/>
                    <a:pt x="1296144" y="1969961"/>
                  </a:cubicBezTo>
                  <a:lnTo>
                    <a:pt x="1296144" y="2066136"/>
                  </a:lnTo>
                  <a:cubicBezTo>
                    <a:pt x="1296144" y="2118108"/>
                    <a:pt x="1254012" y="2160240"/>
                    <a:pt x="1202040" y="2160240"/>
                  </a:cubicBezTo>
                  <a:lnTo>
                    <a:pt x="958200" y="2160240"/>
                  </a:lnTo>
                  <a:cubicBezTo>
                    <a:pt x="906228" y="2160240"/>
                    <a:pt x="864096" y="2118108"/>
                    <a:pt x="864096" y="2066136"/>
                  </a:cubicBezTo>
                  <a:lnTo>
                    <a:pt x="864096" y="1969961"/>
                  </a:lnTo>
                  <a:cubicBezTo>
                    <a:pt x="770879" y="1947658"/>
                    <a:pt x="683232" y="1911069"/>
                    <a:pt x="604465" y="1861280"/>
                  </a:cubicBezTo>
                  <a:lnTo>
                    <a:pt x="564072" y="1901672"/>
                  </a:lnTo>
                  <a:cubicBezTo>
                    <a:pt x="517585" y="1948160"/>
                    <a:pt x="442214" y="1948160"/>
                    <a:pt x="395727" y="1901672"/>
                  </a:cubicBezTo>
                  <a:lnTo>
                    <a:pt x="258568" y="1764513"/>
                  </a:lnTo>
                  <a:cubicBezTo>
                    <a:pt x="212081" y="1718026"/>
                    <a:pt x="212081" y="1642655"/>
                    <a:pt x="258568" y="1596168"/>
                  </a:cubicBezTo>
                  <a:lnTo>
                    <a:pt x="299427" y="1555310"/>
                  </a:lnTo>
                  <a:cubicBezTo>
                    <a:pt x="250144" y="1476650"/>
                    <a:pt x="214093" y="1389194"/>
                    <a:pt x="192421" y="1296144"/>
                  </a:cubicBezTo>
                  <a:lnTo>
                    <a:pt x="94104" y="1296144"/>
                  </a:lnTo>
                  <a:cubicBezTo>
                    <a:pt x="42132" y="1296144"/>
                    <a:pt x="0" y="1254012"/>
                    <a:pt x="0" y="1202040"/>
                  </a:cubicBezTo>
                  <a:lnTo>
                    <a:pt x="0" y="958200"/>
                  </a:lnTo>
                  <a:cubicBezTo>
                    <a:pt x="0" y="906228"/>
                    <a:pt x="42132" y="864096"/>
                    <a:pt x="94104" y="864096"/>
                  </a:cubicBezTo>
                  <a:lnTo>
                    <a:pt x="192421" y="864096"/>
                  </a:lnTo>
                  <a:cubicBezTo>
                    <a:pt x="214093" y="771046"/>
                    <a:pt x="250144" y="683590"/>
                    <a:pt x="299426" y="604931"/>
                  </a:cubicBezTo>
                  <a:lnTo>
                    <a:pt x="251590" y="557095"/>
                  </a:lnTo>
                  <a:cubicBezTo>
                    <a:pt x="202999" y="508503"/>
                    <a:pt x="202999" y="429721"/>
                    <a:pt x="251590" y="381130"/>
                  </a:cubicBezTo>
                  <a:lnTo>
                    <a:pt x="381130" y="251591"/>
                  </a:lnTo>
                  <a:cubicBezTo>
                    <a:pt x="429721" y="202999"/>
                    <a:pt x="508503" y="202999"/>
                    <a:pt x="557095" y="251591"/>
                  </a:cubicBezTo>
                  <a:lnTo>
                    <a:pt x="604465" y="298961"/>
                  </a:lnTo>
                  <a:cubicBezTo>
                    <a:pt x="683232" y="249172"/>
                    <a:pt x="770879" y="212582"/>
                    <a:pt x="864096" y="190279"/>
                  </a:cubicBezTo>
                  <a:lnTo>
                    <a:pt x="864096" y="94104"/>
                  </a:lnTo>
                  <a:cubicBezTo>
                    <a:pt x="864096" y="42132"/>
                    <a:pt x="906228" y="0"/>
                    <a:pt x="95820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5"/>
            <p:cNvSpPr/>
            <p:nvPr/>
          </p:nvSpPr>
          <p:spPr>
            <a:xfrm rot="-1248267">
              <a:off x="1492757" y="1344695"/>
              <a:ext cx="822464" cy="822464"/>
            </a:xfrm>
            <a:custGeom>
              <a:rect b="b" l="l" r="r" t="t"/>
              <a:pathLst>
                <a:path extrusionOk="0" h="2160240" w="2160240">
                  <a:moveTo>
                    <a:pt x="958200" y="0"/>
                  </a:moveTo>
                  <a:lnTo>
                    <a:pt x="1202040" y="0"/>
                  </a:lnTo>
                  <a:cubicBezTo>
                    <a:pt x="1254012" y="0"/>
                    <a:pt x="1296144" y="42132"/>
                    <a:pt x="1296144" y="94104"/>
                  </a:cubicBezTo>
                  <a:lnTo>
                    <a:pt x="1296144" y="190279"/>
                  </a:lnTo>
                  <a:cubicBezTo>
                    <a:pt x="1389361" y="212582"/>
                    <a:pt x="1477009" y="249172"/>
                    <a:pt x="1555776" y="298961"/>
                  </a:cubicBezTo>
                  <a:lnTo>
                    <a:pt x="1596168" y="258568"/>
                  </a:lnTo>
                  <a:cubicBezTo>
                    <a:pt x="1642655" y="212081"/>
                    <a:pt x="1718026" y="212081"/>
                    <a:pt x="1764513" y="258568"/>
                  </a:cubicBezTo>
                  <a:lnTo>
                    <a:pt x="1901672" y="395727"/>
                  </a:lnTo>
                  <a:cubicBezTo>
                    <a:pt x="1948159" y="442214"/>
                    <a:pt x="1948159" y="517585"/>
                    <a:pt x="1901672" y="564072"/>
                  </a:cubicBezTo>
                  <a:lnTo>
                    <a:pt x="1860814" y="604931"/>
                  </a:lnTo>
                  <a:cubicBezTo>
                    <a:pt x="1910096" y="683590"/>
                    <a:pt x="1946147" y="771046"/>
                    <a:pt x="1967819" y="864096"/>
                  </a:cubicBezTo>
                  <a:lnTo>
                    <a:pt x="2066136" y="864096"/>
                  </a:lnTo>
                  <a:cubicBezTo>
                    <a:pt x="2118108" y="864096"/>
                    <a:pt x="2160240" y="906228"/>
                    <a:pt x="2160240" y="958200"/>
                  </a:cubicBezTo>
                  <a:lnTo>
                    <a:pt x="2160240" y="1202040"/>
                  </a:lnTo>
                  <a:cubicBezTo>
                    <a:pt x="2160240" y="1254012"/>
                    <a:pt x="2118108" y="1296144"/>
                    <a:pt x="2066136" y="1296144"/>
                  </a:cubicBezTo>
                  <a:lnTo>
                    <a:pt x="1967819" y="1296144"/>
                  </a:lnTo>
                  <a:cubicBezTo>
                    <a:pt x="1946147" y="1389194"/>
                    <a:pt x="1910096" y="1476650"/>
                    <a:pt x="1860814" y="1555310"/>
                  </a:cubicBezTo>
                  <a:lnTo>
                    <a:pt x="1908650" y="1603146"/>
                  </a:lnTo>
                  <a:cubicBezTo>
                    <a:pt x="1957242" y="1651738"/>
                    <a:pt x="1957242" y="1730519"/>
                    <a:pt x="1908650" y="1779111"/>
                  </a:cubicBezTo>
                  <a:lnTo>
                    <a:pt x="1779111" y="1908650"/>
                  </a:lnTo>
                  <a:cubicBezTo>
                    <a:pt x="1730519" y="1957242"/>
                    <a:pt x="1651738" y="1957242"/>
                    <a:pt x="1603146" y="1908650"/>
                  </a:cubicBezTo>
                  <a:lnTo>
                    <a:pt x="1555776" y="1861280"/>
                  </a:lnTo>
                  <a:cubicBezTo>
                    <a:pt x="1477009" y="1911069"/>
                    <a:pt x="1389361" y="1947658"/>
                    <a:pt x="1296144" y="1969961"/>
                  </a:cubicBezTo>
                  <a:lnTo>
                    <a:pt x="1296144" y="2066136"/>
                  </a:lnTo>
                  <a:cubicBezTo>
                    <a:pt x="1296144" y="2118108"/>
                    <a:pt x="1254012" y="2160240"/>
                    <a:pt x="1202040" y="2160240"/>
                  </a:cubicBezTo>
                  <a:lnTo>
                    <a:pt x="958200" y="2160240"/>
                  </a:lnTo>
                  <a:cubicBezTo>
                    <a:pt x="906228" y="2160240"/>
                    <a:pt x="864096" y="2118108"/>
                    <a:pt x="864096" y="2066136"/>
                  </a:cubicBezTo>
                  <a:lnTo>
                    <a:pt x="864096" y="1969961"/>
                  </a:lnTo>
                  <a:cubicBezTo>
                    <a:pt x="770879" y="1947658"/>
                    <a:pt x="683232" y="1911069"/>
                    <a:pt x="604465" y="1861280"/>
                  </a:cubicBezTo>
                  <a:lnTo>
                    <a:pt x="564072" y="1901672"/>
                  </a:lnTo>
                  <a:cubicBezTo>
                    <a:pt x="517585" y="1948160"/>
                    <a:pt x="442214" y="1948160"/>
                    <a:pt x="395727" y="1901672"/>
                  </a:cubicBezTo>
                  <a:lnTo>
                    <a:pt x="258568" y="1764513"/>
                  </a:lnTo>
                  <a:cubicBezTo>
                    <a:pt x="212081" y="1718026"/>
                    <a:pt x="212081" y="1642655"/>
                    <a:pt x="258568" y="1596168"/>
                  </a:cubicBezTo>
                  <a:lnTo>
                    <a:pt x="299427" y="1555310"/>
                  </a:lnTo>
                  <a:cubicBezTo>
                    <a:pt x="250144" y="1476650"/>
                    <a:pt x="214093" y="1389194"/>
                    <a:pt x="192421" y="1296144"/>
                  </a:cubicBezTo>
                  <a:lnTo>
                    <a:pt x="94104" y="1296144"/>
                  </a:lnTo>
                  <a:cubicBezTo>
                    <a:pt x="42132" y="1296144"/>
                    <a:pt x="0" y="1254012"/>
                    <a:pt x="0" y="1202040"/>
                  </a:cubicBezTo>
                  <a:lnTo>
                    <a:pt x="0" y="958200"/>
                  </a:lnTo>
                  <a:cubicBezTo>
                    <a:pt x="0" y="906228"/>
                    <a:pt x="42132" y="864096"/>
                    <a:pt x="94104" y="864096"/>
                  </a:cubicBezTo>
                  <a:lnTo>
                    <a:pt x="192421" y="864096"/>
                  </a:lnTo>
                  <a:cubicBezTo>
                    <a:pt x="214093" y="771046"/>
                    <a:pt x="250144" y="683590"/>
                    <a:pt x="299426" y="604931"/>
                  </a:cubicBezTo>
                  <a:lnTo>
                    <a:pt x="251590" y="557095"/>
                  </a:lnTo>
                  <a:cubicBezTo>
                    <a:pt x="202999" y="508503"/>
                    <a:pt x="202999" y="429721"/>
                    <a:pt x="251590" y="381130"/>
                  </a:cubicBezTo>
                  <a:lnTo>
                    <a:pt x="381130" y="251591"/>
                  </a:lnTo>
                  <a:cubicBezTo>
                    <a:pt x="429721" y="202999"/>
                    <a:pt x="508503" y="202999"/>
                    <a:pt x="557095" y="251591"/>
                  </a:cubicBezTo>
                  <a:lnTo>
                    <a:pt x="604465" y="298961"/>
                  </a:lnTo>
                  <a:cubicBezTo>
                    <a:pt x="683232" y="249172"/>
                    <a:pt x="770879" y="212582"/>
                    <a:pt x="864096" y="190279"/>
                  </a:cubicBezTo>
                  <a:lnTo>
                    <a:pt x="864096" y="94104"/>
                  </a:lnTo>
                  <a:cubicBezTo>
                    <a:pt x="864096" y="42132"/>
                    <a:pt x="906228" y="0"/>
                    <a:pt x="95820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5"/>
            <p:cNvSpPr/>
            <p:nvPr/>
          </p:nvSpPr>
          <p:spPr>
            <a:xfrm rot="2889938">
              <a:off x="1330104" y="2267388"/>
              <a:ext cx="1983863" cy="1983863"/>
            </a:xfrm>
            <a:prstGeom prst="arc">
              <a:avLst>
                <a:gd fmla="val 16200000" name="adj1"/>
                <a:gd fmla="val 21318487" name="adj2"/>
              </a:avLst>
            </a:prstGeom>
            <a:noFill/>
            <a:ln cap="flat" cmpd="sng" w="88900">
              <a:solidFill>
                <a:schemeClr val="lt1"/>
              </a:solidFill>
              <a:prstDash val="solid"/>
              <a:miter lim="800000"/>
              <a:headEnd len="sm" w="sm" type="triangl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5"/>
            <p:cNvSpPr/>
            <p:nvPr/>
          </p:nvSpPr>
          <p:spPr>
            <a:xfrm rot="-6588949">
              <a:off x="441611" y="1718841"/>
              <a:ext cx="1358831" cy="1358831"/>
            </a:xfrm>
            <a:prstGeom prst="arc">
              <a:avLst>
                <a:gd fmla="val 16194741" name="adj1"/>
                <a:gd fmla="val 21318487" name="adj2"/>
              </a:avLst>
            </a:prstGeom>
            <a:noFill/>
            <a:ln cap="flat" cmpd="sng" w="88900">
              <a:solidFill>
                <a:schemeClr val="lt1"/>
              </a:solidFill>
              <a:prstDash val="solid"/>
              <a:miter lim="800000"/>
              <a:headEnd len="sm" w="sm" type="triangl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5"/>
            <p:cNvSpPr/>
            <p:nvPr/>
          </p:nvSpPr>
          <p:spPr>
            <a:xfrm>
              <a:off x="1439309" y="1180105"/>
              <a:ext cx="1120509" cy="1120509"/>
            </a:xfrm>
            <a:prstGeom prst="arc">
              <a:avLst>
                <a:gd fmla="val 19315636" name="adj1"/>
                <a:gd fmla="val 3063482" name="adj2"/>
              </a:avLst>
            </a:prstGeom>
            <a:noFill/>
            <a:ln cap="flat" cmpd="sng" w="889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5"/>
            <p:cNvSpPr txBox="1"/>
            <p:nvPr/>
          </p:nvSpPr>
          <p:spPr>
            <a:xfrm>
              <a:off x="1614387" y="3036617"/>
              <a:ext cx="1229421" cy="420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5"/>
            <p:cNvSpPr txBox="1"/>
            <p:nvPr/>
          </p:nvSpPr>
          <p:spPr>
            <a:xfrm>
              <a:off x="817486" y="2340043"/>
              <a:ext cx="867082" cy="295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/>
            </a:p>
          </p:txBody>
        </p:sp>
        <p:sp>
          <p:nvSpPr>
            <p:cNvPr id="1160" name="Google Shape;1160;p25"/>
            <p:cNvSpPr txBox="1"/>
            <p:nvPr/>
          </p:nvSpPr>
          <p:spPr>
            <a:xfrm>
              <a:off x="1576968" y="1636132"/>
              <a:ext cx="652129" cy="24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1" name="Google Shape;1161;p25"/>
          <p:cNvSpPr/>
          <p:nvPr/>
        </p:nvSpPr>
        <p:spPr>
          <a:xfrm flipH="1">
            <a:off x="1089272" y="5826734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25"/>
          <p:cNvSpPr/>
          <p:nvPr/>
        </p:nvSpPr>
        <p:spPr>
          <a:xfrm>
            <a:off x="8226058" y="5746428"/>
            <a:ext cx="427438" cy="344974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25"/>
          <p:cNvSpPr/>
          <p:nvPr/>
        </p:nvSpPr>
        <p:spPr>
          <a:xfrm>
            <a:off x="4685938" y="5802070"/>
            <a:ext cx="354676" cy="357638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26"/>
          <p:cNvSpPr/>
          <p:nvPr/>
        </p:nvSpPr>
        <p:spPr>
          <a:xfrm>
            <a:off x="0" y="4365927"/>
            <a:ext cx="12192000" cy="2492079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9" name="Google Shape;1169;p26"/>
          <p:cNvGrpSpPr/>
          <p:nvPr/>
        </p:nvGrpSpPr>
        <p:grpSpPr>
          <a:xfrm>
            <a:off x="862012" y="5057964"/>
            <a:ext cx="2715078" cy="1107996"/>
            <a:chOff x="5889060" y="3872747"/>
            <a:chExt cx="2527679" cy="1107996"/>
          </a:xfrm>
        </p:grpSpPr>
        <p:sp>
          <p:nvSpPr>
            <p:cNvPr id="1170" name="Google Shape;1170;p26"/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6"/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2" name="Google Shape;1172;p26"/>
          <p:cNvGrpSpPr/>
          <p:nvPr/>
        </p:nvGrpSpPr>
        <p:grpSpPr>
          <a:xfrm>
            <a:off x="4736860" y="5057964"/>
            <a:ext cx="2715078" cy="1107996"/>
            <a:chOff x="5889060" y="3872747"/>
            <a:chExt cx="2527679" cy="1107996"/>
          </a:xfrm>
        </p:grpSpPr>
        <p:sp>
          <p:nvSpPr>
            <p:cNvPr id="1173" name="Google Shape;1173;p26"/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6"/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5" name="Google Shape;1175;p26"/>
          <p:cNvGrpSpPr/>
          <p:nvPr/>
        </p:nvGrpSpPr>
        <p:grpSpPr>
          <a:xfrm>
            <a:off x="8611708" y="5057964"/>
            <a:ext cx="2715078" cy="1107996"/>
            <a:chOff x="5889060" y="3872747"/>
            <a:chExt cx="2527679" cy="1107996"/>
          </a:xfrm>
        </p:grpSpPr>
        <p:sp>
          <p:nvSpPr>
            <p:cNvPr id="1176" name="Google Shape;1176;p26"/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6"/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8" name="Google Shape;1178;p26"/>
          <p:cNvSpPr/>
          <p:nvPr/>
        </p:nvSpPr>
        <p:spPr>
          <a:xfrm flipH="1">
            <a:off x="1982266" y="3062057"/>
            <a:ext cx="1282157" cy="945743"/>
          </a:xfrm>
          <a:custGeom>
            <a:rect b="b" l="l" r="r" t="t"/>
            <a:pathLst>
              <a:path extrusionOk="0" h="3035027" w="4114619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26"/>
          <p:cNvSpPr/>
          <p:nvPr/>
        </p:nvSpPr>
        <p:spPr>
          <a:xfrm>
            <a:off x="6779464" y="1835585"/>
            <a:ext cx="1979413" cy="926370"/>
          </a:xfrm>
          <a:custGeom>
            <a:rect b="b" l="l" r="r" t="t"/>
            <a:pathLst>
              <a:path extrusionOk="0" h="1217445" w="260136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26"/>
          <p:cNvSpPr/>
          <p:nvPr/>
        </p:nvSpPr>
        <p:spPr>
          <a:xfrm>
            <a:off x="3124776" y="3209090"/>
            <a:ext cx="6248967" cy="1160647"/>
          </a:xfrm>
          <a:custGeom>
            <a:rect b="b" l="l" r="r" t="t"/>
            <a:pathLst>
              <a:path extrusionOk="0" h="1160647" w="6248967">
                <a:moveTo>
                  <a:pt x="5466852" y="756158"/>
                </a:moveTo>
                <a:cubicBezTo>
                  <a:pt x="5466852" y="756158"/>
                  <a:pt x="5466852" y="756158"/>
                  <a:pt x="5504746" y="756158"/>
                </a:cubicBezTo>
                <a:cubicBezTo>
                  <a:pt x="5504746" y="756158"/>
                  <a:pt x="5504746" y="756158"/>
                  <a:pt x="5504746" y="757902"/>
                </a:cubicBezTo>
                <a:lnTo>
                  <a:pt x="5504746" y="770106"/>
                </a:lnTo>
                <a:cubicBezTo>
                  <a:pt x="5504746" y="770106"/>
                  <a:pt x="5504746" y="770106"/>
                  <a:pt x="5542639" y="770106"/>
                </a:cubicBezTo>
                <a:cubicBezTo>
                  <a:pt x="5542639" y="770106"/>
                  <a:pt x="5542639" y="770106"/>
                  <a:pt x="5542639" y="860767"/>
                </a:cubicBezTo>
                <a:cubicBezTo>
                  <a:pt x="5542639" y="860767"/>
                  <a:pt x="5542639" y="860767"/>
                  <a:pt x="5544032" y="860767"/>
                </a:cubicBezTo>
                <a:lnTo>
                  <a:pt x="5553784" y="860767"/>
                </a:lnTo>
                <a:cubicBezTo>
                  <a:pt x="5553784" y="860767"/>
                  <a:pt x="5553784" y="860767"/>
                  <a:pt x="5553784" y="993272"/>
                </a:cubicBezTo>
                <a:cubicBezTo>
                  <a:pt x="5553784" y="993272"/>
                  <a:pt x="5553784" y="993272"/>
                  <a:pt x="5556013" y="993272"/>
                </a:cubicBezTo>
                <a:lnTo>
                  <a:pt x="5571616" y="993272"/>
                </a:lnTo>
                <a:cubicBezTo>
                  <a:pt x="5571616" y="993272"/>
                  <a:pt x="5571616" y="993272"/>
                  <a:pt x="5571616" y="907260"/>
                </a:cubicBezTo>
                <a:cubicBezTo>
                  <a:pt x="5571616" y="907260"/>
                  <a:pt x="5571616" y="907260"/>
                  <a:pt x="5572452" y="906679"/>
                </a:cubicBezTo>
                <a:lnTo>
                  <a:pt x="5578303" y="902611"/>
                </a:lnTo>
                <a:cubicBezTo>
                  <a:pt x="5582761" y="902611"/>
                  <a:pt x="5582761" y="902611"/>
                  <a:pt x="5582761" y="903773"/>
                </a:cubicBezTo>
                <a:lnTo>
                  <a:pt x="5582761" y="911910"/>
                </a:lnTo>
                <a:cubicBezTo>
                  <a:pt x="5582761" y="911910"/>
                  <a:pt x="5582761" y="911910"/>
                  <a:pt x="5584990" y="910747"/>
                </a:cubicBezTo>
                <a:lnTo>
                  <a:pt x="5600593" y="902611"/>
                </a:lnTo>
                <a:cubicBezTo>
                  <a:pt x="5600593" y="902611"/>
                  <a:pt x="5600593" y="902611"/>
                  <a:pt x="5602544" y="902611"/>
                </a:cubicBezTo>
                <a:lnTo>
                  <a:pt x="5616196" y="902611"/>
                </a:lnTo>
                <a:cubicBezTo>
                  <a:pt x="5616196" y="902611"/>
                  <a:pt x="5616196" y="902611"/>
                  <a:pt x="5616196" y="1060687"/>
                </a:cubicBezTo>
                <a:cubicBezTo>
                  <a:pt x="5616196" y="1060687"/>
                  <a:pt x="5616196" y="1060687"/>
                  <a:pt x="5647403" y="1065337"/>
                </a:cubicBezTo>
                <a:cubicBezTo>
                  <a:pt x="5647403" y="1063012"/>
                  <a:pt x="5647403" y="1060687"/>
                  <a:pt x="5647403" y="1058363"/>
                </a:cubicBezTo>
                <a:cubicBezTo>
                  <a:pt x="5658548" y="1058363"/>
                  <a:pt x="5669693" y="1058363"/>
                  <a:pt x="5680838" y="1058363"/>
                </a:cubicBezTo>
                <a:cubicBezTo>
                  <a:pt x="5680838" y="1046739"/>
                  <a:pt x="5680838" y="1037441"/>
                  <a:pt x="5680838" y="1028142"/>
                </a:cubicBezTo>
                <a:lnTo>
                  <a:pt x="5689754" y="1028142"/>
                </a:lnTo>
                <a:cubicBezTo>
                  <a:pt x="5689754" y="1014194"/>
                  <a:pt x="5689754" y="1002571"/>
                  <a:pt x="5689754" y="988623"/>
                </a:cubicBezTo>
                <a:cubicBezTo>
                  <a:pt x="5691983" y="988623"/>
                  <a:pt x="5694212" y="988623"/>
                  <a:pt x="5696441" y="988623"/>
                </a:cubicBezTo>
                <a:cubicBezTo>
                  <a:pt x="5696441" y="974675"/>
                  <a:pt x="5696441" y="963052"/>
                  <a:pt x="5696441" y="949104"/>
                </a:cubicBezTo>
                <a:cubicBezTo>
                  <a:pt x="5700899" y="949104"/>
                  <a:pt x="5705357" y="949104"/>
                  <a:pt x="5712044" y="949104"/>
                </a:cubicBezTo>
                <a:cubicBezTo>
                  <a:pt x="5727647" y="944455"/>
                  <a:pt x="5745479" y="935156"/>
                  <a:pt x="5761082" y="928182"/>
                </a:cubicBezTo>
                <a:cubicBezTo>
                  <a:pt x="5763311" y="921208"/>
                  <a:pt x="5763311" y="914234"/>
                  <a:pt x="5763311" y="907260"/>
                </a:cubicBezTo>
                <a:cubicBezTo>
                  <a:pt x="5765540" y="914234"/>
                  <a:pt x="5765540" y="921208"/>
                  <a:pt x="5767769" y="928182"/>
                </a:cubicBezTo>
                <a:cubicBezTo>
                  <a:pt x="5785601" y="937481"/>
                  <a:pt x="5801204" y="946779"/>
                  <a:pt x="5819036" y="956078"/>
                </a:cubicBezTo>
                <a:cubicBezTo>
                  <a:pt x="5819036" y="953759"/>
                  <a:pt x="5819036" y="951441"/>
                  <a:pt x="5819036" y="951429"/>
                </a:cubicBezTo>
                <a:cubicBezTo>
                  <a:pt x="5823494" y="951429"/>
                  <a:pt x="5827953" y="951429"/>
                  <a:pt x="5832411" y="951429"/>
                </a:cubicBezTo>
                <a:cubicBezTo>
                  <a:pt x="5832411" y="963052"/>
                  <a:pt x="5832411" y="977000"/>
                  <a:pt x="5832411" y="988623"/>
                </a:cubicBezTo>
                <a:cubicBezTo>
                  <a:pt x="5834640" y="988623"/>
                  <a:pt x="5836869" y="988623"/>
                  <a:pt x="5839098" y="988623"/>
                </a:cubicBezTo>
                <a:cubicBezTo>
                  <a:pt x="5839098" y="1002571"/>
                  <a:pt x="5839098" y="1016519"/>
                  <a:pt x="5839098" y="1032791"/>
                </a:cubicBezTo>
                <a:cubicBezTo>
                  <a:pt x="5841327" y="1032791"/>
                  <a:pt x="5843556" y="1032791"/>
                  <a:pt x="5845785" y="1032791"/>
                </a:cubicBezTo>
                <a:cubicBezTo>
                  <a:pt x="5845785" y="1039765"/>
                  <a:pt x="5845785" y="1046739"/>
                  <a:pt x="5845785" y="1053713"/>
                </a:cubicBezTo>
                <a:cubicBezTo>
                  <a:pt x="5850243" y="1053713"/>
                  <a:pt x="5854701" y="1053713"/>
                  <a:pt x="5859159" y="1053713"/>
                </a:cubicBezTo>
                <a:cubicBezTo>
                  <a:pt x="5859159" y="1065337"/>
                  <a:pt x="5859159" y="1074635"/>
                  <a:pt x="5859159" y="1086258"/>
                </a:cubicBezTo>
                <a:cubicBezTo>
                  <a:pt x="5888136" y="1083934"/>
                  <a:pt x="5914884" y="1081609"/>
                  <a:pt x="5943861" y="1079284"/>
                </a:cubicBezTo>
                <a:cubicBezTo>
                  <a:pt x="5943861" y="1067661"/>
                  <a:pt x="5943861" y="1058363"/>
                  <a:pt x="5943861" y="1046739"/>
                </a:cubicBezTo>
                <a:cubicBezTo>
                  <a:pt x="5959464" y="1046739"/>
                  <a:pt x="5975067" y="1046739"/>
                  <a:pt x="5988441" y="1046739"/>
                </a:cubicBezTo>
                <a:cubicBezTo>
                  <a:pt x="5988441" y="1039765"/>
                  <a:pt x="5988441" y="1035116"/>
                  <a:pt x="5988441" y="1028142"/>
                </a:cubicBezTo>
                <a:cubicBezTo>
                  <a:pt x="6019648" y="1028142"/>
                  <a:pt x="6050854" y="1028142"/>
                  <a:pt x="6082060" y="1028142"/>
                </a:cubicBezTo>
                <a:cubicBezTo>
                  <a:pt x="6082060" y="1032791"/>
                  <a:pt x="6082060" y="1035116"/>
                  <a:pt x="6082060" y="1039765"/>
                </a:cubicBezTo>
                <a:cubicBezTo>
                  <a:pt x="6102121" y="1039765"/>
                  <a:pt x="6122182" y="1039765"/>
                  <a:pt x="6142243" y="1039765"/>
                </a:cubicBezTo>
                <a:cubicBezTo>
                  <a:pt x="6142243" y="1042090"/>
                  <a:pt x="6142243" y="1044415"/>
                  <a:pt x="6142243" y="1046739"/>
                </a:cubicBezTo>
                <a:cubicBezTo>
                  <a:pt x="6146701" y="1046739"/>
                  <a:pt x="6153388" y="1046739"/>
                  <a:pt x="6160075" y="1046739"/>
                </a:cubicBezTo>
                <a:cubicBezTo>
                  <a:pt x="6160075" y="1049064"/>
                  <a:pt x="6160075" y="1051389"/>
                  <a:pt x="6160075" y="1053713"/>
                </a:cubicBezTo>
                <a:cubicBezTo>
                  <a:pt x="6164533" y="1053713"/>
                  <a:pt x="6171220" y="1053713"/>
                  <a:pt x="6175678" y="1053713"/>
                </a:cubicBezTo>
                <a:cubicBezTo>
                  <a:pt x="6175678" y="1047044"/>
                  <a:pt x="6175678" y="1040375"/>
                  <a:pt x="6175678" y="1033706"/>
                </a:cubicBezTo>
                <a:lnTo>
                  <a:pt x="6248967" y="1160647"/>
                </a:lnTo>
                <a:cubicBezTo>
                  <a:pt x="5767237" y="1160647"/>
                  <a:pt x="5049492" y="1160647"/>
                  <a:pt x="3980101" y="1160647"/>
                </a:cubicBezTo>
                <a:cubicBezTo>
                  <a:pt x="3980101" y="1160647"/>
                  <a:pt x="3980101" y="1160647"/>
                  <a:pt x="3980101" y="1063012"/>
                </a:cubicBezTo>
                <a:cubicBezTo>
                  <a:pt x="3980101" y="1063012"/>
                  <a:pt x="3980101" y="1063012"/>
                  <a:pt x="3980937" y="1063593"/>
                </a:cubicBezTo>
                <a:lnTo>
                  <a:pt x="3986788" y="1067661"/>
                </a:lnTo>
                <a:cubicBezTo>
                  <a:pt x="3986788" y="1067661"/>
                  <a:pt x="3986788" y="1067661"/>
                  <a:pt x="3993475" y="1037441"/>
                </a:cubicBezTo>
                <a:cubicBezTo>
                  <a:pt x="3993475" y="1037441"/>
                  <a:pt x="3993475" y="1037441"/>
                  <a:pt x="3994311" y="1037441"/>
                </a:cubicBezTo>
                <a:lnTo>
                  <a:pt x="4000162" y="1037441"/>
                </a:lnTo>
                <a:cubicBezTo>
                  <a:pt x="4000162" y="1037441"/>
                  <a:pt x="4000162" y="1037441"/>
                  <a:pt x="4009078" y="967701"/>
                </a:cubicBezTo>
                <a:lnTo>
                  <a:pt x="4004620" y="963052"/>
                </a:lnTo>
                <a:cubicBezTo>
                  <a:pt x="4004620" y="963052"/>
                  <a:pt x="4004620" y="963052"/>
                  <a:pt x="4004620" y="962180"/>
                </a:cubicBezTo>
                <a:lnTo>
                  <a:pt x="4004620" y="956078"/>
                </a:lnTo>
                <a:cubicBezTo>
                  <a:pt x="4004620" y="956078"/>
                  <a:pt x="4004620" y="956078"/>
                  <a:pt x="4005456" y="955497"/>
                </a:cubicBezTo>
                <a:lnTo>
                  <a:pt x="4011307" y="951429"/>
                </a:lnTo>
                <a:cubicBezTo>
                  <a:pt x="4011307" y="951429"/>
                  <a:pt x="4011307" y="951429"/>
                  <a:pt x="4011586" y="949685"/>
                </a:cubicBezTo>
                <a:lnTo>
                  <a:pt x="4013536" y="937481"/>
                </a:lnTo>
                <a:cubicBezTo>
                  <a:pt x="4013536" y="937481"/>
                  <a:pt x="4013536" y="937481"/>
                  <a:pt x="4014094" y="939224"/>
                </a:cubicBezTo>
                <a:lnTo>
                  <a:pt x="4017994" y="951429"/>
                </a:lnTo>
                <a:lnTo>
                  <a:pt x="4022452" y="956078"/>
                </a:lnTo>
                <a:cubicBezTo>
                  <a:pt x="4022452" y="956078"/>
                  <a:pt x="4022452" y="956078"/>
                  <a:pt x="4022452" y="957240"/>
                </a:cubicBezTo>
                <a:lnTo>
                  <a:pt x="4022452" y="965377"/>
                </a:lnTo>
                <a:lnTo>
                  <a:pt x="4017994" y="967701"/>
                </a:lnTo>
                <a:cubicBezTo>
                  <a:pt x="4017994" y="967701"/>
                  <a:pt x="4017994" y="967701"/>
                  <a:pt x="4029140" y="1035116"/>
                </a:cubicBezTo>
                <a:cubicBezTo>
                  <a:pt x="4029140" y="1035116"/>
                  <a:pt x="4029140" y="1035116"/>
                  <a:pt x="4030254" y="1035116"/>
                </a:cubicBezTo>
                <a:lnTo>
                  <a:pt x="4038056" y="1035116"/>
                </a:lnTo>
                <a:cubicBezTo>
                  <a:pt x="4038056" y="1035116"/>
                  <a:pt x="4038056" y="1035116"/>
                  <a:pt x="4044743" y="1067661"/>
                </a:cubicBezTo>
                <a:cubicBezTo>
                  <a:pt x="4044743" y="1067661"/>
                  <a:pt x="4044743" y="1067661"/>
                  <a:pt x="4078178" y="1074635"/>
                </a:cubicBezTo>
                <a:cubicBezTo>
                  <a:pt x="4078178" y="1074635"/>
                  <a:pt x="4078178" y="1074635"/>
                  <a:pt x="4078178" y="1035116"/>
                </a:cubicBezTo>
                <a:cubicBezTo>
                  <a:pt x="4078178" y="1035116"/>
                  <a:pt x="4078178" y="1035116"/>
                  <a:pt x="4133903" y="1035116"/>
                </a:cubicBezTo>
                <a:cubicBezTo>
                  <a:pt x="4133903" y="1035116"/>
                  <a:pt x="4133903" y="1035116"/>
                  <a:pt x="4156193" y="1051389"/>
                </a:cubicBezTo>
                <a:cubicBezTo>
                  <a:pt x="4156193" y="1051389"/>
                  <a:pt x="4156193" y="1051389"/>
                  <a:pt x="4157586" y="1051389"/>
                </a:cubicBezTo>
                <a:lnTo>
                  <a:pt x="4167338" y="1051389"/>
                </a:lnTo>
                <a:cubicBezTo>
                  <a:pt x="4167338" y="1051389"/>
                  <a:pt x="4167338" y="1051389"/>
                  <a:pt x="4168731" y="1049355"/>
                </a:cubicBezTo>
                <a:lnTo>
                  <a:pt x="4178483" y="1035116"/>
                </a:lnTo>
                <a:cubicBezTo>
                  <a:pt x="4178483" y="1035116"/>
                  <a:pt x="4178483" y="1035116"/>
                  <a:pt x="4180434" y="1035116"/>
                </a:cubicBezTo>
                <a:lnTo>
                  <a:pt x="4194086" y="1035116"/>
                </a:lnTo>
                <a:cubicBezTo>
                  <a:pt x="4194086" y="1035116"/>
                  <a:pt x="4194086" y="1035116"/>
                  <a:pt x="4194086" y="1100206"/>
                </a:cubicBezTo>
                <a:cubicBezTo>
                  <a:pt x="4194086" y="1100206"/>
                  <a:pt x="4194086" y="1100206"/>
                  <a:pt x="4195201" y="1100497"/>
                </a:cubicBezTo>
                <a:lnTo>
                  <a:pt x="4203002" y="1102531"/>
                </a:lnTo>
                <a:cubicBezTo>
                  <a:pt x="4203002" y="1102531"/>
                  <a:pt x="4203002" y="1102531"/>
                  <a:pt x="4203002" y="1101369"/>
                </a:cubicBezTo>
                <a:lnTo>
                  <a:pt x="4203002" y="1093232"/>
                </a:lnTo>
                <a:cubicBezTo>
                  <a:pt x="4203002" y="1093232"/>
                  <a:pt x="4203002" y="1093232"/>
                  <a:pt x="4227522" y="1093232"/>
                </a:cubicBezTo>
                <a:cubicBezTo>
                  <a:pt x="4227522" y="1093232"/>
                  <a:pt x="4227522" y="1093232"/>
                  <a:pt x="4227522" y="995597"/>
                </a:cubicBezTo>
                <a:cubicBezTo>
                  <a:pt x="4229751" y="993272"/>
                  <a:pt x="4229751" y="993272"/>
                  <a:pt x="4281018" y="993272"/>
                </a:cubicBezTo>
                <a:cubicBezTo>
                  <a:pt x="4281018" y="993272"/>
                  <a:pt x="4281018" y="993272"/>
                  <a:pt x="4281018" y="991819"/>
                </a:cubicBezTo>
                <a:lnTo>
                  <a:pt x="4281018" y="981649"/>
                </a:lnTo>
                <a:cubicBezTo>
                  <a:pt x="4281018" y="981649"/>
                  <a:pt x="4281018" y="981649"/>
                  <a:pt x="4303308" y="981649"/>
                </a:cubicBezTo>
                <a:cubicBezTo>
                  <a:pt x="4303308" y="981649"/>
                  <a:pt x="4303308" y="981649"/>
                  <a:pt x="4303308" y="980487"/>
                </a:cubicBezTo>
                <a:lnTo>
                  <a:pt x="4303308" y="972351"/>
                </a:lnTo>
                <a:cubicBezTo>
                  <a:pt x="4303308" y="972351"/>
                  <a:pt x="4303308" y="972351"/>
                  <a:pt x="4347888" y="972351"/>
                </a:cubicBezTo>
                <a:cubicBezTo>
                  <a:pt x="4347888" y="972351"/>
                  <a:pt x="4347888" y="972351"/>
                  <a:pt x="4347888" y="993272"/>
                </a:cubicBezTo>
                <a:cubicBezTo>
                  <a:pt x="4347888" y="993272"/>
                  <a:pt x="4347888" y="993272"/>
                  <a:pt x="4350117" y="994435"/>
                </a:cubicBezTo>
                <a:lnTo>
                  <a:pt x="4365720" y="1002571"/>
                </a:lnTo>
                <a:cubicBezTo>
                  <a:pt x="4365720" y="1002571"/>
                  <a:pt x="4365720" y="1002571"/>
                  <a:pt x="4365720" y="1032791"/>
                </a:cubicBezTo>
                <a:cubicBezTo>
                  <a:pt x="4365720" y="1032791"/>
                  <a:pt x="4365720" y="1032791"/>
                  <a:pt x="4367113" y="1033373"/>
                </a:cubicBezTo>
                <a:lnTo>
                  <a:pt x="4376865" y="1037441"/>
                </a:lnTo>
                <a:cubicBezTo>
                  <a:pt x="4376865" y="1037441"/>
                  <a:pt x="4376865" y="1037441"/>
                  <a:pt x="4376865" y="1036279"/>
                </a:cubicBezTo>
                <a:lnTo>
                  <a:pt x="4376865" y="1028142"/>
                </a:lnTo>
                <a:cubicBezTo>
                  <a:pt x="4376865" y="1028142"/>
                  <a:pt x="4376865" y="1028142"/>
                  <a:pt x="4377980" y="1028142"/>
                </a:cubicBezTo>
                <a:lnTo>
                  <a:pt x="4385782" y="1028142"/>
                </a:lnTo>
                <a:cubicBezTo>
                  <a:pt x="4385782" y="1028142"/>
                  <a:pt x="4385782" y="1028142"/>
                  <a:pt x="4385782" y="1027270"/>
                </a:cubicBezTo>
                <a:lnTo>
                  <a:pt x="4385782" y="1021168"/>
                </a:lnTo>
                <a:cubicBezTo>
                  <a:pt x="4385782" y="1021168"/>
                  <a:pt x="4385782" y="1021168"/>
                  <a:pt x="4384667" y="1021168"/>
                </a:cubicBezTo>
                <a:lnTo>
                  <a:pt x="4376865" y="1021168"/>
                </a:lnTo>
                <a:cubicBezTo>
                  <a:pt x="4376865" y="1021168"/>
                  <a:pt x="4376865" y="1021168"/>
                  <a:pt x="4376865" y="1020006"/>
                </a:cubicBezTo>
                <a:lnTo>
                  <a:pt x="4376865" y="1011870"/>
                </a:lnTo>
                <a:cubicBezTo>
                  <a:pt x="4376865" y="1011870"/>
                  <a:pt x="4376865" y="1011870"/>
                  <a:pt x="4377980" y="1011870"/>
                </a:cubicBezTo>
                <a:lnTo>
                  <a:pt x="4385782" y="1011870"/>
                </a:lnTo>
                <a:cubicBezTo>
                  <a:pt x="4385782" y="1011870"/>
                  <a:pt x="4385782" y="1011870"/>
                  <a:pt x="4385782" y="1010707"/>
                </a:cubicBezTo>
                <a:lnTo>
                  <a:pt x="4385782" y="1002571"/>
                </a:lnTo>
                <a:cubicBezTo>
                  <a:pt x="4385782" y="1002571"/>
                  <a:pt x="4385782" y="1002571"/>
                  <a:pt x="4384667" y="1002571"/>
                </a:cubicBezTo>
                <a:lnTo>
                  <a:pt x="4376865" y="1002571"/>
                </a:lnTo>
                <a:cubicBezTo>
                  <a:pt x="4376865" y="1002571"/>
                  <a:pt x="4376865" y="1002571"/>
                  <a:pt x="4376865" y="1001409"/>
                </a:cubicBezTo>
                <a:lnTo>
                  <a:pt x="4376865" y="993272"/>
                </a:lnTo>
                <a:cubicBezTo>
                  <a:pt x="4376865" y="993272"/>
                  <a:pt x="4376865" y="993272"/>
                  <a:pt x="4377980" y="993272"/>
                </a:cubicBezTo>
                <a:lnTo>
                  <a:pt x="4385782" y="993272"/>
                </a:lnTo>
                <a:cubicBezTo>
                  <a:pt x="4385782" y="993272"/>
                  <a:pt x="4385782" y="993272"/>
                  <a:pt x="4385782" y="992401"/>
                </a:cubicBezTo>
                <a:lnTo>
                  <a:pt x="4385782" y="986299"/>
                </a:lnTo>
                <a:cubicBezTo>
                  <a:pt x="4385782" y="986299"/>
                  <a:pt x="4385782" y="986299"/>
                  <a:pt x="4384667" y="986299"/>
                </a:cubicBezTo>
                <a:lnTo>
                  <a:pt x="4376865" y="986299"/>
                </a:lnTo>
                <a:cubicBezTo>
                  <a:pt x="4376865" y="986299"/>
                  <a:pt x="4376865" y="986299"/>
                  <a:pt x="4376865" y="985136"/>
                </a:cubicBezTo>
                <a:lnTo>
                  <a:pt x="4376865" y="977000"/>
                </a:lnTo>
                <a:cubicBezTo>
                  <a:pt x="4376865" y="977000"/>
                  <a:pt x="4376865" y="977000"/>
                  <a:pt x="4377980" y="977000"/>
                </a:cubicBezTo>
                <a:lnTo>
                  <a:pt x="4385782" y="977000"/>
                </a:lnTo>
                <a:cubicBezTo>
                  <a:pt x="4385782" y="977000"/>
                  <a:pt x="4385782" y="977000"/>
                  <a:pt x="4385782" y="975838"/>
                </a:cubicBezTo>
                <a:lnTo>
                  <a:pt x="4385782" y="967701"/>
                </a:lnTo>
                <a:cubicBezTo>
                  <a:pt x="4385782" y="967701"/>
                  <a:pt x="4385782" y="967701"/>
                  <a:pt x="4384667" y="967701"/>
                </a:cubicBezTo>
                <a:lnTo>
                  <a:pt x="4376865" y="967701"/>
                </a:lnTo>
                <a:cubicBezTo>
                  <a:pt x="4376865" y="967701"/>
                  <a:pt x="4376865" y="967701"/>
                  <a:pt x="4376865" y="966830"/>
                </a:cubicBezTo>
                <a:lnTo>
                  <a:pt x="4376865" y="960727"/>
                </a:lnTo>
                <a:cubicBezTo>
                  <a:pt x="4376865" y="960727"/>
                  <a:pt x="4376865" y="960727"/>
                  <a:pt x="4377980" y="960727"/>
                </a:cubicBezTo>
                <a:lnTo>
                  <a:pt x="4385782" y="960727"/>
                </a:lnTo>
                <a:cubicBezTo>
                  <a:pt x="4385782" y="960727"/>
                  <a:pt x="4385782" y="960727"/>
                  <a:pt x="4385782" y="959565"/>
                </a:cubicBezTo>
                <a:lnTo>
                  <a:pt x="4385782" y="951429"/>
                </a:lnTo>
                <a:cubicBezTo>
                  <a:pt x="4385782" y="951429"/>
                  <a:pt x="4385782" y="951429"/>
                  <a:pt x="4384667" y="951429"/>
                </a:cubicBezTo>
                <a:lnTo>
                  <a:pt x="4376865" y="951429"/>
                </a:lnTo>
                <a:cubicBezTo>
                  <a:pt x="4376865" y="951429"/>
                  <a:pt x="4376865" y="951429"/>
                  <a:pt x="4376865" y="950267"/>
                </a:cubicBezTo>
                <a:lnTo>
                  <a:pt x="4376865" y="942130"/>
                </a:lnTo>
                <a:cubicBezTo>
                  <a:pt x="4376865" y="942130"/>
                  <a:pt x="4376865" y="942130"/>
                  <a:pt x="4377980" y="942130"/>
                </a:cubicBezTo>
                <a:lnTo>
                  <a:pt x="4385782" y="942130"/>
                </a:lnTo>
                <a:cubicBezTo>
                  <a:pt x="4385782" y="942130"/>
                  <a:pt x="4385782" y="942130"/>
                  <a:pt x="4385782" y="940968"/>
                </a:cubicBezTo>
                <a:lnTo>
                  <a:pt x="4385782" y="932832"/>
                </a:lnTo>
                <a:cubicBezTo>
                  <a:pt x="4385782" y="932832"/>
                  <a:pt x="4385782" y="932832"/>
                  <a:pt x="4384667" y="932832"/>
                </a:cubicBezTo>
                <a:lnTo>
                  <a:pt x="4376865" y="932832"/>
                </a:lnTo>
                <a:cubicBezTo>
                  <a:pt x="4376865" y="932832"/>
                  <a:pt x="4376865" y="932832"/>
                  <a:pt x="4376865" y="931960"/>
                </a:cubicBezTo>
                <a:lnTo>
                  <a:pt x="4376865" y="925858"/>
                </a:lnTo>
                <a:cubicBezTo>
                  <a:pt x="4376865" y="925858"/>
                  <a:pt x="4376865" y="925858"/>
                  <a:pt x="4377980" y="925858"/>
                </a:cubicBezTo>
                <a:lnTo>
                  <a:pt x="4385782" y="925858"/>
                </a:lnTo>
                <a:cubicBezTo>
                  <a:pt x="4385782" y="925858"/>
                  <a:pt x="4385782" y="925858"/>
                  <a:pt x="4385782" y="924695"/>
                </a:cubicBezTo>
                <a:lnTo>
                  <a:pt x="4385782" y="916559"/>
                </a:lnTo>
                <a:cubicBezTo>
                  <a:pt x="4385782" y="916559"/>
                  <a:pt x="4385782" y="916559"/>
                  <a:pt x="4384667" y="916559"/>
                </a:cubicBezTo>
                <a:lnTo>
                  <a:pt x="4376865" y="916559"/>
                </a:lnTo>
                <a:cubicBezTo>
                  <a:pt x="4376865" y="916559"/>
                  <a:pt x="4376865" y="916559"/>
                  <a:pt x="4376865" y="915397"/>
                </a:cubicBezTo>
                <a:lnTo>
                  <a:pt x="4376865" y="907260"/>
                </a:lnTo>
                <a:cubicBezTo>
                  <a:pt x="4376865" y="907260"/>
                  <a:pt x="4376865" y="907260"/>
                  <a:pt x="4377980" y="907260"/>
                </a:cubicBezTo>
                <a:lnTo>
                  <a:pt x="4385782" y="907260"/>
                </a:lnTo>
                <a:cubicBezTo>
                  <a:pt x="4385782" y="907260"/>
                  <a:pt x="4385782" y="907260"/>
                  <a:pt x="4385782" y="906389"/>
                </a:cubicBezTo>
                <a:lnTo>
                  <a:pt x="4385782" y="900287"/>
                </a:lnTo>
                <a:cubicBezTo>
                  <a:pt x="4385782" y="900287"/>
                  <a:pt x="4385782" y="900287"/>
                  <a:pt x="4384667" y="900287"/>
                </a:cubicBezTo>
                <a:lnTo>
                  <a:pt x="4376865" y="900287"/>
                </a:lnTo>
                <a:cubicBezTo>
                  <a:pt x="4376865" y="900287"/>
                  <a:pt x="4376865" y="900287"/>
                  <a:pt x="4376865" y="899124"/>
                </a:cubicBezTo>
                <a:lnTo>
                  <a:pt x="4376865" y="890988"/>
                </a:lnTo>
                <a:cubicBezTo>
                  <a:pt x="4376865" y="890988"/>
                  <a:pt x="4376865" y="890988"/>
                  <a:pt x="4377980" y="890988"/>
                </a:cubicBezTo>
                <a:lnTo>
                  <a:pt x="4385782" y="890988"/>
                </a:lnTo>
                <a:cubicBezTo>
                  <a:pt x="4385782" y="890988"/>
                  <a:pt x="4385782" y="890988"/>
                  <a:pt x="4385782" y="889826"/>
                </a:cubicBezTo>
                <a:lnTo>
                  <a:pt x="4385782" y="881689"/>
                </a:lnTo>
                <a:cubicBezTo>
                  <a:pt x="4385782" y="881689"/>
                  <a:pt x="4385782" y="881689"/>
                  <a:pt x="4384667" y="881689"/>
                </a:cubicBezTo>
                <a:lnTo>
                  <a:pt x="4376865" y="881689"/>
                </a:lnTo>
                <a:cubicBezTo>
                  <a:pt x="4376865" y="881689"/>
                  <a:pt x="4376865" y="881689"/>
                  <a:pt x="4376865" y="880527"/>
                </a:cubicBezTo>
                <a:lnTo>
                  <a:pt x="4376865" y="872391"/>
                </a:lnTo>
                <a:cubicBezTo>
                  <a:pt x="4376865" y="872391"/>
                  <a:pt x="4376865" y="872391"/>
                  <a:pt x="4377980" y="872391"/>
                </a:cubicBezTo>
                <a:lnTo>
                  <a:pt x="4385782" y="872391"/>
                </a:lnTo>
                <a:cubicBezTo>
                  <a:pt x="4385782" y="872391"/>
                  <a:pt x="4385782" y="872391"/>
                  <a:pt x="4385782" y="871519"/>
                </a:cubicBezTo>
                <a:lnTo>
                  <a:pt x="4385782" y="865417"/>
                </a:lnTo>
                <a:cubicBezTo>
                  <a:pt x="4385782" y="865417"/>
                  <a:pt x="4385782" y="865417"/>
                  <a:pt x="4384667" y="865417"/>
                </a:cubicBezTo>
                <a:lnTo>
                  <a:pt x="4376865" y="865417"/>
                </a:lnTo>
                <a:cubicBezTo>
                  <a:pt x="4376865" y="865417"/>
                  <a:pt x="4376865" y="865417"/>
                  <a:pt x="4376865" y="864255"/>
                </a:cubicBezTo>
                <a:lnTo>
                  <a:pt x="4376865" y="856118"/>
                </a:lnTo>
                <a:cubicBezTo>
                  <a:pt x="4376865" y="856118"/>
                  <a:pt x="4376865" y="856118"/>
                  <a:pt x="4377980" y="856118"/>
                </a:cubicBezTo>
                <a:lnTo>
                  <a:pt x="4385782" y="856118"/>
                </a:lnTo>
                <a:cubicBezTo>
                  <a:pt x="4385782" y="856118"/>
                  <a:pt x="4385782" y="856118"/>
                  <a:pt x="4385782" y="854956"/>
                </a:cubicBezTo>
                <a:lnTo>
                  <a:pt x="4385782" y="846820"/>
                </a:lnTo>
                <a:cubicBezTo>
                  <a:pt x="4385782" y="846820"/>
                  <a:pt x="4385782" y="846820"/>
                  <a:pt x="4384667" y="846820"/>
                </a:cubicBezTo>
                <a:lnTo>
                  <a:pt x="4376865" y="846820"/>
                </a:lnTo>
                <a:cubicBezTo>
                  <a:pt x="4376865" y="846820"/>
                  <a:pt x="4376865" y="846820"/>
                  <a:pt x="4376865" y="845657"/>
                </a:cubicBezTo>
                <a:lnTo>
                  <a:pt x="4376865" y="837521"/>
                </a:lnTo>
                <a:cubicBezTo>
                  <a:pt x="4376865" y="837521"/>
                  <a:pt x="4376865" y="837521"/>
                  <a:pt x="4377980" y="837521"/>
                </a:cubicBezTo>
                <a:lnTo>
                  <a:pt x="4385782" y="837521"/>
                </a:lnTo>
                <a:cubicBezTo>
                  <a:pt x="4385782" y="837521"/>
                  <a:pt x="4385782" y="837521"/>
                  <a:pt x="4385782" y="836649"/>
                </a:cubicBezTo>
                <a:lnTo>
                  <a:pt x="4385782" y="830547"/>
                </a:lnTo>
                <a:cubicBezTo>
                  <a:pt x="4385782" y="830547"/>
                  <a:pt x="4385782" y="830547"/>
                  <a:pt x="4384667" y="830547"/>
                </a:cubicBezTo>
                <a:lnTo>
                  <a:pt x="4376865" y="830547"/>
                </a:lnTo>
                <a:cubicBezTo>
                  <a:pt x="4376865" y="830547"/>
                  <a:pt x="4376865" y="830547"/>
                  <a:pt x="4376865" y="829385"/>
                </a:cubicBezTo>
                <a:lnTo>
                  <a:pt x="4376865" y="821248"/>
                </a:lnTo>
                <a:cubicBezTo>
                  <a:pt x="4376865" y="821248"/>
                  <a:pt x="4376865" y="821248"/>
                  <a:pt x="4377980" y="821248"/>
                </a:cubicBezTo>
                <a:lnTo>
                  <a:pt x="4385782" y="821248"/>
                </a:lnTo>
                <a:cubicBezTo>
                  <a:pt x="4385782" y="821248"/>
                  <a:pt x="4385782" y="821248"/>
                  <a:pt x="4384667" y="819505"/>
                </a:cubicBezTo>
                <a:lnTo>
                  <a:pt x="4376865" y="807301"/>
                </a:lnTo>
                <a:cubicBezTo>
                  <a:pt x="4376865" y="807301"/>
                  <a:pt x="4376865" y="807301"/>
                  <a:pt x="4376865" y="770106"/>
                </a:cubicBezTo>
                <a:cubicBezTo>
                  <a:pt x="4376865" y="770106"/>
                  <a:pt x="4376865" y="770106"/>
                  <a:pt x="4526209" y="770106"/>
                </a:cubicBezTo>
                <a:cubicBezTo>
                  <a:pt x="4526209" y="770106"/>
                  <a:pt x="4526209" y="770106"/>
                  <a:pt x="4539583" y="791028"/>
                </a:cubicBezTo>
                <a:cubicBezTo>
                  <a:pt x="4539583" y="791028"/>
                  <a:pt x="4539583" y="791028"/>
                  <a:pt x="4539583" y="837521"/>
                </a:cubicBezTo>
                <a:cubicBezTo>
                  <a:pt x="4539583" y="837521"/>
                  <a:pt x="4539583" y="837521"/>
                  <a:pt x="4538469" y="837521"/>
                </a:cubicBezTo>
                <a:lnTo>
                  <a:pt x="4530667" y="837521"/>
                </a:lnTo>
                <a:cubicBezTo>
                  <a:pt x="4530667" y="837521"/>
                  <a:pt x="4530667" y="837521"/>
                  <a:pt x="4530667" y="838683"/>
                </a:cubicBezTo>
                <a:lnTo>
                  <a:pt x="4530667" y="846820"/>
                </a:lnTo>
                <a:cubicBezTo>
                  <a:pt x="4530667" y="846820"/>
                  <a:pt x="4530667" y="846820"/>
                  <a:pt x="4531782" y="846820"/>
                </a:cubicBezTo>
                <a:lnTo>
                  <a:pt x="4539583" y="846820"/>
                </a:lnTo>
                <a:cubicBezTo>
                  <a:pt x="4539583" y="846820"/>
                  <a:pt x="4539583" y="846820"/>
                  <a:pt x="4539583" y="847982"/>
                </a:cubicBezTo>
                <a:lnTo>
                  <a:pt x="4539583" y="856118"/>
                </a:lnTo>
                <a:cubicBezTo>
                  <a:pt x="4539583" y="856118"/>
                  <a:pt x="4539583" y="856118"/>
                  <a:pt x="4538469" y="856118"/>
                </a:cubicBezTo>
                <a:lnTo>
                  <a:pt x="4530667" y="856118"/>
                </a:lnTo>
                <a:cubicBezTo>
                  <a:pt x="4530667" y="856118"/>
                  <a:pt x="4530667" y="856118"/>
                  <a:pt x="4530667" y="857280"/>
                </a:cubicBezTo>
                <a:lnTo>
                  <a:pt x="4530667" y="865417"/>
                </a:lnTo>
                <a:cubicBezTo>
                  <a:pt x="4530667" y="865417"/>
                  <a:pt x="4530667" y="865417"/>
                  <a:pt x="4531782" y="865417"/>
                </a:cubicBezTo>
                <a:lnTo>
                  <a:pt x="4539583" y="865417"/>
                </a:lnTo>
                <a:cubicBezTo>
                  <a:pt x="4539583" y="865417"/>
                  <a:pt x="4539583" y="865417"/>
                  <a:pt x="4539583" y="866289"/>
                </a:cubicBezTo>
                <a:lnTo>
                  <a:pt x="4539583" y="872391"/>
                </a:lnTo>
                <a:cubicBezTo>
                  <a:pt x="4539583" y="872391"/>
                  <a:pt x="4539583" y="872391"/>
                  <a:pt x="4538469" y="872391"/>
                </a:cubicBezTo>
                <a:lnTo>
                  <a:pt x="4530667" y="872391"/>
                </a:lnTo>
                <a:cubicBezTo>
                  <a:pt x="4530667" y="872391"/>
                  <a:pt x="4530667" y="872391"/>
                  <a:pt x="4530667" y="873553"/>
                </a:cubicBezTo>
                <a:lnTo>
                  <a:pt x="4530667" y="881689"/>
                </a:lnTo>
                <a:cubicBezTo>
                  <a:pt x="4530667" y="881689"/>
                  <a:pt x="4530667" y="881689"/>
                  <a:pt x="4531782" y="881689"/>
                </a:cubicBezTo>
                <a:lnTo>
                  <a:pt x="4539583" y="881689"/>
                </a:lnTo>
                <a:cubicBezTo>
                  <a:pt x="4539583" y="881689"/>
                  <a:pt x="4539583" y="881689"/>
                  <a:pt x="4539583" y="882852"/>
                </a:cubicBezTo>
                <a:lnTo>
                  <a:pt x="4539583" y="890988"/>
                </a:lnTo>
                <a:cubicBezTo>
                  <a:pt x="4539583" y="890988"/>
                  <a:pt x="4539583" y="890988"/>
                  <a:pt x="4538469" y="890988"/>
                </a:cubicBezTo>
                <a:lnTo>
                  <a:pt x="4530667" y="890988"/>
                </a:lnTo>
                <a:cubicBezTo>
                  <a:pt x="4530667" y="890988"/>
                  <a:pt x="4530667" y="890988"/>
                  <a:pt x="4530667" y="892150"/>
                </a:cubicBezTo>
                <a:lnTo>
                  <a:pt x="4530667" y="900287"/>
                </a:lnTo>
                <a:cubicBezTo>
                  <a:pt x="4530667" y="900287"/>
                  <a:pt x="4530667" y="900287"/>
                  <a:pt x="4531782" y="900287"/>
                </a:cubicBezTo>
                <a:lnTo>
                  <a:pt x="4539583" y="900287"/>
                </a:lnTo>
                <a:cubicBezTo>
                  <a:pt x="4539583" y="900287"/>
                  <a:pt x="4539583" y="900287"/>
                  <a:pt x="4539583" y="901158"/>
                </a:cubicBezTo>
                <a:lnTo>
                  <a:pt x="4539583" y="907260"/>
                </a:lnTo>
                <a:cubicBezTo>
                  <a:pt x="4539583" y="907260"/>
                  <a:pt x="4539583" y="907260"/>
                  <a:pt x="4538469" y="907260"/>
                </a:cubicBezTo>
                <a:lnTo>
                  <a:pt x="4530667" y="907260"/>
                </a:lnTo>
                <a:cubicBezTo>
                  <a:pt x="4530667" y="907260"/>
                  <a:pt x="4530667" y="907260"/>
                  <a:pt x="4530667" y="908423"/>
                </a:cubicBezTo>
                <a:lnTo>
                  <a:pt x="4530667" y="916559"/>
                </a:lnTo>
                <a:cubicBezTo>
                  <a:pt x="4530667" y="916559"/>
                  <a:pt x="4530667" y="916559"/>
                  <a:pt x="4531782" y="916559"/>
                </a:cubicBezTo>
                <a:lnTo>
                  <a:pt x="4539583" y="916559"/>
                </a:lnTo>
                <a:cubicBezTo>
                  <a:pt x="4539583" y="916559"/>
                  <a:pt x="4539583" y="916559"/>
                  <a:pt x="4539583" y="917721"/>
                </a:cubicBezTo>
                <a:lnTo>
                  <a:pt x="4539583" y="925858"/>
                </a:lnTo>
                <a:cubicBezTo>
                  <a:pt x="4539583" y="925858"/>
                  <a:pt x="4539583" y="925858"/>
                  <a:pt x="4538469" y="925858"/>
                </a:cubicBezTo>
                <a:lnTo>
                  <a:pt x="4530667" y="925858"/>
                </a:lnTo>
                <a:cubicBezTo>
                  <a:pt x="4530667" y="925858"/>
                  <a:pt x="4530667" y="925858"/>
                  <a:pt x="4530667" y="926729"/>
                </a:cubicBezTo>
                <a:lnTo>
                  <a:pt x="4530667" y="932832"/>
                </a:lnTo>
                <a:cubicBezTo>
                  <a:pt x="4530667" y="932832"/>
                  <a:pt x="4530667" y="932832"/>
                  <a:pt x="4531782" y="932832"/>
                </a:cubicBezTo>
                <a:lnTo>
                  <a:pt x="4539583" y="932832"/>
                </a:lnTo>
                <a:cubicBezTo>
                  <a:pt x="4539583" y="932832"/>
                  <a:pt x="4539583" y="932832"/>
                  <a:pt x="4539583" y="933994"/>
                </a:cubicBezTo>
                <a:lnTo>
                  <a:pt x="4539583" y="942130"/>
                </a:lnTo>
                <a:cubicBezTo>
                  <a:pt x="4539583" y="942130"/>
                  <a:pt x="4539583" y="942130"/>
                  <a:pt x="4538469" y="942130"/>
                </a:cubicBezTo>
                <a:lnTo>
                  <a:pt x="4530667" y="942130"/>
                </a:lnTo>
                <a:cubicBezTo>
                  <a:pt x="4530667" y="942130"/>
                  <a:pt x="4530667" y="942130"/>
                  <a:pt x="4530667" y="943292"/>
                </a:cubicBezTo>
                <a:lnTo>
                  <a:pt x="4530667" y="951429"/>
                </a:lnTo>
                <a:cubicBezTo>
                  <a:pt x="4530667" y="951429"/>
                  <a:pt x="4530667" y="951429"/>
                  <a:pt x="4531782" y="951429"/>
                </a:cubicBezTo>
                <a:lnTo>
                  <a:pt x="4539583" y="951429"/>
                </a:lnTo>
                <a:cubicBezTo>
                  <a:pt x="4539583" y="951429"/>
                  <a:pt x="4539583" y="951429"/>
                  <a:pt x="4539583" y="952591"/>
                </a:cubicBezTo>
                <a:lnTo>
                  <a:pt x="4539583" y="960727"/>
                </a:lnTo>
                <a:cubicBezTo>
                  <a:pt x="4539583" y="960727"/>
                  <a:pt x="4539583" y="960727"/>
                  <a:pt x="4538469" y="960727"/>
                </a:cubicBezTo>
                <a:lnTo>
                  <a:pt x="4530667" y="960727"/>
                </a:lnTo>
                <a:cubicBezTo>
                  <a:pt x="4530667" y="960727"/>
                  <a:pt x="4530667" y="960727"/>
                  <a:pt x="4530667" y="961599"/>
                </a:cubicBezTo>
                <a:lnTo>
                  <a:pt x="4530667" y="967701"/>
                </a:lnTo>
                <a:cubicBezTo>
                  <a:pt x="4530667" y="967701"/>
                  <a:pt x="4530667" y="967701"/>
                  <a:pt x="4531782" y="967701"/>
                </a:cubicBezTo>
                <a:lnTo>
                  <a:pt x="4539583" y="967701"/>
                </a:lnTo>
                <a:cubicBezTo>
                  <a:pt x="4539583" y="967701"/>
                  <a:pt x="4539583" y="967701"/>
                  <a:pt x="4539583" y="968864"/>
                </a:cubicBezTo>
                <a:lnTo>
                  <a:pt x="4539583" y="977000"/>
                </a:lnTo>
                <a:cubicBezTo>
                  <a:pt x="4539583" y="977000"/>
                  <a:pt x="4539583" y="977000"/>
                  <a:pt x="4538469" y="977000"/>
                </a:cubicBezTo>
                <a:lnTo>
                  <a:pt x="4530667" y="977000"/>
                </a:lnTo>
                <a:cubicBezTo>
                  <a:pt x="4530667" y="977000"/>
                  <a:pt x="4530667" y="977000"/>
                  <a:pt x="4530667" y="978162"/>
                </a:cubicBezTo>
                <a:lnTo>
                  <a:pt x="4530667" y="986299"/>
                </a:lnTo>
                <a:cubicBezTo>
                  <a:pt x="4530667" y="986299"/>
                  <a:pt x="4530667" y="986299"/>
                  <a:pt x="4531782" y="986299"/>
                </a:cubicBezTo>
                <a:lnTo>
                  <a:pt x="4539583" y="986299"/>
                </a:lnTo>
                <a:cubicBezTo>
                  <a:pt x="4539583" y="986299"/>
                  <a:pt x="4539583" y="986299"/>
                  <a:pt x="4539583" y="987170"/>
                </a:cubicBezTo>
                <a:lnTo>
                  <a:pt x="4539583" y="993272"/>
                </a:lnTo>
                <a:cubicBezTo>
                  <a:pt x="4539583" y="993272"/>
                  <a:pt x="4539583" y="993272"/>
                  <a:pt x="4538469" y="993272"/>
                </a:cubicBezTo>
                <a:lnTo>
                  <a:pt x="4530667" y="993272"/>
                </a:lnTo>
                <a:cubicBezTo>
                  <a:pt x="4530667" y="993272"/>
                  <a:pt x="4530667" y="993272"/>
                  <a:pt x="4530667" y="994435"/>
                </a:cubicBezTo>
                <a:lnTo>
                  <a:pt x="4530667" y="1002571"/>
                </a:lnTo>
                <a:cubicBezTo>
                  <a:pt x="4530667" y="1002571"/>
                  <a:pt x="4530667" y="1002571"/>
                  <a:pt x="4531782" y="1002571"/>
                </a:cubicBezTo>
                <a:lnTo>
                  <a:pt x="4539583" y="1002571"/>
                </a:lnTo>
                <a:cubicBezTo>
                  <a:pt x="4539583" y="1002571"/>
                  <a:pt x="4539583" y="1002571"/>
                  <a:pt x="4539583" y="1003733"/>
                </a:cubicBezTo>
                <a:lnTo>
                  <a:pt x="4539583" y="1011870"/>
                </a:lnTo>
                <a:cubicBezTo>
                  <a:pt x="4539583" y="1011870"/>
                  <a:pt x="4539583" y="1011870"/>
                  <a:pt x="4538469" y="1011870"/>
                </a:cubicBezTo>
                <a:lnTo>
                  <a:pt x="4530667" y="1011870"/>
                </a:lnTo>
                <a:cubicBezTo>
                  <a:pt x="4530667" y="1011870"/>
                  <a:pt x="4530667" y="1011870"/>
                  <a:pt x="4530667" y="1013032"/>
                </a:cubicBezTo>
                <a:lnTo>
                  <a:pt x="4530667" y="1021168"/>
                </a:lnTo>
                <a:cubicBezTo>
                  <a:pt x="4530667" y="1021168"/>
                  <a:pt x="4530667" y="1021168"/>
                  <a:pt x="4531782" y="1021168"/>
                </a:cubicBezTo>
                <a:lnTo>
                  <a:pt x="4539583" y="1021168"/>
                </a:lnTo>
                <a:cubicBezTo>
                  <a:pt x="4539583" y="1021168"/>
                  <a:pt x="4539583" y="1021168"/>
                  <a:pt x="4539583" y="1022040"/>
                </a:cubicBezTo>
                <a:lnTo>
                  <a:pt x="4539583" y="1028142"/>
                </a:lnTo>
                <a:cubicBezTo>
                  <a:pt x="4539583" y="1028142"/>
                  <a:pt x="4539583" y="1028142"/>
                  <a:pt x="4538469" y="1028142"/>
                </a:cubicBezTo>
                <a:lnTo>
                  <a:pt x="4530667" y="1028142"/>
                </a:lnTo>
                <a:cubicBezTo>
                  <a:pt x="4530667" y="1028142"/>
                  <a:pt x="4530667" y="1028142"/>
                  <a:pt x="4530667" y="1029304"/>
                </a:cubicBezTo>
                <a:lnTo>
                  <a:pt x="4530667" y="1037441"/>
                </a:lnTo>
                <a:cubicBezTo>
                  <a:pt x="4530667" y="1037441"/>
                  <a:pt x="4530667" y="1037441"/>
                  <a:pt x="4555186" y="1058363"/>
                </a:cubicBezTo>
                <a:cubicBezTo>
                  <a:pt x="4555186" y="1063012"/>
                  <a:pt x="4555186" y="1063012"/>
                  <a:pt x="4554072" y="1063012"/>
                </a:cubicBezTo>
                <a:lnTo>
                  <a:pt x="4546270" y="1063012"/>
                </a:lnTo>
                <a:cubicBezTo>
                  <a:pt x="4546270" y="1063012"/>
                  <a:pt x="4546270" y="1063012"/>
                  <a:pt x="4546270" y="1088583"/>
                </a:cubicBezTo>
                <a:cubicBezTo>
                  <a:pt x="4546270" y="1088583"/>
                  <a:pt x="4546270" y="1088583"/>
                  <a:pt x="4547385" y="1088583"/>
                </a:cubicBezTo>
                <a:lnTo>
                  <a:pt x="4555186" y="1088583"/>
                </a:lnTo>
                <a:cubicBezTo>
                  <a:pt x="4555186" y="1088583"/>
                  <a:pt x="4555186" y="1088583"/>
                  <a:pt x="4555186" y="1087130"/>
                </a:cubicBezTo>
                <a:lnTo>
                  <a:pt x="4555186" y="1076960"/>
                </a:lnTo>
                <a:cubicBezTo>
                  <a:pt x="4555186" y="1076960"/>
                  <a:pt x="4555186" y="1076960"/>
                  <a:pt x="4556301" y="1076379"/>
                </a:cubicBezTo>
                <a:lnTo>
                  <a:pt x="4564102" y="1072311"/>
                </a:lnTo>
                <a:cubicBezTo>
                  <a:pt x="4564102" y="1072311"/>
                  <a:pt x="4564102" y="1072311"/>
                  <a:pt x="4566053" y="1072311"/>
                </a:cubicBezTo>
                <a:lnTo>
                  <a:pt x="4579706" y="1072311"/>
                </a:lnTo>
                <a:cubicBezTo>
                  <a:pt x="4579706" y="1072311"/>
                  <a:pt x="4579706" y="1072311"/>
                  <a:pt x="4579706" y="1073473"/>
                </a:cubicBezTo>
                <a:lnTo>
                  <a:pt x="4579706" y="1081609"/>
                </a:lnTo>
                <a:cubicBezTo>
                  <a:pt x="4579706" y="1081609"/>
                  <a:pt x="4579706" y="1081609"/>
                  <a:pt x="4581377" y="1081609"/>
                </a:cubicBezTo>
                <a:lnTo>
                  <a:pt x="4593080" y="1081609"/>
                </a:lnTo>
                <a:cubicBezTo>
                  <a:pt x="4593080" y="1086258"/>
                  <a:pt x="4593080" y="1086258"/>
                  <a:pt x="4594194" y="1086258"/>
                </a:cubicBezTo>
                <a:lnTo>
                  <a:pt x="4601996" y="1086258"/>
                </a:lnTo>
                <a:cubicBezTo>
                  <a:pt x="4601996" y="1086258"/>
                  <a:pt x="4601996" y="1086258"/>
                  <a:pt x="4626515" y="1118803"/>
                </a:cubicBezTo>
                <a:cubicBezTo>
                  <a:pt x="4626515" y="1118803"/>
                  <a:pt x="4626515" y="1118803"/>
                  <a:pt x="4626515" y="1153673"/>
                </a:cubicBezTo>
                <a:cubicBezTo>
                  <a:pt x="4626515" y="1153673"/>
                  <a:pt x="4626515" y="1153673"/>
                  <a:pt x="4627629" y="1153673"/>
                </a:cubicBezTo>
                <a:lnTo>
                  <a:pt x="4635431" y="1153673"/>
                </a:lnTo>
                <a:cubicBezTo>
                  <a:pt x="4635431" y="1153673"/>
                  <a:pt x="4635431" y="1153673"/>
                  <a:pt x="4635431" y="1151639"/>
                </a:cubicBezTo>
                <a:lnTo>
                  <a:pt x="4635431" y="1137401"/>
                </a:lnTo>
                <a:cubicBezTo>
                  <a:pt x="4635431" y="1137401"/>
                  <a:pt x="4635431" y="1137401"/>
                  <a:pt x="4636267" y="1137401"/>
                </a:cubicBezTo>
                <a:lnTo>
                  <a:pt x="4642118" y="1137401"/>
                </a:lnTo>
                <a:cubicBezTo>
                  <a:pt x="4642118" y="1137401"/>
                  <a:pt x="4642118" y="1137401"/>
                  <a:pt x="4642118" y="1138563"/>
                </a:cubicBezTo>
                <a:lnTo>
                  <a:pt x="4642118" y="1146699"/>
                </a:lnTo>
                <a:cubicBezTo>
                  <a:pt x="4651034" y="1149024"/>
                  <a:pt x="4651034" y="1149024"/>
                  <a:pt x="4651034" y="1097882"/>
                </a:cubicBezTo>
                <a:cubicBezTo>
                  <a:pt x="4651034" y="1097882"/>
                  <a:pt x="4651034" y="1097882"/>
                  <a:pt x="4688927" y="1097882"/>
                </a:cubicBezTo>
                <a:cubicBezTo>
                  <a:pt x="4688927" y="1097882"/>
                  <a:pt x="4688927" y="1097882"/>
                  <a:pt x="4688927" y="1023493"/>
                </a:cubicBezTo>
                <a:cubicBezTo>
                  <a:pt x="4688927" y="1023493"/>
                  <a:pt x="4688927" y="1023493"/>
                  <a:pt x="4724591" y="1023493"/>
                </a:cubicBezTo>
                <a:cubicBezTo>
                  <a:pt x="4724591" y="1023493"/>
                  <a:pt x="4724591" y="1023493"/>
                  <a:pt x="4724591" y="1022621"/>
                </a:cubicBezTo>
                <a:lnTo>
                  <a:pt x="4724591" y="1016519"/>
                </a:lnTo>
                <a:cubicBezTo>
                  <a:pt x="4724591" y="1016519"/>
                  <a:pt x="4724591" y="1016519"/>
                  <a:pt x="4746882" y="1016519"/>
                </a:cubicBezTo>
                <a:cubicBezTo>
                  <a:pt x="4746882" y="1016519"/>
                  <a:pt x="4746882" y="1016519"/>
                  <a:pt x="4746882" y="977000"/>
                </a:cubicBezTo>
                <a:cubicBezTo>
                  <a:pt x="4742423" y="977000"/>
                  <a:pt x="4742423" y="977000"/>
                  <a:pt x="4742423" y="975256"/>
                </a:cubicBezTo>
                <a:lnTo>
                  <a:pt x="4742423" y="963052"/>
                </a:lnTo>
                <a:lnTo>
                  <a:pt x="4746882" y="965377"/>
                </a:lnTo>
                <a:cubicBezTo>
                  <a:pt x="4746882" y="965377"/>
                  <a:pt x="4746882" y="965377"/>
                  <a:pt x="4751340" y="942130"/>
                </a:cubicBezTo>
                <a:cubicBezTo>
                  <a:pt x="4751340" y="942130"/>
                  <a:pt x="4751340" y="942130"/>
                  <a:pt x="4755798" y="965377"/>
                </a:cubicBezTo>
                <a:cubicBezTo>
                  <a:pt x="4758027" y="963052"/>
                  <a:pt x="4758027" y="963052"/>
                  <a:pt x="4758305" y="962180"/>
                </a:cubicBezTo>
                <a:lnTo>
                  <a:pt x="4760256" y="956078"/>
                </a:lnTo>
                <a:cubicBezTo>
                  <a:pt x="4760256" y="956078"/>
                  <a:pt x="4760256" y="956078"/>
                  <a:pt x="4760813" y="954916"/>
                </a:cubicBezTo>
                <a:lnTo>
                  <a:pt x="4764714" y="946779"/>
                </a:lnTo>
                <a:cubicBezTo>
                  <a:pt x="4764714" y="946779"/>
                  <a:pt x="4764714" y="946779"/>
                  <a:pt x="4765271" y="945617"/>
                </a:cubicBezTo>
                <a:lnTo>
                  <a:pt x="4769172" y="937481"/>
                </a:lnTo>
                <a:cubicBezTo>
                  <a:pt x="4769172" y="937481"/>
                  <a:pt x="4769172" y="937481"/>
                  <a:pt x="4770565" y="936609"/>
                </a:cubicBezTo>
                <a:lnTo>
                  <a:pt x="4780317" y="930507"/>
                </a:lnTo>
                <a:cubicBezTo>
                  <a:pt x="4780317" y="930507"/>
                  <a:pt x="4780317" y="930507"/>
                  <a:pt x="4781989" y="929345"/>
                </a:cubicBezTo>
                <a:lnTo>
                  <a:pt x="4793691" y="921208"/>
                </a:lnTo>
                <a:cubicBezTo>
                  <a:pt x="4793691" y="921208"/>
                  <a:pt x="4793691" y="921208"/>
                  <a:pt x="4794527" y="920046"/>
                </a:cubicBezTo>
                <a:lnTo>
                  <a:pt x="4800378" y="911910"/>
                </a:lnTo>
                <a:cubicBezTo>
                  <a:pt x="4800378" y="911910"/>
                  <a:pt x="4800378" y="911910"/>
                  <a:pt x="4800935" y="909876"/>
                </a:cubicBezTo>
                <a:lnTo>
                  <a:pt x="4804836" y="895637"/>
                </a:lnTo>
                <a:cubicBezTo>
                  <a:pt x="4804836" y="895637"/>
                  <a:pt x="4804836" y="895637"/>
                  <a:pt x="4805393" y="897671"/>
                </a:cubicBezTo>
                <a:lnTo>
                  <a:pt x="4809294" y="911910"/>
                </a:lnTo>
                <a:cubicBezTo>
                  <a:pt x="4809294" y="911910"/>
                  <a:pt x="4809294" y="911910"/>
                  <a:pt x="4809851" y="912781"/>
                </a:cubicBezTo>
                <a:lnTo>
                  <a:pt x="4813752" y="918884"/>
                </a:lnTo>
                <a:cubicBezTo>
                  <a:pt x="4813752" y="918884"/>
                  <a:pt x="4813752" y="918884"/>
                  <a:pt x="4815145" y="920046"/>
                </a:cubicBezTo>
                <a:lnTo>
                  <a:pt x="4824897" y="928182"/>
                </a:lnTo>
                <a:cubicBezTo>
                  <a:pt x="4824897" y="928182"/>
                  <a:pt x="4824897" y="928182"/>
                  <a:pt x="4826012" y="929345"/>
                </a:cubicBezTo>
                <a:lnTo>
                  <a:pt x="4833813" y="937481"/>
                </a:lnTo>
                <a:cubicBezTo>
                  <a:pt x="4833813" y="937481"/>
                  <a:pt x="4833813" y="937481"/>
                  <a:pt x="4834928" y="938643"/>
                </a:cubicBezTo>
                <a:lnTo>
                  <a:pt x="4842729" y="946779"/>
                </a:lnTo>
                <a:cubicBezTo>
                  <a:pt x="4842729" y="946779"/>
                  <a:pt x="4842729" y="946779"/>
                  <a:pt x="4843008" y="947942"/>
                </a:cubicBezTo>
                <a:lnTo>
                  <a:pt x="4844958" y="956078"/>
                </a:lnTo>
                <a:cubicBezTo>
                  <a:pt x="4844958" y="956078"/>
                  <a:pt x="4844958" y="956078"/>
                  <a:pt x="4845237" y="957240"/>
                </a:cubicBezTo>
                <a:lnTo>
                  <a:pt x="4847187" y="965377"/>
                </a:lnTo>
                <a:cubicBezTo>
                  <a:pt x="4851645" y="965377"/>
                  <a:pt x="4851645" y="965377"/>
                  <a:pt x="4853874" y="942130"/>
                </a:cubicBezTo>
                <a:cubicBezTo>
                  <a:pt x="4853874" y="942130"/>
                  <a:pt x="4853874" y="942130"/>
                  <a:pt x="4858332" y="965377"/>
                </a:cubicBezTo>
                <a:cubicBezTo>
                  <a:pt x="4862790" y="965377"/>
                  <a:pt x="4862790" y="965377"/>
                  <a:pt x="4862790" y="967120"/>
                </a:cubicBezTo>
                <a:lnTo>
                  <a:pt x="4862790" y="979325"/>
                </a:lnTo>
                <a:cubicBezTo>
                  <a:pt x="4858332" y="979325"/>
                  <a:pt x="4858332" y="979325"/>
                  <a:pt x="4858332" y="1011870"/>
                </a:cubicBezTo>
                <a:cubicBezTo>
                  <a:pt x="4858332" y="1011870"/>
                  <a:pt x="4858332" y="1011870"/>
                  <a:pt x="4859447" y="1011870"/>
                </a:cubicBezTo>
                <a:lnTo>
                  <a:pt x="4867248" y="1011870"/>
                </a:lnTo>
                <a:cubicBezTo>
                  <a:pt x="4867248" y="1016519"/>
                  <a:pt x="4867248" y="1016519"/>
                  <a:pt x="4868084" y="1016519"/>
                </a:cubicBezTo>
                <a:lnTo>
                  <a:pt x="4873935" y="1016519"/>
                </a:lnTo>
                <a:cubicBezTo>
                  <a:pt x="4873935" y="1016519"/>
                  <a:pt x="4873935" y="1016519"/>
                  <a:pt x="4873935" y="1015357"/>
                </a:cubicBezTo>
                <a:lnTo>
                  <a:pt x="4873935" y="1007220"/>
                </a:lnTo>
                <a:cubicBezTo>
                  <a:pt x="4873935" y="1007220"/>
                  <a:pt x="4873935" y="1007220"/>
                  <a:pt x="4876164" y="1007220"/>
                </a:cubicBezTo>
                <a:lnTo>
                  <a:pt x="4891767" y="1007220"/>
                </a:lnTo>
                <a:cubicBezTo>
                  <a:pt x="4891767" y="1007220"/>
                  <a:pt x="4891767" y="1007220"/>
                  <a:pt x="4891767" y="1005186"/>
                </a:cubicBezTo>
                <a:lnTo>
                  <a:pt x="4891767" y="990948"/>
                </a:lnTo>
                <a:cubicBezTo>
                  <a:pt x="4891767" y="990948"/>
                  <a:pt x="4891767" y="990948"/>
                  <a:pt x="4929661" y="990948"/>
                </a:cubicBezTo>
                <a:cubicBezTo>
                  <a:pt x="4929661" y="990948"/>
                  <a:pt x="4929661" y="990948"/>
                  <a:pt x="4929661" y="992401"/>
                </a:cubicBezTo>
                <a:lnTo>
                  <a:pt x="4929661" y="1002571"/>
                </a:lnTo>
                <a:cubicBezTo>
                  <a:pt x="4929661" y="1002571"/>
                  <a:pt x="4929661" y="1002571"/>
                  <a:pt x="4949722" y="1002571"/>
                </a:cubicBezTo>
                <a:cubicBezTo>
                  <a:pt x="4949722" y="1002571"/>
                  <a:pt x="4949722" y="1002571"/>
                  <a:pt x="4949722" y="1004896"/>
                </a:cubicBezTo>
                <a:lnTo>
                  <a:pt x="4949722" y="1021168"/>
                </a:lnTo>
                <a:cubicBezTo>
                  <a:pt x="4945264" y="1021168"/>
                  <a:pt x="4945264" y="1021168"/>
                  <a:pt x="4945264" y="1022040"/>
                </a:cubicBezTo>
                <a:lnTo>
                  <a:pt x="4945264" y="1028142"/>
                </a:lnTo>
                <a:cubicBezTo>
                  <a:pt x="4949722" y="1028142"/>
                  <a:pt x="4949722" y="1028142"/>
                  <a:pt x="4949722" y="1029886"/>
                </a:cubicBezTo>
                <a:lnTo>
                  <a:pt x="4949722" y="1042090"/>
                </a:lnTo>
                <a:lnTo>
                  <a:pt x="4945264" y="1046739"/>
                </a:lnTo>
                <a:cubicBezTo>
                  <a:pt x="4945264" y="1046739"/>
                  <a:pt x="4945264" y="1046739"/>
                  <a:pt x="4945264" y="1102531"/>
                </a:cubicBezTo>
                <a:cubicBezTo>
                  <a:pt x="4945264" y="1102531"/>
                  <a:pt x="4945264" y="1102531"/>
                  <a:pt x="4947214" y="1102531"/>
                </a:cubicBezTo>
                <a:lnTo>
                  <a:pt x="4960867" y="1102531"/>
                </a:lnTo>
                <a:cubicBezTo>
                  <a:pt x="4960867" y="1107180"/>
                  <a:pt x="4960867" y="1107180"/>
                  <a:pt x="4962538" y="1107180"/>
                </a:cubicBezTo>
                <a:lnTo>
                  <a:pt x="4974241" y="1107180"/>
                </a:lnTo>
                <a:cubicBezTo>
                  <a:pt x="4974241" y="1107180"/>
                  <a:pt x="4974241" y="1107180"/>
                  <a:pt x="4974241" y="1109214"/>
                </a:cubicBezTo>
                <a:lnTo>
                  <a:pt x="4974241" y="1123453"/>
                </a:lnTo>
                <a:cubicBezTo>
                  <a:pt x="4974241" y="1123453"/>
                  <a:pt x="4974241" y="1123453"/>
                  <a:pt x="4975913" y="1123453"/>
                </a:cubicBezTo>
                <a:lnTo>
                  <a:pt x="4987615" y="1123453"/>
                </a:lnTo>
                <a:cubicBezTo>
                  <a:pt x="4987615" y="1123453"/>
                  <a:pt x="4987615" y="1123453"/>
                  <a:pt x="4987615" y="1121419"/>
                </a:cubicBezTo>
                <a:lnTo>
                  <a:pt x="4987615" y="1107180"/>
                </a:lnTo>
                <a:cubicBezTo>
                  <a:pt x="4987615" y="1107180"/>
                  <a:pt x="4987615" y="1107180"/>
                  <a:pt x="4989565" y="1106018"/>
                </a:cubicBezTo>
                <a:lnTo>
                  <a:pt x="5003218" y="1097882"/>
                </a:lnTo>
                <a:cubicBezTo>
                  <a:pt x="5003218" y="1097882"/>
                  <a:pt x="5003218" y="1097882"/>
                  <a:pt x="5003218" y="1076960"/>
                </a:cubicBezTo>
                <a:cubicBezTo>
                  <a:pt x="4998760" y="1076960"/>
                  <a:pt x="4998760" y="1076960"/>
                  <a:pt x="4998760" y="1053713"/>
                </a:cubicBezTo>
                <a:cubicBezTo>
                  <a:pt x="4998760" y="1053713"/>
                  <a:pt x="4998760" y="1053713"/>
                  <a:pt x="4999874" y="1053713"/>
                </a:cubicBezTo>
                <a:lnTo>
                  <a:pt x="5007676" y="1053713"/>
                </a:lnTo>
                <a:cubicBezTo>
                  <a:pt x="5007676" y="1051389"/>
                  <a:pt x="5007676" y="1051389"/>
                  <a:pt x="5027737" y="1051389"/>
                </a:cubicBezTo>
                <a:cubicBezTo>
                  <a:pt x="5027737" y="1051389"/>
                  <a:pt x="5027737" y="1051389"/>
                  <a:pt x="5027737" y="1050226"/>
                </a:cubicBezTo>
                <a:lnTo>
                  <a:pt x="5027737" y="1042090"/>
                </a:lnTo>
                <a:cubicBezTo>
                  <a:pt x="5027737" y="1042090"/>
                  <a:pt x="5027737" y="1042090"/>
                  <a:pt x="5029409" y="1042090"/>
                </a:cubicBezTo>
                <a:lnTo>
                  <a:pt x="5041111" y="1042090"/>
                </a:lnTo>
                <a:cubicBezTo>
                  <a:pt x="5041111" y="1042090"/>
                  <a:pt x="5041111" y="1042090"/>
                  <a:pt x="5041111" y="925858"/>
                </a:cubicBezTo>
                <a:cubicBezTo>
                  <a:pt x="5041111" y="925858"/>
                  <a:pt x="5041111" y="925858"/>
                  <a:pt x="5042226" y="925858"/>
                </a:cubicBezTo>
                <a:lnTo>
                  <a:pt x="5050027" y="925858"/>
                </a:lnTo>
                <a:cubicBezTo>
                  <a:pt x="5050027" y="925858"/>
                  <a:pt x="5050027" y="925858"/>
                  <a:pt x="5050027" y="923533"/>
                </a:cubicBezTo>
                <a:lnTo>
                  <a:pt x="5050027" y="907260"/>
                </a:lnTo>
                <a:cubicBezTo>
                  <a:pt x="5052256" y="907260"/>
                  <a:pt x="5052256" y="907260"/>
                  <a:pt x="5052256" y="860767"/>
                </a:cubicBezTo>
                <a:cubicBezTo>
                  <a:pt x="5052256" y="860767"/>
                  <a:pt x="5052256" y="860767"/>
                  <a:pt x="5053371" y="860767"/>
                </a:cubicBezTo>
                <a:lnTo>
                  <a:pt x="5061172" y="860767"/>
                </a:lnTo>
                <a:cubicBezTo>
                  <a:pt x="5061172" y="860767"/>
                  <a:pt x="5061172" y="860767"/>
                  <a:pt x="5061172" y="861930"/>
                </a:cubicBezTo>
                <a:lnTo>
                  <a:pt x="5061172" y="870066"/>
                </a:lnTo>
                <a:cubicBezTo>
                  <a:pt x="5065630" y="870066"/>
                  <a:pt x="5065630" y="870066"/>
                  <a:pt x="5065630" y="867741"/>
                </a:cubicBezTo>
                <a:lnTo>
                  <a:pt x="5065630" y="851469"/>
                </a:lnTo>
                <a:cubicBezTo>
                  <a:pt x="5065630" y="851469"/>
                  <a:pt x="5065630" y="851469"/>
                  <a:pt x="5067023" y="850888"/>
                </a:cubicBezTo>
                <a:lnTo>
                  <a:pt x="5076775" y="846820"/>
                </a:lnTo>
                <a:cubicBezTo>
                  <a:pt x="5076775" y="846820"/>
                  <a:pt x="5076775" y="846820"/>
                  <a:pt x="5077890" y="847401"/>
                </a:cubicBezTo>
                <a:lnTo>
                  <a:pt x="5085691" y="851469"/>
                </a:lnTo>
                <a:cubicBezTo>
                  <a:pt x="5085691" y="851469"/>
                  <a:pt x="5085691" y="851469"/>
                  <a:pt x="5087363" y="851469"/>
                </a:cubicBezTo>
                <a:lnTo>
                  <a:pt x="5099065" y="851469"/>
                </a:lnTo>
                <a:cubicBezTo>
                  <a:pt x="5099065" y="851469"/>
                  <a:pt x="5099065" y="851469"/>
                  <a:pt x="5099065" y="821248"/>
                </a:cubicBezTo>
                <a:cubicBezTo>
                  <a:pt x="5099065" y="821248"/>
                  <a:pt x="5099065" y="821248"/>
                  <a:pt x="5100180" y="821248"/>
                </a:cubicBezTo>
                <a:lnTo>
                  <a:pt x="5107981" y="821248"/>
                </a:lnTo>
                <a:cubicBezTo>
                  <a:pt x="5107981" y="825898"/>
                  <a:pt x="5107981" y="825898"/>
                  <a:pt x="5109374" y="825898"/>
                </a:cubicBezTo>
                <a:lnTo>
                  <a:pt x="5119127" y="825898"/>
                </a:lnTo>
                <a:cubicBezTo>
                  <a:pt x="5119127" y="821248"/>
                  <a:pt x="5119127" y="821248"/>
                  <a:pt x="5120241" y="821248"/>
                </a:cubicBezTo>
                <a:lnTo>
                  <a:pt x="5128043" y="821248"/>
                </a:lnTo>
                <a:cubicBezTo>
                  <a:pt x="5128043" y="821248"/>
                  <a:pt x="5128043" y="821248"/>
                  <a:pt x="5128043" y="856118"/>
                </a:cubicBezTo>
                <a:cubicBezTo>
                  <a:pt x="5128043" y="856118"/>
                  <a:pt x="5128043" y="856118"/>
                  <a:pt x="5129436" y="857280"/>
                </a:cubicBezTo>
                <a:lnTo>
                  <a:pt x="5139188" y="865417"/>
                </a:lnTo>
                <a:cubicBezTo>
                  <a:pt x="5136959" y="872391"/>
                  <a:pt x="5136959" y="872391"/>
                  <a:pt x="5161478" y="872391"/>
                </a:cubicBezTo>
                <a:cubicBezTo>
                  <a:pt x="5161478" y="872391"/>
                  <a:pt x="5161478" y="872391"/>
                  <a:pt x="5161478" y="870938"/>
                </a:cubicBezTo>
                <a:lnTo>
                  <a:pt x="5161478" y="860767"/>
                </a:lnTo>
                <a:cubicBezTo>
                  <a:pt x="5161478" y="860767"/>
                  <a:pt x="5161478" y="860767"/>
                  <a:pt x="5190455" y="851469"/>
                </a:cubicBezTo>
                <a:cubicBezTo>
                  <a:pt x="5190455" y="851469"/>
                  <a:pt x="5190455" y="851469"/>
                  <a:pt x="5190455" y="850307"/>
                </a:cubicBezTo>
                <a:lnTo>
                  <a:pt x="5190455" y="842170"/>
                </a:lnTo>
                <a:cubicBezTo>
                  <a:pt x="5190455" y="842170"/>
                  <a:pt x="5190455" y="842170"/>
                  <a:pt x="5191291" y="842170"/>
                </a:cubicBezTo>
                <a:lnTo>
                  <a:pt x="5197142" y="842170"/>
                </a:lnTo>
                <a:cubicBezTo>
                  <a:pt x="5197142" y="842170"/>
                  <a:pt x="5197142" y="842170"/>
                  <a:pt x="5197142" y="841299"/>
                </a:cubicBezTo>
                <a:lnTo>
                  <a:pt x="5197142" y="835196"/>
                </a:lnTo>
                <a:cubicBezTo>
                  <a:pt x="5197142" y="835196"/>
                  <a:pt x="5197142" y="835196"/>
                  <a:pt x="5199371" y="835196"/>
                </a:cubicBezTo>
                <a:lnTo>
                  <a:pt x="5214974" y="835196"/>
                </a:lnTo>
                <a:cubicBezTo>
                  <a:pt x="5214974" y="835196"/>
                  <a:pt x="5214974" y="835196"/>
                  <a:pt x="5214974" y="836068"/>
                </a:cubicBezTo>
                <a:lnTo>
                  <a:pt x="5214974" y="842170"/>
                </a:lnTo>
                <a:cubicBezTo>
                  <a:pt x="5214974" y="842170"/>
                  <a:pt x="5214974" y="842170"/>
                  <a:pt x="5216646" y="842170"/>
                </a:cubicBezTo>
                <a:lnTo>
                  <a:pt x="5228348" y="842170"/>
                </a:lnTo>
                <a:cubicBezTo>
                  <a:pt x="5228348" y="842170"/>
                  <a:pt x="5228348" y="842170"/>
                  <a:pt x="5228348" y="843914"/>
                </a:cubicBezTo>
                <a:lnTo>
                  <a:pt x="5228348" y="856118"/>
                </a:lnTo>
                <a:cubicBezTo>
                  <a:pt x="5228348" y="856118"/>
                  <a:pt x="5228348" y="856118"/>
                  <a:pt x="5252867" y="856118"/>
                </a:cubicBezTo>
                <a:cubicBezTo>
                  <a:pt x="5252867" y="856118"/>
                  <a:pt x="5252867" y="856118"/>
                  <a:pt x="5252867" y="854956"/>
                </a:cubicBezTo>
                <a:lnTo>
                  <a:pt x="5252867" y="846820"/>
                </a:lnTo>
                <a:cubicBezTo>
                  <a:pt x="5252867" y="846820"/>
                  <a:pt x="5252867" y="846820"/>
                  <a:pt x="5254260" y="846820"/>
                </a:cubicBezTo>
                <a:lnTo>
                  <a:pt x="5264012" y="846820"/>
                </a:lnTo>
                <a:cubicBezTo>
                  <a:pt x="5264012" y="846820"/>
                  <a:pt x="5264012" y="846820"/>
                  <a:pt x="5264012" y="845657"/>
                </a:cubicBezTo>
                <a:lnTo>
                  <a:pt x="5264012" y="837521"/>
                </a:lnTo>
                <a:cubicBezTo>
                  <a:pt x="5264012" y="837521"/>
                  <a:pt x="5264012" y="837521"/>
                  <a:pt x="5265684" y="837521"/>
                </a:cubicBezTo>
                <a:lnTo>
                  <a:pt x="5277386" y="837521"/>
                </a:lnTo>
                <a:cubicBezTo>
                  <a:pt x="5277386" y="837521"/>
                  <a:pt x="5277386" y="837521"/>
                  <a:pt x="5277386" y="838683"/>
                </a:cubicBezTo>
                <a:lnTo>
                  <a:pt x="5277386" y="846820"/>
                </a:lnTo>
                <a:cubicBezTo>
                  <a:pt x="5281844" y="846820"/>
                  <a:pt x="5281844" y="846820"/>
                  <a:pt x="5281844" y="791028"/>
                </a:cubicBezTo>
                <a:cubicBezTo>
                  <a:pt x="5281844" y="791028"/>
                  <a:pt x="5281844" y="791028"/>
                  <a:pt x="5382150" y="791028"/>
                </a:cubicBezTo>
                <a:cubicBezTo>
                  <a:pt x="5382150" y="791028"/>
                  <a:pt x="5382150" y="791028"/>
                  <a:pt x="5382150" y="865417"/>
                </a:cubicBezTo>
                <a:cubicBezTo>
                  <a:pt x="5382150" y="865417"/>
                  <a:pt x="5382150" y="865417"/>
                  <a:pt x="5384379" y="865417"/>
                </a:cubicBezTo>
                <a:lnTo>
                  <a:pt x="5399982" y="865417"/>
                </a:lnTo>
                <a:cubicBezTo>
                  <a:pt x="5399982" y="865417"/>
                  <a:pt x="5399982" y="865417"/>
                  <a:pt x="5399982" y="781729"/>
                </a:cubicBezTo>
                <a:cubicBezTo>
                  <a:pt x="5399982" y="781729"/>
                  <a:pt x="5399982" y="781729"/>
                  <a:pt x="5422272" y="770106"/>
                </a:cubicBezTo>
                <a:cubicBezTo>
                  <a:pt x="5422272" y="770106"/>
                  <a:pt x="5422272" y="770106"/>
                  <a:pt x="5451249" y="770106"/>
                </a:cubicBezTo>
                <a:cubicBezTo>
                  <a:pt x="5451249" y="770106"/>
                  <a:pt x="5451249" y="770106"/>
                  <a:pt x="5453200" y="768363"/>
                </a:cubicBezTo>
                <a:close/>
                <a:moveTo>
                  <a:pt x="1102596" y="0"/>
                </a:moveTo>
                <a:cubicBezTo>
                  <a:pt x="1102596" y="18"/>
                  <a:pt x="1102612" y="2040"/>
                  <a:pt x="1104622" y="246443"/>
                </a:cubicBezTo>
                <a:cubicBezTo>
                  <a:pt x="1104634" y="246467"/>
                  <a:pt x="1105279" y="247808"/>
                  <a:pt x="1143129" y="326429"/>
                </a:cubicBezTo>
                <a:cubicBezTo>
                  <a:pt x="1143137" y="326429"/>
                  <a:pt x="1143248" y="326429"/>
                  <a:pt x="1145156" y="326429"/>
                </a:cubicBezTo>
                <a:lnTo>
                  <a:pt x="1159343" y="326429"/>
                </a:lnTo>
                <a:cubicBezTo>
                  <a:pt x="1159343" y="326443"/>
                  <a:pt x="1159343" y="327005"/>
                  <a:pt x="1159343" y="350208"/>
                </a:cubicBezTo>
                <a:cubicBezTo>
                  <a:pt x="1159345" y="350214"/>
                  <a:pt x="1159383" y="350272"/>
                  <a:pt x="1159850" y="351019"/>
                </a:cubicBezTo>
                <a:lnTo>
                  <a:pt x="1163396" y="356694"/>
                </a:lnTo>
                <a:cubicBezTo>
                  <a:pt x="1163396" y="356714"/>
                  <a:pt x="1163396" y="358229"/>
                  <a:pt x="1163396" y="471268"/>
                </a:cubicBezTo>
                <a:cubicBezTo>
                  <a:pt x="1163405" y="471268"/>
                  <a:pt x="1163545" y="471268"/>
                  <a:pt x="1165676" y="471268"/>
                </a:cubicBezTo>
                <a:lnTo>
                  <a:pt x="1181637" y="471268"/>
                </a:lnTo>
                <a:cubicBezTo>
                  <a:pt x="1181637" y="471288"/>
                  <a:pt x="1181637" y="472923"/>
                  <a:pt x="1181637" y="611783"/>
                </a:cubicBezTo>
                <a:cubicBezTo>
                  <a:pt x="1181647" y="611782"/>
                  <a:pt x="1181759" y="611761"/>
                  <a:pt x="1183157" y="611513"/>
                </a:cubicBezTo>
                <a:lnTo>
                  <a:pt x="1193797" y="609622"/>
                </a:lnTo>
                <a:cubicBezTo>
                  <a:pt x="1193797" y="609644"/>
                  <a:pt x="1193767" y="610978"/>
                  <a:pt x="1191770" y="698254"/>
                </a:cubicBezTo>
                <a:cubicBezTo>
                  <a:pt x="1191780" y="698256"/>
                  <a:pt x="1191891" y="698276"/>
                  <a:pt x="1193290" y="698525"/>
                </a:cubicBezTo>
                <a:lnTo>
                  <a:pt x="1203930" y="700416"/>
                </a:lnTo>
                <a:cubicBezTo>
                  <a:pt x="1203932" y="700423"/>
                  <a:pt x="1203952" y="700487"/>
                  <a:pt x="1204183" y="701227"/>
                </a:cubicBezTo>
                <a:lnTo>
                  <a:pt x="1205957" y="706902"/>
                </a:lnTo>
                <a:cubicBezTo>
                  <a:pt x="1205959" y="706893"/>
                  <a:pt x="1206004" y="706750"/>
                  <a:pt x="1206717" y="704470"/>
                </a:cubicBezTo>
                <a:lnTo>
                  <a:pt x="1212037" y="687446"/>
                </a:lnTo>
                <a:cubicBezTo>
                  <a:pt x="1212044" y="687446"/>
                  <a:pt x="1212144" y="687446"/>
                  <a:pt x="1213810" y="687446"/>
                </a:cubicBezTo>
                <a:lnTo>
                  <a:pt x="1226224" y="687446"/>
                </a:lnTo>
                <a:cubicBezTo>
                  <a:pt x="1226224" y="687463"/>
                  <a:pt x="1226224" y="688156"/>
                  <a:pt x="1226224" y="719872"/>
                </a:cubicBezTo>
                <a:cubicBezTo>
                  <a:pt x="1226230" y="719877"/>
                  <a:pt x="1226307" y="719917"/>
                  <a:pt x="1227237" y="720413"/>
                </a:cubicBezTo>
                <a:lnTo>
                  <a:pt x="1234331" y="724196"/>
                </a:lnTo>
                <a:cubicBezTo>
                  <a:pt x="1234331" y="724205"/>
                  <a:pt x="1234331" y="724306"/>
                  <a:pt x="1234331" y="725547"/>
                </a:cubicBezTo>
                <a:lnTo>
                  <a:pt x="1234331" y="735005"/>
                </a:lnTo>
                <a:cubicBezTo>
                  <a:pt x="1234351" y="735005"/>
                  <a:pt x="1235259" y="735005"/>
                  <a:pt x="1278918" y="735005"/>
                </a:cubicBezTo>
                <a:cubicBezTo>
                  <a:pt x="1278918" y="735013"/>
                  <a:pt x="1278918" y="735096"/>
                  <a:pt x="1278918" y="736086"/>
                </a:cubicBezTo>
                <a:lnTo>
                  <a:pt x="1278918" y="743652"/>
                </a:lnTo>
                <a:cubicBezTo>
                  <a:pt x="1278927" y="743652"/>
                  <a:pt x="1279048" y="743652"/>
                  <a:pt x="1280944" y="743652"/>
                </a:cubicBezTo>
                <a:lnTo>
                  <a:pt x="1295131" y="743652"/>
                </a:lnTo>
                <a:cubicBezTo>
                  <a:pt x="1295131" y="743634"/>
                  <a:pt x="1295131" y="742905"/>
                  <a:pt x="1295131" y="713387"/>
                </a:cubicBezTo>
                <a:cubicBezTo>
                  <a:pt x="1295152" y="713387"/>
                  <a:pt x="1296082" y="713387"/>
                  <a:pt x="1339718" y="713387"/>
                </a:cubicBezTo>
                <a:cubicBezTo>
                  <a:pt x="1339718" y="713379"/>
                  <a:pt x="1339718" y="713282"/>
                  <a:pt x="1339718" y="712036"/>
                </a:cubicBezTo>
                <a:lnTo>
                  <a:pt x="1339718" y="702578"/>
                </a:lnTo>
                <a:cubicBezTo>
                  <a:pt x="1339724" y="702578"/>
                  <a:pt x="1339798" y="702578"/>
                  <a:pt x="1340732" y="702578"/>
                </a:cubicBezTo>
                <a:lnTo>
                  <a:pt x="1347825" y="702578"/>
                </a:lnTo>
                <a:cubicBezTo>
                  <a:pt x="1347825" y="702571"/>
                  <a:pt x="1347825" y="702458"/>
                  <a:pt x="1347825" y="700687"/>
                </a:cubicBezTo>
                <a:lnTo>
                  <a:pt x="1347825" y="687446"/>
                </a:lnTo>
                <a:cubicBezTo>
                  <a:pt x="1347834" y="687446"/>
                  <a:pt x="1347906" y="687446"/>
                  <a:pt x="1348585" y="687446"/>
                </a:cubicBezTo>
                <a:lnTo>
                  <a:pt x="1353905" y="687446"/>
                </a:lnTo>
                <a:cubicBezTo>
                  <a:pt x="1353905" y="687439"/>
                  <a:pt x="1353905" y="687354"/>
                  <a:pt x="1353905" y="686365"/>
                </a:cubicBezTo>
                <a:lnTo>
                  <a:pt x="1353905" y="678798"/>
                </a:lnTo>
                <a:cubicBezTo>
                  <a:pt x="1353913" y="678798"/>
                  <a:pt x="1354037" y="678798"/>
                  <a:pt x="1355932" y="678798"/>
                </a:cubicBezTo>
                <a:lnTo>
                  <a:pt x="1370119" y="678798"/>
                </a:lnTo>
                <a:cubicBezTo>
                  <a:pt x="1370119" y="678805"/>
                  <a:pt x="1370119" y="678882"/>
                  <a:pt x="1370119" y="679879"/>
                </a:cubicBezTo>
                <a:lnTo>
                  <a:pt x="1370119" y="687446"/>
                </a:lnTo>
                <a:cubicBezTo>
                  <a:pt x="1370130" y="687446"/>
                  <a:pt x="1370631" y="687446"/>
                  <a:pt x="1392412" y="687446"/>
                </a:cubicBezTo>
                <a:cubicBezTo>
                  <a:pt x="1392412" y="687438"/>
                  <a:pt x="1392412" y="687324"/>
                  <a:pt x="1392412" y="685554"/>
                </a:cubicBezTo>
                <a:lnTo>
                  <a:pt x="1392412" y="672313"/>
                </a:lnTo>
                <a:cubicBezTo>
                  <a:pt x="1392418" y="672313"/>
                  <a:pt x="1392515" y="672313"/>
                  <a:pt x="1394186" y="672313"/>
                </a:cubicBezTo>
                <a:lnTo>
                  <a:pt x="1406599" y="672313"/>
                </a:lnTo>
                <a:cubicBezTo>
                  <a:pt x="1406599" y="672325"/>
                  <a:pt x="1406599" y="672839"/>
                  <a:pt x="1406599" y="696093"/>
                </a:cubicBezTo>
                <a:cubicBezTo>
                  <a:pt x="1406606" y="696093"/>
                  <a:pt x="1406686" y="696093"/>
                  <a:pt x="1407613" y="696093"/>
                </a:cubicBezTo>
                <a:lnTo>
                  <a:pt x="1414706" y="696093"/>
                </a:lnTo>
                <a:cubicBezTo>
                  <a:pt x="1414706" y="696087"/>
                  <a:pt x="1414706" y="696006"/>
                  <a:pt x="1414706" y="695012"/>
                </a:cubicBezTo>
                <a:lnTo>
                  <a:pt x="1414706" y="687446"/>
                </a:lnTo>
                <a:cubicBezTo>
                  <a:pt x="1414715" y="687446"/>
                  <a:pt x="1414833" y="687446"/>
                  <a:pt x="1416479" y="687446"/>
                </a:cubicBezTo>
                <a:lnTo>
                  <a:pt x="1428893" y="687446"/>
                </a:lnTo>
                <a:cubicBezTo>
                  <a:pt x="1428893" y="687459"/>
                  <a:pt x="1428893" y="688018"/>
                  <a:pt x="1428893" y="713387"/>
                </a:cubicBezTo>
                <a:cubicBezTo>
                  <a:pt x="1428901" y="713387"/>
                  <a:pt x="1429019" y="713387"/>
                  <a:pt x="1430920" y="713387"/>
                </a:cubicBezTo>
                <a:lnTo>
                  <a:pt x="1445106" y="713387"/>
                </a:lnTo>
                <a:cubicBezTo>
                  <a:pt x="1445106" y="713398"/>
                  <a:pt x="1445106" y="713513"/>
                  <a:pt x="1445106" y="715008"/>
                </a:cubicBezTo>
                <a:lnTo>
                  <a:pt x="1445106" y="726358"/>
                </a:lnTo>
                <a:cubicBezTo>
                  <a:pt x="1445114" y="726358"/>
                  <a:pt x="1445185" y="726358"/>
                  <a:pt x="1445866" y="726358"/>
                </a:cubicBezTo>
                <a:lnTo>
                  <a:pt x="1451187" y="726358"/>
                </a:lnTo>
                <a:cubicBezTo>
                  <a:pt x="1451187" y="726350"/>
                  <a:pt x="1451187" y="726274"/>
                  <a:pt x="1451187" y="725547"/>
                </a:cubicBezTo>
                <a:lnTo>
                  <a:pt x="1451187" y="719872"/>
                </a:lnTo>
                <a:cubicBezTo>
                  <a:pt x="1451204" y="719872"/>
                  <a:pt x="1451923" y="719872"/>
                  <a:pt x="1481587" y="719872"/>
                </a:cubicBezTo>
                <a:cubicBezTo>
                  <a:pt x="1481587" y="719886"/>
                  <a:pt x="1481587" y="720449"/>
                  <a:pt x="1481587" y="743652"/>
                </a:cubicBezTo>
                <a:cubicBezTo>
                  <a:pt x="1481594" y="743652"/>
                  <a:pt x="1481673" y="743652"/>
                  <a:pt x="1482600" y="743652"/>
                </a:cubicBezTo>
                <a:lnTo>
                  <a:pt x="1489694" y="743652"/>
                </a:lnTo>
                <a:cubicBezTo>
                  <a:pt x="1489694" y="743659"/>
                  <a:pt x="1489694" y="743732"/>
                  <a:pt x="1489694" y="744733"/>
                </a:cubicBezTo>
                <a:lnTo>
                  <a:pt x="1489694" y="752299"/>
                </a:lnTo>
                <a:cubicBezTo>
                  <a:pt x="1489703" y="752299"/>
                  <a:pt x="1489776" y="752299"/>
                  <a:pt x="1490454" y="752299"/>
                </a:cubicBezTo>
                <a:lnTo>
                  <a:pt x="1495774" y="752299"/>
                </a:lnTo>
                <a:cubicBezTo>
                  <a:pt x="1495774" y="752292"/>
                  <a:pt x="1495774" y="752172"/>
                  <a:pt x="1495774" y="750137"/>
                </a:cubicBezTo>
                <a:lnTo>
                  <a:pt x="1495774" y="735005"/>
                </a:lnTo>
                <a:cubicBezTo>
                  <a:pt x="1495781" y="735005"/>
                  <a:pt x="1495859" y="735005"/>
                  <a:pt x="1496787" y="735005"/>
                </a:cubicBezTo>
                <a:lnTo>
                  <a:pt x="1503881" y="735005"/>
                </a:lnTo>
                <a:cubicBezTo>
                  <a:pt x="1503881" y="735013"/>
                  <a:pt x="1503881" y="735096"/>
                  <a:pt x="1503881" y="736086"/>
                </a:cubicBezTo>
                <a:lnTo>
                  <a:pt x="1503881" y="743652"/>
                </a:lnTo>
                <a:lnTo>
                  <a:pt x="1509201" y="741659"/>
                </a:lnTo>
                <a:cubicBezTo>
                  <a:pt x="1509961" y="741287"/>
                  <a:pt x="1509961" y="741085"/>
                  <a:pt x="1509961" y="740679"/>
                </a:cubicBezTo>
                <a:lnTo>
                  <a:pt x="1509961" y="735005"/>
                </a:lnTo>
                <a:cubicBezTo>
                  <a:pt x="1509978" y="735005"/>
                  <a:pt x="1510779" y="735005"/>
                  <a:pt x="1548468" y="735005"/>
                </a:cubicBezTo>
                <a:cubicBezTo>
                  <a:pt x="1548468" y="735019"/>
                  <a:pt x="1548468" y="735566"/>
                  <a:pt x="1548468" y="758784"/>
                </a:cubicBezTo>
                <a:cubicBezTo>
                  <a:pt x="1548476" y="758784"/>
                  <a:pt x="1548594" y="758784"/>
                  <a:pt x="1550494" y="758784"/>
                </a:cubicBezTo>
                <a:lnTo>
                  <a:pt x="1564681" y="758784"/>
                </a:lnTo>
                <a:cubicBezTo>
                  <a:pt x="1564681" y="758792"/>
                  <a:pt x="1564681" y="758874"/>
                  <a:pt x="1564681" y="759865"/>
                </a:cubicBezTo>
                <a:lnTo>
                  <a:pt x="1564681" y="767431"/>
                </a:lnTo>
                <a:cubicBezTo>
                  <a:pt x="1564690" y="767431"/>
                  <a:pt x="1564813" y="767431"/>
                  <a:pt x="1566455" y="767431"/>
                </a:cubicBezTo>
                <a:lnTo>
                  <a:pt x="1578868" y="767431"/>
                </a:lnTo>
                <a:cubicBezTo>
                  <a:pt x="1578868" y="767419"/>
                  <a:pt x="1578868" y="766908"/>
                  <a:pt x="1578868" y="743652"/>
                </a:cubicBezTo>
                <a:cubicBezTo>
                  <a:pt x="1578875" y="743652"/>
                  <a:pt x="1578953" y="743652"/>
                  <a:pt x="1579881" y="743652"/>
                </a:cubicBezTo>
                <a:lnTo>
                  <a:pt x="1586975" y="743652"/>
                </a:lnTo>
                <a:cubicBezTo>
                  <a:pt x="1586975" y="743633"/>
                  <a:pt x="1586975" y="742862"/>
                  <a:pt x="1586975" y="711225"/>
                </a:cubicBezTo>
                <a:cubicBezTo>
                  <a:pt x="1586982" y="711225"/>
                  <a:pt x="1587059" y="711225"/>
                  <a:pt x="1587988" y="711225"/>
                </a:cubicBezTo>
                <a:lnTo>
                  <a:pt x="1595082" y="711225"/>
                </a:lnTo>
                <a:cubicBezTo>
                  <a:pt x="1595082" y="711219"/>
                  <a:pt x="1595082" y="711110"/>
                  <a:pt x="1595082" y="709334"/>
                </a:cubicBezTo>
                <a:lnTo>
                  <a:pt x="1595082" y="696093"/>
                </a:lnTo>
                <a:cubicBezTo>
                  <a:pt x="1593055" y="696093"/>
                  <a:pt x="1593055" y="696093"/>
                  <a:pt x="1593815" y="694471"/>
                </a:cubicBezTo>
                <a:lnTo>
                  <a:pt x="1599135" y="683122"/>
                </a:lnTo>
                <a:cubicBezTo>
                  <a:pt x="1599140" y="683139"/>
                  <a:pt x="1599335" y="683813"/>
                  <a:pt x="1607242" y="711225"/>
                </a:cubicBezTo>
                <a:cubicBezTo>
                  <a:pt x="1607250" y="711225"/>
                  <a:pt x="1607323" y="711225"/>
                  <a:pt x="1608002" y="711225"/>
                </a:cubicBezTo>
                <a:lnTo>
                  <a:pt x="1613322" y="711225"/>
                </a:lnTo>
                <a:cubicBezTo>
                  <a:pt x="1613322" y="711212"/>
                  <a:pt x="1613322" y="710033"/>
                  <a:pt x="1613322" y="605298"/>
                </a:cubicBezTo>
                <a:cubicBezTo>
                  <a:pt x="1613332" y="605298"/>
                  <a:pt x="1613446" y="605298"/>
                  <a:pt x="1614842" y="605298"/>
                </a:cubicBezTo>
                <a:lnTo>
                  <a:pt x="1625482" y="605298"/>
                </a:lnTo>
                <a:cubicBezTo>
                  <a:pt x="1625482" y="605276"/>
                  <a:pt x="1625482" y="604266"/>
                  <a:pt x="1625482" y="557739"/>
                </a:cubicBezTo>
                <a:cubicBezTo>
                  <a:pt x="1625499" y="557739"/>
                  <a:pt x="1626124" y="557739"/>
                  <a:pt x="1651829" y="557739"/>
                </a:cubicBezTo>
                <a:cubicBezTo>
                  <a:pt x="1651829" y="557727"/>
                  <a:pt x="1651829" y="557217"/>
                  <a:pt x="1651829" y="536121"/>
                </a:cubicBezTo>
                <a:cubicBezTo>
                  <a:pt x="1651848" y="536121"/>
                  <a:pt x="1652637" y="536121"/>
                  <a:pt x="1686283" y="536121"/>
                </a:cubicBezTo>
                <a:cubicBezTo>
                  <a:pt x="1686283" y="536129"/>
                  <a:pt x="1686283" y="536259"/>
                  <a:pt x="1686283" y="538553"/>
                </a:cubicBezTo>
                <a:lnTo>
                  <a:pt x="1686283" y="555577"/>
                </a:lnTo>
                <a:cubicBezTo>
                  <a:pt x="1686292" y="555577"/>
                  <a:pt x="1686423" y="555577"/>
                  <a:pt x="1688563" y="555577"/>
                </a:cubicBezTo>
                <a:lnTo>
                  <a:pt x="1704523" y="555577"/>
                </a:lnTo>
                <a:cubicBezTo>
                  <a:pt x="1704523" y="555595"/>
                  <a:pt x="1704523" y="556489"/>
                  <a:pt x="1704523" y="603136"/>
                </a:cubicBezTo>
                <a:cubicBezTo>
                  <a:pt x="1704529" y="603136"/>
                  <a:pt x="1704605" y="603136"/>
                  <a:pt x="1705536" y="603136"/>
                </a:cubicBezTo>
                <a:lnTo>
                  <a:pt x="1712630" y="603136"/>
                </a:lnTo>
                <a:lnTo>
                  <a:pt x="1726817" y="607460"/>
                </a:lnTo>
                <a:cubicBezTo>
                  <a:pt x="1726817" y="607470"/>
                  <a:pt x="1726817" y="608120"/>
                  <a:pt x="1726817" y="646372"/>
                </a:cubicBezTo>
                <a:cubicBezTo>
                  <a:pt x="1726823" y="646372"/>
                  <a:pt x="1726898" y="646372"/>
                  <a:pt x="1727830" y="646372"/>
                </a:cubicBezTo>
                <a:lnTo>
                  <a:pt x="1734923" y="646372"/>
                </a:lnTo>
                <a:cubicBezTo>
                  <a:pt x="1734923" y="646382"/>
                  <a:pt x="1734923" y="646488"/>
                  <a:pt x="1734923" y="647993"/>
                </a:cubicBezTo>
                <a:lnTo>
                  <a:pt x="1734923" y="659342"/>
                </a:lnTo>
                <a:cubicBezTo>
                  <a:pt x="1734931" y="659342"/>
                  <a:pt x="1735055" y="659342"/>
                  <a:pt x="1736950" y="659342"/>
                </a:cubicBezTo>
                <a:lnTo>
                  <a:pt x="1751137" y="659342"/>
                </a:lnTo>
                <a:lnTo>
                  <a:pt x="1757217" y="665828"/>
                </a:lnTo>
                <a:cubicBezTo>
                  <a:pt x="1757217" y="665840"/>
                  <a:pt x="1757217" y="666326"/>
                  <a:pt x="1757217" y="687446"/>
                </a:cubicBezTo>
                <a:cubicBezTo>
                  <a:pt x="1757226" y="687446"/>
                  <a:pt x="1757357" y="687446"/>
                  <a:pt x="1759497" y="687446"/>
                </a:cubicBezTo>
                <a:lnTo>
                  <a:pt x="1775457" y="687446"/>
                </a:lnTo>
                <a:cubicBezTo>
                  <a:pt x="1775457" y="687453"/>
                  <a:pt x="1775457" y="687533"/>
                  <a:pt x="1775457" y="688526"/>
                </a:cubicBezTo>
                <a:lnTo>
                  <a:pt x="1775457" y="696093"/>
                </a:lnTo>
                <a:cubicBezTo>
                  <a:pt x="1775466" y="696093"/>
                  <a:pt x="1775565" y="696093"/>
                  <a:pt x="1776724" y="696093"/>
                </a:cubicBezTo>
                <a:lnTo>
                  <a:pt x="1785591" y="696093"/>
                </a:lnTo>
                <a:cubicBezTo>
                  <a:pt x="1785591" y="696102"/>
                  <a:pt x="1785591" y="696231"/>
                  <a:pt x="1785591" y="698254"/>
                </a:cubicBezTo>
                <a:lnTo>
                  <a:pt x="1785591" y="713387"/>
                </a:lnTo>
                <a:cubicBezTo>
                  <a:pt x="1789644" y="713387"/>
                  <a:pt x="1789644" y="713387"/>
                  <a:pt x="1789644" y="711495"/>
                </a:cubicBezTo>
                <a:lnTo>
                  <a:pt x="1789644" y="698254"/>
                </a:lnTo>
                <a:cubicBezTo>
                  <a:pt x="1789650" y="698254"/>
                  <a:pt x="1789728" y="698254"/>
                  <a:pt x="1790657" y="698254"/>
                </a:cubicBezTo>
                <a:lnTo>
                  <a:pt x="1797751" y="698254"/>
                </a:lnTo>
                <a:cubicBezTo>
                  <a:pt x="1797751" y="698265"/>
                  <a:pt x="1797751" y="698384"/>
                  <a:pt x="1797751" y="699876"/>
                </a:cubicBezTo>
                <a:lnTo>
                  <a:pt x="1797751" y="711225"/>
                </a:lnTo>
                <a:cubicBezTo>
                  <a:pt x="1797760" y="711225"/>
                  <a:pt x="1797833" y="711225"/>
                  <a:pt x="1798511" y="711225"/>
                </a:cubicBezTo>
                <a:lnTo>
                  <a:pt x="1803831" y="711225"/>
                </a:lnTo>
                <a:cubicBezTo>
                  <a:pt x="1803831" y="706902"/>
                  <a:pt x="1803831" y="706902"/>
                  <a:pt x="1852471" y="706902"/>
                </a:cubicBezTo>
                <a:cubicBezTo>
                  <a:pt x="1852471" y="706911"/>
                  <a:pt x="1852471" y="707012"/>
                  <a:pt x="1852471" y="708253"/>
                </a:cubicBezTo>
                <a:lnTo>
                  <a:pt x="1852471" y="717710"/>
                </a:lnTo>
                <a:cubicBezTo>
                  <a:pt x="1852479" y="717710"/>
                  <a:pt x="1852554" y="717710"/>
                  <a:pt x="1853231" y="717710"/>
                </a:cubicBezTo>
                <a:lnTo>
                  <a:pt x="1858552" y="717710"/>
                </a:lnTo>
                <a:cubicBezTo>
                  <a:pt x="1858552" y="717719"/>
                  <a:pt x="1858552" y="717841"/>
                  <a:pt x="1858552" y="719872"/>
                </a:cubicBezTo>
                <a:lnTo>
                  <a:pt x="1858552" y="735005"/>
                </a:lnTo>
                <a:cubicBezTo>
                  <a:pt x="1858560" y="735001"/>
                  <a:pt x="1858676" y="734923"/>
                  <a:pt x="1860578" y="733654"/>
                </a:cubicBezTo>
                <a:lnTo>
                  <a:pt x="1874765" y="724196"/>
                </a:lnTo>
                <a:cubicBezTo>
                  <a:pt x="1874767" y="724177"/>
                  <a:pt x="1874898" y="723302"/>
                  <a:pt x="1880845" y="683122"/>
                </a:cubicBezTo>
                <a:cubicBezTo>
                  <a:pt x="1880854" y="683120"/>
                  <a:pt x="1880923" y="683094"/>
                  <a:pt x="1881605" y="682852"/>
                </a:cubicBezTo>
                <a:lnTo>
                  <a:pt x="1886925" y="680960"/>
                </a:lnTo>
                <a:cubicBezTo>
                  <a:pt x="1886925" y="680944"/>
                  <a:pt x="1886958" y="679883"/>
                  <a:pt x="1888952" y="611783"/>
                </a:cubicBezTo>
                <a:cubicBezTo>
                  <a:pt x="1888952" y="611801"/>
                  <a:pt x="1888985" y="612892"/>
                  <a:pt x="1890979" y="680960"/>
                </a:cubicBezTo>
                <a:cubicBezTo>
                  <a:pt x="1890988" y="680963"/>
                  <a:pt x="1891059" y="680988"/>
                  <a:pt x="1891739" y="681230"/>
                </a:cubicBezTo>
                <a:lnTo>
                  <a:pt x="1897059" y="683122"/>
                </a:lnTo>
                <a:cubicBezTo>
                  <a:pt x="1897059" y="683102"/>
                  <a:pt x="1897059" y="681769"/>
                  <a:pt x="1897059" y="596651"/>
                </a:cubicBezTo>
                <a:cubicBezTo>
                  <a:pt x="1901112" y="596651"/>
                  <a:pt x="1901112" y="596651"/>
                  <a:pt x="1901112" y="564224"/>
                </a:cubicBezTo>
                <a:cubicBezTo>
                  <a:pt x="1901124" y="564224"/>
                  <a:pt x="1901810" y="564224"/>
                  <a:pt x="1939619" y="564224"/>
                </a:cubicBezTo>
                <a:cubicBezTo>
                  <a:pt x="1939619" y="564241"/>
                  <a:pt x="1939619" y="564959"/>
                  <a:pt x="1939619" y="596651"/>
                </a:cubicBezTo>
                <a:cubicBezTo>
                  <a:pt x="1939628" y="596651"/>
                  <a:pt x="1939700" y="596651"/>
                  <a:pt x="1940379" y="596651"/>
                </a:cubicBezTo>
                <a:lnTo>
                  <a:pt x="1945699" y="596651"/>
                </a:lnTo>
                <a:cubicBezTo>
                  <a:pt x="1945699" y="596630"/>
                  <a:pt x="1945699" y="595324"/>
                  <a:pt x="1945699" y="514503"/>
                </a:cubicBezTo>
                <a:cubicBezTo>
                  <a:pt x="1945705" y="514503"/>
                  <a:pt x="1945804" y="514503"/>
                  <a:pt x="1947473" y="514503"/>
                </a:cubicBezTo>
                <a:lnTo>
                  <a:pt x="1959886" y="514503"/>
                </a:lnTo>
                <a:cubicBezTo>
                  <a:pt x="1959886" y="514496"/>
                  <a:pt x="1959886" y="514385"/>
                  <a:pt x="1959886" y="512612"/>
                </a:cubicBezTo>
                <a:lnTo>
                  <a:pt x="1959886" y="499371"/>
                </a:lnTo>
                <a:cubicBezTo>
                  <a:pt x="1959897" y="499371"/>
                  <a:pt x="1960395" y="499371"/>
                  <a:pt x="1982180" y="499371"/>
                </a:cubicBezTo>
                <a:cubicBezTo>
                  <a:pt x="1982180" y="499364"/>
                  <a:pt x="1982180" y="499283"/>
                  <a:pt x="1982180" y="498290"/>
                </a:cubicBezTo>
                <a:lnTo>
                  <a:pt x="1982180" y="490724"/>
                </a:lnTo>
                <a:cubicBezTo>
                  <a:pt x="1982187" y="490724"/>
                  <a:pt x="1982297" y="490724"/>
                  <a:pt x="1983953" y="490724"/>
                </a:cubicBezTo>
                <a:lnTo>
                  <a:pt x="1996367" y="490724"/>
                </a:lnTo>
                <a:cubicBezTo>
                  <a:pt x="1996367" y="490732"/>
                  <a:pt x="1996367" y="490811"/>
                  <a:pt x="1996367" y="491805"/>
                </a:cubicBezTo>
                <a:lnTo>
                  <a:pt x="1996367" y="499371"/>
                </a:lnTo>
                <a:cubicBezTo>
                  <a:pt x="1996376" y="499371"/>
                  <a:pt x="1996449" y="499371"/>
                  <a:pt x="1997127" y="499371"/>
                </a:cubicBezTo>
                <a:lnTo>
                  <a:pt x="2002447" y="499371"/>
                </a:lnTo>
                <a:lnTo>
                  <a:pt x="2012580" y="495047"/>
                </a:lnTo>
                <a:lnTo>
                  <a:pt x="2016633" y="498290"/>
                </a:lnTo>
                <a:lnTo>
                  <a:pt x="2016633" y="490724"/>
                </a:lnTo>
                <a:cubicBezTo>
                  <a:pt x="2016642" y="490724"/>
                  <a:pt x="2016779" y="490724"/>
                  <a:pt x="2018913" y="490724"/>
                </a:cubicBezTo>
                <a:lnTo>
                  <a:pt x="2034874" y="490724"/>
                </a:lnTo>
                <a:cubicBezTo>
                  <a:pt x="2034874" y="490732"/>
                  <a:pt x="2034874" y="490811"/>
                  <a:pt x="2034874" y="491805"/>
                </a:cubicBezTo>
                <a:lnTo>
                  <a:pt x="2034874" y="499371"/>
                </a:lnTo>
                <a:cubicBezTo>
                  <a:pt x="2034893" y="499371"/>
                  <a:pt x="2035629" y="499371"/>
                  <a:pt x="2065274" y="499371"/>
                </a:cubicBezTo>
                <a:cubicBezTo>
                  <a:pt x="2065274" y="499381"/>
                  <a:pt x="2065274" y="499490"/>
                  <a:pt x="2065274" y="500992"/>
                </a:cubicBezTo>
                <a:lnTo>
                  <a:pt x="2065274" y="512342"/>
                </a:lnTo>
                <a:cubicBezTo>
                  <a:pt x="2065291" y="512342"/>
                  <a:pt x="2065931" y="512342"/>
                  <a:pt x="2091621" y="512342"/>
                </a:cubicBezTo>
                <a:cubicBezTo>
                  <a:pt x="2091621" y="512358"/>
                  <a:pt x="2091621" y="513038"/>
                  <a:pt x="2091621" y="542606"/>
                </a:cubicBezTo>
                <a:cubicBezTo>
                  <a:pt x="2091630" y="542606"/>
                  <a:pt x="2091703" y="542606"/>
                  <a:pt x="2092381" y="542606"/>
                </a:cubicBezTo>
                <a:lnTo>
                  <a:pt x="2097701" y="542606"/>
                </a:lnTo>
                <a:cubicBezTo>
                  <a:pt x="2097701" y="542613"/>
                  <a:pt x="2097701" y="542699"/>
                  <a:pt x="2097701" y="543687"/>
                </a:cubicBezTo>
                <a:lnTo>
                  <a:pt x="2097701" y="551254"/>
                </a:lnTo>
                <a:cubicBezTo>
                  <a:pt x="2101755" y="551254"/>
                  <a:pt x="2101755" y="551254"/>
                  <a:pt x="2101755" y="581518"/>
                </a:cubicBezTo>
                <a:cubicBezTo>
                  <a:pt x="2101764" y="581518"/>
                  <a:pt x="2101838" y="581518"/>
                  <a:pt x="2102515" y="581518"/>
                </a:cubicBezTo>
                <a:lnTo>
                  <a:pt x="2107835" y="581518"/>
                </a:lnTo>
                <a:cubicBezTo>
                  <a:pt x="2107835" y="581527"/>
                  <a:pt x="2107835" y="581594"/>
                  <a:pt x="2107835" y="582329"/>
                </a:cubicBezTo>
                <a:lnTo>
                  <a:pt x="2107835" y="588004"/>
                </a:lnTo>
                <a:cubicBezTo>
                  <a:pt x="2107841" y="588004"/>
                  <a:pt x="2107919" y="588004"/>
                  <a:pt x="2108848" y="588004"/>
                </a:cubicBezTo>
                <a:lnTo>
                  <a:pt x="2115941" y="588004"/>
                </a:lnTo>
                <a:cubicBezTo>
                  <a:pt x="2115941" y="588021"/>
                  <a:pt x="2115941" y="588734"/>
                  <a:pt x="2115941" y="618269"/>
                </a:cubicBezTo>
                <a:cubicBezTo>
                  <a:pt x="2115949" y="618269"/>
                  <a:pt x="2116069" y="618269"/>
                  <a:pt x="2117968" y="618269"/>
                </a:cubicBezTo>
                <a:lnTo>
                  <a:pt x="2132155" y="618269"/>
                </a:lnTo>
                <a:cubicBezTo>
                  <a:pt x="2132155" y="618285"/>
                  <a:pt x="2132155" y="618865"/>
                  <a:pt x="2132155" y="642048"/>
                </a:cubicBezTo>
                <a:cubicBezTo>
                  <a:pt x="2134182" y="642048"/>
                  <a:pt x="2134182" y="642048"/>
                  <a:pt x="2134182" y="643669"/>
                </a:cubicBezTo>
                <a:lnTo>
                  <a:pt x="2134182" y="655019"/>
                </a:lnTo>
                <a:cubicBezTo>
                  <a:pt x="2134191" y="655019"/>
                  <a:pt x="2134261" y="655019"/>
                  <a:pt x="2134942" y="655019"/>
                </a:cubicBezTo>
                <a:lnTo>
                  <a:pt x="2140262" y="655019"/>
                </a:lnTo>
                <a:cubicBezTo>
                  <a:pt x="2140262" y="655033"/>
                  <a:pt x="2140262" y="655596"/>
                  <a:pt x="2140262" y="678798"/>
                </a:cubicBezTo>
                <a:cubicBezTo>
                  <a:pt x="2140270" y="678798"/>
                  <a:pt x="2140369" y="678798"/>
                  <a:pt x="2141528" y="678798"/>
                </a:cubicBezTo>
                <a:lnTo>
                  <a:pt x="2150395" y="678798"/>
                </a:lnTo>
                <a:cubicBezTo>
                  <a:pt x="2152422" y="680960"/>
                  <a:pt x="2152422" y="680960"/>
                  <a:pt x="2152422" y="682852"/>
                </a:cubicBezTo>
                <a:lnTo>
                  <a:pt x="2152422" y="696093"/>
                </a:lnTo>
                <a:cubicBezTo>
                  <a:pt x="2152427" y="696086"/>
                  <a:pt x="2152514" y="695979"/>
                  <a:pt x="2153942" y="694201"/>
                </a:cubicBezTo>
                <a:lnTo>
                  <a:pt x="2164582" y="680960"/>
                </a:lnTo>
                <a:cubicBezTo>
                  <a:pt x="2164597" y="680960"/>
                  <a:pt x="2165236" y="680960"/>
                  <a:pt x="2192956" y="680960"/>
                </a:cubicBezTo>
                <a:cubicBezTo>
                  <a:pt x="2192956" y="680985"/>
                  <a:pt x="2192956" y="682386"/>
                  <a:pt x="2192956" y="767431"/>
                </a:cubicBezTo>
                <a:cubicBezTo>
                  <a:pt x="2192964" y="767431"/>
                  <a:pt x="2193040" y="767431"/>
                  <a:pt x="2193716" y="767431"/>
                </a:cubicBezTo>
                <a:lnTo>
                  <a:pt x="2199036" y="767431"/>
                </a:lnTo>
                <a:cubicBezTo>
                  <a:pt x="2199040" y="767423"/>
                  <a:pt x="2199099" y="767323"/>
                  <a:pt x="2199796" y="766080"/>
                </a:cubicBezTo>
                <a:lnTo>
                  <a:pt x="2205116" y="756622"/>
                </a:lnTo>
                <a:cubicBezTo>
                  <a:pt x="2205116" y="756629"/>
                  <a:pt x="2205116" y="756728"/>
                  <a:pt x="2205116" y="758514"/>
                </a:cubicBezTo>
                <a:lnTo>
                  <a:pt x="2205116" y="771755"/>
                </a:lnTo>
                <a:cubicBezTo>
                  <a:pt x="2209169" y="771755"/>
                  <a:pt x="2209169" y="771755"/>
                  <a:pt x="2209169" y="726358"/>
                </a:cubicBezTo>
                <a:cubicBezTo>
                  <a:pt x="2209178" y="726358"/>
                  <a:pt x="2209248" y="726358"/>
                  <a:pt x="2209929" y="726358"/>
                </a:cubicBezTo>
                <a:lnTo>
                  <a:pt x="2215249" y="726358"/>
                </a:lnTo>
                <a:cubicBezTo>
                  <a:pt x="2215249" y="726343"/>
                  <a:pt x="2215249" y="725343"/>
                  <a:pt x="2215249" y="661504"/>
                </a:cubicBezTo>
                <a:cubicBezTo>
                  <a:pt x="2215256" y="661504"/>
                  <a:pt x="2215337" y="661504"/>
                  <a:pt x="2216263" y="661504"/>
                </a:cubicBezTo>
                <a:lnTo>
                  <a:pt x="2223356" y="661504"/>
                </a:lnTo>
                <a:cubicBezTo>
                  <a:pt x="2223362" y="661483"/>
                  <a:pt x="2223626" y="660543"/>
                  <a:pt x="2235516" y="618269"/>
                </a:cubicBezTo>
                <a:cubicBezTo>
                  <a:pt x="2235525" y="618269"/>
                  <a:pt x="2235622" y="618269"/>
                  <a:pt x="2236783" y="618269"/>
                </a:cubicBezTo>
                <a:lnTo>
                  <a:pt x="2245650" y="618269"/>
                </a:lnTo>
                <a:cubicBezTo>
                  <a:pt x="2245655" y="618292"/>
                  <a:pt x="2245881" y="619258"/>
                  <a:pt x="2255783" y="661504"/>
                </a:cubicBezTo>
                <a:cubicBezTo>
                  <a:pt x="2255789" y="661504"/>
                  <a:pt x="2255863" y="661504"/>
                  <a:pt x="2256796" y="661504"/>
                </a:cubicBezTo>
                <a:lnTo>
                  <a:pt x="2263890" y="661504"/>
                </a:lnTo>
                <a:cubicBezTo>
                  <a:pt x="2263890" y="661515"/>
                  <a:pt x="2263890" y="662182"/>
                  <a:pt x="2263890" y="700416"/>
                </a:cubicBezTo>
                <a:cubicBezTo>
                  <a:pt x="2263897" y="700416"/>
                  <a:pt x="2263996" y="700416"/>
                  <a:pt x="2265663" y="700416"/>
                </a:cubicBezTo>
                <a:lnTo>
                  <a:pt x="2278077" y="700416"/>
                </a:lnTo>
                <a:cubicBezTo>
                  <a:pt x="2278077" y="700424"/>
                  <a:pt x="2278077" y="700546"/>
                  <a:pt x="2278077" y="702578"/>
                </a:cubicBezTo>
                <a:lnTo>
                  <a:pt x="2278077" y="717710"/>
                </a:lnTo>
                <a:cubicBezTo>
                  <a:pt x="2282130" y="717710"/>
                  <a:pt x="2282130" y="717710"/>
                  <a:pt x="2282130" y="715549"/>
                </a:cubicBezTo>
                <a:lnTo>
                  <a:pt x="2282130" y="700416"/>
                </a:lnTo>
                <a:cubicBezTo>
                  <a:pt x="2282140" y="700416"/>
                  <a:pt x="2282252" y="700416"/>
                  <a:pt x="2283650" y="700416"/>
                </a:cubicBezTo>
                <a:lnTo>
                  <a:pt x="2294290" y="700416"/>
                </a:lnTo>
                <a:cubicBezTo>
                  <a:pt x="2294290" y="700426"/>
                  <a:pt x="2294290" y="700543"/>
                  <a:pt x="2294290" y="702037"/>
                </a:cubicBezTo>
                <a:lnTo>
                  <a:pt x="2294290" y="713387"/>
                </a:lnTo>
                <a:cubicBezTo>
                  <a:pt x="2294306" y="713387"/>
                  <a:pt x="2295015" y="713387"/>
                  <a:pt x="2324691" y="713387"/>
                </a:cubicBezTo>
                <a:cubicBezTo>
                  <a:pt x="2324691" y="713370"/>
                  <a:pt x="2324691" y="712599"/>
                  <a:pt x="2324691" y="676637"/>
                </a:cubicBezTo>
                <a:cubicBezTo>
                  <a:pt x="2324699" y="676637"/>
                  <a:pt x="2324792" y="676637"/>
                  <a:pt x="2325957" y="676637"/>
                </a:cubicBezTo>
                <a:lnTo>
                  <a:pt x="2334824" y="676637"/>
                </a:lnTo>
                <a:cubicBezTo>
                  <a:pt x="2334824" y="676648"/>
                  <a:pt x="2334824" y="677142"/>
                  <a:pt x="2334824" y="698254"/>
                </a:cubicBezTo>
                <a:cubicBezTo>
                  <a:pt x="2336851" y="698254"/>
                  <a:pt x="2336851" y="698254"/>
                  <a:pt x="2336851" y="665828"/>
                </a:cubicBezTo>
                <a:cubicBezTo>
                  <a:pt x="2336865" y="665828"/>
                  <a:pt x="2337406" y="665828"/>
                  <a:pt x="2359144" y="665828"/>
                </a:cubicBezTo>
                <a:cubicBezTo>
                  <a:pt x="2359144" y="665818"/>
                  <a:pt x="2359144" y="665698"/>
                  <a:pt x="2359144" y="664206"/>
                </a:cubicBezTo>
                <a:lnTo>
                  <a:pt x="2359144" y="652857"/>
                </a:lnTo>
                <a:cubicBezTo>
                  <a:pt x="2359152" y="652857"/>
                  <a:pt x="2359227" y="652857"/>
                  <a:pt x="2359904" y="652857"/>
                </a:cubicBezTo>
                <a:lnTo>
                  <a:pt x="2365224" y="652857"/>
                </a:lnTo>
                <a:cubicBezTo>
                  <a:pt x="2365224" y="652851"/>
                  <a:pt x="2365224" y="652738"/>
                  <a:pt x="2365224" y="650966"/>
                </a:cubicBezTo>
                <a:lnTo>
                  <a:pt x="2365224" y="637725"/>
                </a:lnTo>
                <a:lnTo>
                  <a:pt x="2369278" y="644210"/>
                </a:lnTo>
                <a:cubicBezTo>
                  <a:pt x="2369286" y="644210"/>
                  <a:pt x="2369415" y="644210"/>
                  <a:pt x="2371558" y="644210"/>
                </a:cubicBezTo>
                <a:lnTo>
                  <a:pt x="2387518" y="644210"/>
                </a:lnTo>
                <a:cubicBezTo>
                  <a:pt x="2387518" y="644202"/>
                  <a:pt x="2387518" y="644134"/>
                  <a:pt x="2387518" y="643399"/>
                </a:cubicBezTo>
                <a:lnTo>
                  <a:pt x="2387518" y="637725"/>
                </a:lnTo>
                <a:cubicBezTo>
                  <a:pt x="2387527" y="637725"/>
                  <a:pt x="2387601" y="637725"/>
                  <a:pt x="2388278" y="637725"/>
                </a:cubicBezTo>
                <a:lnTo>
                  <a:pt x="2393598" y="637725"/>
                </a:lnTo>
                <a:cubicBezTo>
                  <a:pt x="2393598" y="637734"/>
                  <a:pt x="2393598" y="637834"/>
                  <a:pt x="2393598" y="639076"/>
                </a:cubicBezTo>
                <a:lnTo>
                  <a:pt x="2393598" y="648534"/>
                </a:lnTo>
                <a:cubicBezTo>
                  <a:pt x="2393613" y="648534"/>
                  <a:pt x="2394346" y="648534"/>
                  <a:pt x="2432105" y="648534"/>
                </a:cubicBezTo>
                <a:cubicBezTo>
                  <a:pt x="2432105" y="648552"/>
                  <a:pt x="2432105" y="650062"/>
                  <a:pt x="2432105" y="786887"/>
                </a:cubicBezTo>
                <a:cubicBezTo>
                  <a:pt x="2432115" y="786887"/>
                  <a:pt x="2432230" y="786887"/>
                  <a:pt x="2433625" y="786887"/>
                </a:cubicBezTo>
                <a:lnTo>
                  <a:pt x="2444265" y="786887"/>
                </a:lnTo>
                <a:cubicBezTo>
                  <a:pt x="2444265" y="782564"/>
                  <a:pt x="2444265" y="778240"/>
                  <a:pt x="2444265" y="773917"/>
                </a:cubicBezTo>
                <a:cubicBezTo>
                  <a:pt x="2446292" y="773917"/>
                  <a:pt x="2446292" y="773917"/>
                  <a:pt x="2448319" y="773917"/>
                </a:cubicBezTo>
                <a:cubicBezTo>
                  <a:pt x="2448319" y="778240"/>
                  <a:pt x="2448319" y="782564"/>
                  <a:pt x="2448319" y="786887"/>
                </a:cubicBezTo>
                <a:cubicBezTo>
                  <a:pt x="2458452" y="786887"/>
                  <a:pt x="2468586" y="786887"/>
                  <a:pt x="2478719" y="786887"/>
                </a:cubicBezTo>
                <a:cubicBezTo>
                  <a:pt x="2478719" y="776078"/>
                  <a:pt x="2478719" y="767431"/>
                  <a:pt x="2478719" y="756622"/>
                </a:cubicBezTo>
                <a:cubicBezTo>
                  <a:pt x="2482773" y="756622"/>
                  <a:pt x="2486826" y="756622"/>
                  <a:pt x="2490879" y="756622"/>
                </a:cubicBezTo>
                <a:lnTo>
                  <a:pt x="2503039" y="754461"/>
                </a:lnTo>
                <a:cubicBezTo>
                  <a:pt x="2505066" y="754461"/>
                  <a:pt x="2505066" y="756622"/>
                  <a:pt x="2507093" y="756622"/>
                </a:cubicBezTo>
                <a:lnTo>
                  <a:pt x="2517226" y="756622"/>
                </a:lnTo>
                <a:cubicBezTo>
                  <a:pt x="2517226" y="767431"/>
                  <a:pt x="2517226" y="778240"/>
                  <a:pt x="2517226" y="786887"/>
                </a:cubicBezTo>
                <a:cubicBezTo>
                  <a:pt x="2519253" y="786887"/>
                  <a:pt x="2521280" y="786887"/>
                  <a:pt x="2525333" y="786887"/>
                </a:cubicBezTo>
                <a:cubicBezTo>
                  <a:pt x="2525333" y="793373"/>
                  <a:pt x="2525333" y="799858"/>
                  <a:pt x="2525333" y="804182"/>
                </a:cubicBezTo>
                <a:lnTo>
                  <a:pt x="2534669" y="805087"/>
                </a:lnTo>
                <a:lnTo>
                  <a:pt x="2547627" y="805087"/>
                </a:lnTo>
                <a:cubicBezTo>
                  <a:pt x="2547627" y="799278"/>
                  <a:pt x="2547627" y="795106"/>
                  <a:pt x="2547627" y="789049"/>
                </a:cubicBezTo>
                <a:lnTo>
                  <a:pt x="2615583" y="789049"/>
                </a:lnTo>
                <a:lnTo>
                  <a:pt x="2615583" y="703796"/>
                </a:lnTo>
                <a:lnTo>
                  <a:pt x="2687591" y="703796"/>
                </a:lnTo>
                <a:lnTo>
                  <a:pt x="2687591" y="782564"/>
                </a:lnTo>
                <a:cubicBezTo>
                  <a:pt x="2688226" y="782564"/>
                  <a:pt x="2688861" y="782564"/>
                  <a:pt x="2689495" y="782564"/>
                </a:cubicBezTo>
                <a:lnTo>
                  <a:pt x="2690737" y="805087"/>
                </a:lnTo>
                <a:lnTo>
                  <a:pt x="2700413" y="805087"/>
                </a:lnTo>
                <a:cubicBezTo>
                  <a:pt x="2700949" y="797873"/>
                  <a:pt x="2701655" y="790219"/>
                  <a:pt x="2701655" y="782564"/>
                </a:cubicBezTo>
                <a:cubicBezTo>
                  <a:pt x="2703682" y="782564"/>
                  <a:pt x="2705709" y="782564"/>
                  <a:pt x="2707735" y="782564"/>
                </a:cubicBezTo>
                <a:lnTo>
                  <a:pt x="2708977" y="805087"/>
                </a:lnTo>
                <a:lnTo>
                  <a:pt x="2759599" y="805087"/>
                </a:lnTo>
                <a:lnTo>
                  <a:pt x="2759599" y="642059"/>
                </a:lnTo>
                <a:lnTo>
                  <a:pt x="2956926" y="642059"/>
                </a:lnTo>
                <a:lnTo>
                  <a:pt x="2956926" y="805087"/>
                </a:lnTo>
                <a:lnTo>
                  <a:pt x="2975623" y="805087"/>
                </a:lnTo>
                <a:lnTo>
                  <a:pt x="2975623" y="722394"/>
                </a:lnTo>
                <a:lnTo>
                  <a:pt x="3070743" y="722394"/>
                </a:lnTo>
                <a:cubicBezTo>
                  <a:pt x="3074818" y="616373"/>
                  <a:pt x="3078196" y="510899"/>
                  <a:pt x="3082673" y="404253"/>
                </a:cubicBezTo>
                <a:cubicBezTo>
                  <a:pt x="3072540" y="404253"/>
                  <a:pt x="3048220" y="391282"/>
                  <a:pt x="3070513" y="382635"/>
                </a:cubicBezTo>
                <a:cubicBezTo>
                  <a:pt x="3068486" y="380473"/>
                  <a:pt x="3066460" y="378311"/>
                  <a:pt x="3064433" y="378311"/>
                </a:cubicBezTo>
                <a:cubicBezTo>
                  <a:pt x="3064433" y="365341"/>
                  <a:pt x="3062406" y="363179"/>
                  <a:pt x="3072540" y="354532"/>
                </a:cubicBezTo>
                <a:cubicBezTo>
                  <a:pt x="3072540" y="350208"/>
                  <a:pt x="3072540" y="343723"/>
                  <a:pt x="3072540" y="337238"/>
                </a:cubicBezTo>
                <a:cubicBezTo>
                  <a:pt x="3076593" y="337238"/>
                  <a:pt x="3080647" y="337238"/>
                  <a:pt x="3086727" y="337238"/>
                </a:cubicBezTo>
                <a:cubicBezTo>
                  <a:pt x="3086727" y="328590"/>
                  <a:pt x="3086727" y="322105"/>
                  <a:pt x="3086727" y="315620"/>
                </a:cubicBezTo>
                <a:cubicBezTo>
                  <a:pt x="3086727" y="313458"/>
                  <a:pt x="3088753" y="313458"/>
                  <a:pt x="3088753" y="311296"/>
                </a:cubicBezTo>
                <a:cubicBezTo>
                  <a:pt x="3088753" y="285355"/>
                  <a:pt x="3088753" y="259414"/>
                  <a:pt x="3088753" y="233472"/>
                </a:cubicBezTo>
                <a:cubicBezTo>
                  <a:pt x="3088753" y="231310"/>
                  <a:pt x="3086727" y="229149"/>
                  <a:pt x="3086727" y="226987"/>
                </a:cubicBezTo>
                <a:cubicBezTo>
                  <a:pt x="3088753" y="224825"/>
                  <a:pt x="3090780" y="222663"/>
                  <a:pt x="3092807" y="220501"/>
                </a:cubicBezTo>
                <a:cubicBezTo>
                  <a:pt x="3092807" y="201045"/>
                  <a:pt x="3092807" y="181589"/>
                  <a:pt x="3092807" y="162133"/>
                </a:cubicBezTo>
                <a:cubicBezTo>
                  <a:pt x="3092807" y="159972"/>
                  <a:pt x="3092807" y="159972"/>
                  <a:pt x="3094833" y="157810"/>
                </a:cubicBezTo>
                <a:cubicBezTo>
                  <a:pt x="3094833" y="140516"/>
                  <a:pt x="3094833" y="121060"/>
                  <a:pt x="3094833" y="101604"/>
                </a:cubicBezTo>
                <a:cubicBezTo>
                  <a:pt x="3096860" y="92957"/>
                  <a:pt x="3096860" y="88633"/>
                  <a:pt x="3096860" y="82148"/>
                </a:cubicBezTo>
                <a:cubicBezTo>
                  <a:pt x="3100914" y="88633"/>
                  <a:pt x="3100914" y="92957"/>
                  <a:pt x="3100914" y="99442"/>
                </a:cubicBezTo>
                <a:cubicBezTo>
                  <a:pt x="3102940" y="121060"/>
                  <a:pt x="3102940" y="140516"/>
                  <a:pt x="3102940" y="157810"/>
                </a:cubicBezTo>
                <a:cubicBezTo>
                  <a:pt x="3104967" y="181589"/>
                  <a:pt x="3104967" y="201045"/>
                  <a:pt x="3104967" y="220501"/>
                </a:cubicBezTo>
                <a:cubicBezTo>
                  <a:pt x="3106994" y="222663"/>
                  <a:pt x="3109020" y="224825"/>
                  <a:pt x="3111047" y="226987"/>
                </a:cubicBezTo>
                <a:cubicBezTo>
                  <a:pt x="3111047" y="229149"/>
                  <a:pt x="3109020" y="231310"/>
                  <a:pt x="3109020" y="233472"/>
                </a:cubicBezTo>
                <a:cubicBezTo>
                  <a:pt x="3109020" y="259414"/>
                  <a:pt x="3109020" y="285355"/>
                  <a:pt x="3109020" y="311296"/>
                </a:cubicBezTo>
                <a:cubicBezTo>
                  <a:pt x="3109020" y="313458"/>
                  <a:pt x="3111047" y="313458"/>
                  <a:pt x="3111047" y="315620"/>
                </a:cubicBezTo>
                <a:cubicBezTo>
                  <a:pt x="3111047" y="322105"/>
                  <a:pt x="3111047" y="328590"/>
                  <a:pt x="3111047" y="337238"/>
                </a:cubicBezTo>
                <a:cubicBezTo>
                  <a:pt x="3115100" y="337238"/>
                  <a:pt x="3121180" y="337238"/>
                  <a:pt x="3125234" y="337238"/>
                </a:cubicBezTo>
                <a:cubicBezTo>
                  <a:pt x="3125234" y="343723"/>
                  <a:pt x="3125234" y="350208"/>
                  <a:pt x="3125234" y="354532"/>
                </a:cubicBezTo>
                <a:cubicBezTo>
                  <a:pt x="3133341" y="363179"/>
                  <a:pt x="3133341" y="363179"/>
                  <a:pt x="3133341" y="378311"/>
                </a:cubicBezTo>
                <a:cubicBezTo>
                  <a:pt x="3131314" y="378311"/>
                  <a:pt x="3129287" y="380473"/>
                  <a:pt x="3127261" y="382635"/>
                </a:cubicBezTo>
                <a:cubicBezTo>
                  <a:pt x="3147527" y="393444"/>
                  <a:pt x="3123207" y="402091"/>
                  <a:pt x="3115100" y="404253"/>
                </a:cubicBezTo>
                <a:cubicBezTo>
                  <a:pt x="3117127" y="488562"/>
                  <a:pt x="3121180" y="572871"/>
                  <a:pt x="3123207" y="657181"/>
                </a:cubicBezTo>
                <a:cubicBezTo>
                  <a:pt x="3145501" y="657181"/>
                  <a:pt x="3167794" y="657181"/>
                  <a:pt x="3188061" y="657181"/>
                </a:cubicBezTo>
                <a:cubicBezTo>
                  <a:pt x="3188061" y="683122"/>
                  <a:pt x="3188061" y="709063"/>
                  <a:pt x="3188061" y="732843"/>
                </a:cubicBezTo>
                <a:cubicBezTo>
                  <a:pt x="3192115" y="732843"/>
                  <a:pt x="3194141" y="732843"/>
                  <a:pt x="3196168" y="732843"/>
                </a:cubicBezTo>
                <a:cubicBezTo>
                  <a:pt x="3196168" y="730681"/>
                  <a:pt x="3198195" y="728519"/>
                  <a:pt x="3198195" y="726358"/>
                </a:cubicBezTo>
                <a:cubicBezTo>
                  <a:pt x="3200221" y="726358"/>
                  <a:pt x="3202248" y="726358"/>
                  <a:pt x="3204275" y="726358"/>
                </a:cubicBezTo>
                <a:cubicBezTo>
                  <a:pt x="3204275" y="728519"/>
                  <a:pt x="3204275" y="730681"/>
                  <a:pt x="3206302" y="735005"/>
                </a:cubicBezTo>
                <a:cubicBezTo>
                  <a:pt x="3210355" y="735005"/>
                  <a:pt x="3214408" y="735005"/>
                  <a:pt x="3218462" y="735005"/>
                </a:cubicBezTo>
                <a:cubicBezTo>
                  <a:pt x="3218462" y="732843"/>
                  <a:pt x="3218462" y="730681"/>
                  <a:pt x="3218462" y="728519"/>
                </a:cubicBezTo>
                <a:cubicBezTo>
                  <a:pt x="3226568" y="728519"/>
                  <a:pt x="3232648" y="728519"/>
                  <a:pt x="3240755" y="728519"/>
                </a:cubicBezTo>
                <a:cubicBezTo>
                  <a:pt x="3240755" y="730681"/>
                  <a:pt x="3240755" y="732843"/>
                  <a:pt x="3240755" y="735005"/>
                </a:cubicBezTo>
                <a:cubicBezTo>
                  <a:pt x="3246835" y="735005"/>
                  <a:pt x="3254942" y="735005"/>
                  <a:pt x="3261022" y="735005"/>
                </a:cubicBezTo>
                <a:cubicBezTo>
                  <a:pt x="3261022" y="750137"/>
                  <a:pt x="3261022" y="765270"/>
                  <a:pt x="3261022" y="780402"/>
                </a:cubicBezTo>
                <a:cubicBezTo>
                  <a:pt x="3265076" y="780402"/>
                  <a:pt x="3271156" y="780402"/>
                  <a:pt x="3275209" y="780402"/>
                </a:cubicBezTo>
                <a:cubicBezTo>
                  <a:pt x="3275209" y="776078"/>
                  <a:pt x="3275209" y="771755"/>
                  <a:pt x="3275209" y="767431"/>
                </a:cubicBezTo>
                <a:cubicBezTo>
                  <a:pt x="3281289" y="767431"/>
                  <a:pt x="3287369" y="767431"/>
                  <a:pt x="3291423" y="767431"/>
                </a:cubicBezTo>
                <a:cubicBezTo>
                  <a:pt x="3291423" y="706902"/>
                  <a:pt x="3291423" y="648534"/>
                  <a:pt x="3291423" y="588004"/>
                </a:cubicBezTo>
                <a:cubicBezTo>
                  <a:pt x="3293449" y="585842"/>
                  <a:pt x="3295476" y="583680"/>
                  <a:pt x="3297503" y="581518"/>
                </a:cubicBezTo>
                <a:cubicBezTo>
                  <a:pt x="3321823" y="581518"/>
                  <a:pt x="3346143" y="581518"/>
                  <a:pt x="3370464" y="581518"/>
                </a:cubicBezTo>
                <a:lnTo>
                  <a:pt x="3370464" y="590166"/>
                </a:lnTo>
                <a:lnTo>
                  <a:pt x="3380597" y="590166"/>
                </a:lnTo>
                <a:cubicBezTo>
                  <a:pt x="3380597" y="629078"/>
                  <a:pt x="3380597" y="667990"/>
                  <a:pt x="3380597" y="704740"/>
                </a:cubicBezTo>
                <a:cubicBezTo>
                  <a:pt x="3388704" y="704740"/>
                  <a:pt x="3394784" y="704740"/>
                  <a:pt x="3402891" y="704740"/>
                </a:cubicBezTo>
                <a:cubicBezTo>
                  <a:pt x="3402891" y="683122"/>
                  <a:pt x="3402891" y="661504"/>
                  <a:pt x="3402891" y="637725"/>
                </a:cubicBezTo>
                <a:cubicBezTo>
                  <a:pt x="3410997" y="637725"/>
                  <a:pt x="3421131" y="637725"/>
                  <a:pt x="3429238" y="637725"/>
                </a:cubicBezTo>
                <a:cubicBezTo>
                  <a:pt x="3431264" y="637725"/>
                  <a:pt x="3431264" y="635563"/>
                  <a:pt x="3433291" y="633401"/>
                </a:cubicBezTo>
                <a:lnTo>
                  <a:pt x="3441398" y="633401"/>
                </a:lnTo>
                <a:cubicBezTo>
                  <a:pt x="3443424" y="635563"/>
                  <a:pt x="3443424" y="637725"/>
                  <a:pt x="3445451" y="637725"/>
                </a:cubicBezTo>
                <a:cubicBezTo>
                  <a:pt x="3451531" y="637725"/>
                  <a:pt x="3459638" y="637725"/>
                  <a:pt x="3467745" y="637725"/>
                </a:cubicBezTo>
                <a:cubicBezTo>
                  <a:pt x="3467745" y="598813"/>
                  <a:pt x="3467745" y="559901"/>
                  <a:pt x="3467745" y="520989"/>
                </a:cubicBezTo>
                <a:cubicBezTo>
                  <a:pt x="3467759" y="520986"/>
                  <a:pt x="3468626" y="520822"/>
                  <a:pt x="3524492" y="510180"/>
                </a:cubicBezTo>
                <a:cubicBezTo>
                  <a:pt x="3524492" y="510187"/>
                  <a:pt x="3524492" y="510261"/>
                  <a:pt x="3524492" y="511261"/>
                </a:cubicBezTo>
                <a:lnTo>
                  <a:pt x="3524492" y="518827"/>
                </a:lnTo>
                <a:cubicBezTo>
                  <a:pt x="3524509" y="518827"/>
                  <a:pt x="3525153" y="518827"/>
                  <a:pt x="3550839" y="518827"/>
                </a:cubicBezTo>
                <a:cubicBezTo>
                  <a:pt x="3550839" y="518849"/>
                  <a:pt x="3550839" y="521220"/>
                  <a:pt x="3550839" y="773917"/>
                </a:cubicBezTo>
                <a:cubicBezTo>
                  <a:pt x="3556919" y="773917"/>
                  <a:pt x="3565026" y="773917"/>
                  <a:pt x="3573133" y="773917"/>
                </a:cubicBezTo>
                <a:cubicBezTo>
                  <a:pt x="3573133" y="771755"/>
                  <a:pt x="3573133" y="771755"/>
                  <a:pt x="3573133" y="769593"/>
                </a:cubicBezTo>
                <a:cubicBezTo>
                  <a:pt x="3577186" y="769593"/>
                  <a:pt x="3581239" y="769593"/>
                  <a:pt x="3585293" y="769593"/>
                </a:cubicBezTo>
                <a:cubicBezTo>
                  <a:pt x="3585293" y="771755"/>
                  <a:pt x="3585293" y="771755"/>
                  <a:pt x="3585293" y="773917"/>
                </a:cubicBezTo>
                <a:cubicBezTo>
                  <a:pt x="3593400" y="773917"/>
                  <a:pt x="3601506" y="773917"/>
                  <a:pt x="3609613" y="773917"/>
                </a:cubicBezTo>
                <a:cubicBezTo>
                  <a:pt x="3609613" y="769593"/>
                  <a:pt x="3609613" y="765270"/>
                  <a:pt x="3609613" y="760946"/>
                </a:cubicBezTo>
                <a:cubicBezTo>
                  <a:pt x="3619747" y="760946"/>
                  <a:pt x="3629880" y="760946"/>
                  <a:pt x="3637987" y="760946"/>
                </a:cubicBezTo>
                <a:cubicBezTo>
                  <a:pt x="3642040" y="756622"/>
                  <a:pt x="3646094" y="756622"/>
                  <a:pt x="3650147" y="756622"/>
                </a:cubicBezTo>
                <a:cubicBezTo>
                  <a:pt x="3656227" y="760946"/>
                  <a:pt x="3664334" y="760946"/>
                  <a:pt x="3670414" y="760946"/>
                </a:cubicBezTo>
                <a:cubicBezTo>
                  <a:pt x="3670414" y="754461"/>
                  <a:pt x="3670414" y="750137"/>
                  <a:pt x="3670414" y="743652"/>
                </a:cubicBezTo>
                <a:lnTo>
                  <a:pt x="3678521" y="743652"/>
                </a:lnTo>
                <a:cubicBezTo>
                  <a:pt x="3678521" y="739328"/>
                  <a:pt x="3678521" y="735005"/>
                  <a:pt x="3678521" y="730681"/>
                </a:cubicBezTo>
                <a:cubicBezTo>
                  <a:pt x="3696761" y="730681"/>
                  <a:pt x="3717028" y="730681"/>
                  <a:pt x="3735268" y="730681"/>
                </a:cubicBezTo>
                <a:cubicBezTo>
                  <a:pt x="3735268" y="719872"/>
                  <a:pt x="3735268" y="711225"/>
                  <a:pt x="3735268" y="700416"/>
                </a:cubicBezTo>
                <a:cubicBezTo>
                  <a:pt x="3741348" y="700416"/>
                  <a:pt x="3747428" y="700416"/>
                  <a:pt x="3753508" y="700416"/>
                </a:cubicBezTo>
                <a:cubicBezTo>
                  <a:pt x="3753508" y="698254"/>
                  <a:pt x="3753508" y="696093"/>
                  <a:pt x="3753508" y="693931"/>
                </a:cubicBezTo>
                <a:cubicBezTo>
                  <a:pt x="3757562" y="693931"/>
                  <a:pt x="3761615" y="693931"/>
                  <a:pt x="3765668" y="693931"/>
                </a:cubicBezTo>
                <a:cubicBezTo>
                  <a:pt x="3765668" y="696093"/>
                  <a:pt x="3765668" y="698254"/>
                  <a:pt x="3765668" y="700416"/>
                </a:cubicBezTo>
                <a:cubicBezTo>
                  <a:pt x="3771748" y="700416"/>
                  <a:pt x="3775802" y="700416"/>
                  <a:pt x="3781882" y="700416"/>
                </a:cubicBezTo>
                <a:cubicBezTo>
                  <a:pt x="3781882" y="715549"/>
                  <a:pt x="3781882" y="732843"/>
                  <a:pt x="3781882" y="750137"/>
                </a:cubicBezTo>
                <a:cubicBezTo>
                  <a:pt x="3792015" y="750137"/>
                  <a:pt x="3804176" y="750137"/>
                  <a:pt x="3814309" y="750137"/>
                </a:cubicBezTo>
                <a:cubicBezTo>
                  <a:pt x="3814309" y="741490"/>
                  <a:pt x="3814309" y="732843"/>
                  <a:pt x="3814309" y="724196"/>
                </a:cubicBezTo>
                <a:cubicBezTo>
                  <a:pt x="3826469" y="724196"/>
                  <a:pt x="3840656" y="724196"/>
                  <a:pt x="3852816" y="724196"/>
                </a:cubicBezTo>
                <a:cubicBezTo>
                  <a:pt x="3852816" y="713387"/>
                  <a:pt x="3852816" y="704740"/>
                  <a:pt x="3852816" y="693931"/>
                </a:cubicBezTo>
                <a:cubicBezTo>
                  <a:pt x="3869030" y="693931"/>
                  <a:pt x="3885243" y="693931"/>
                  <a:pt x="3901457" y="693931"/>
                </a:cubicBezTo>
                <a:cubicBezTo>
                  <a:pt x="3901457" y="693960"/>
                  <a:pt x="3901457" y="695735"/>
                  <a:pt x="3901457" y="805087"/>
                </a:cubicBezTo>
                <a:lnTo>
                  <a:pt x="3901457" y="818866"/>
                </a:lnTo>
                <a:lnTo>
                  <a:pt x="3967332" y="818866"/>
                </a:lnTo>
                <a:lnTo>
                  <a:pt x="3967332" y="924638"/>
                </a:lnTo>
                <a:lnTo>
                  <a:pt x="3967332" y="1030409"/>
                </a:lnTo>
                <a:lnTo>
                  <a:pt x="3967332" y="1160647"/>
                </a:lnTo>
                <a:lnTo>
                  <a:pt x="3901457" y="1160647"/>
                </a:lnTo>
                <a:lnTo>
                  <a:pt x="3730337" y="1160647"/>
                </a:lnTo>
                <a:lnTo>
                  <a:pt x="1373612" y="1160647"/>
                </a:lnTo>
                <a:cubicBezTo>
                  <a:pt x="1373605" y="1160647"/>
                  <a:pt x="1372430" y="1160647"/>
                  <a:pt x="1200143" y="1160647"/>
                </a:cubicBezTo>
                <a:lnTo>
                  <a:pt x="1088349" y="1160647"/>
                </a:lnTo>
                <a:lnTo>
                  <a:pt x="1036189" y="1160647"/>
                </a:lnTo>
                <a:cubicBezTo>
                  <a:pt x="834841" y="1160647"/>
                  <a:pt x="513343" y="1160647"/>
                  <a:pt x="0" y="1160647"/>
                </a:cubicBezTo>
                <a:lnTo>
                  <a:pt x="45065" y="1082592"/>
                </a:lnTo>
                <a:cubicBezTo>
                  <a:pt x="58273" y="1081488"/>
                  <a:pt x="71508" y="1080386"/>
                  <a:pt x="85243" y="1079284"/>
                </a:cubicBezTo>
                <a:cubicBezTo>
                  <a:pt x="85243" y="1067661"/>
                  <a:pt x="85243" y="1058363"/>
                  <a:pt x="85243" y="1046739"/>
                </a:cubicBezTo>
                <a:cubicBezTo>
                  <a:pt x="100846" y="1046739"/>
                  <a:pt x="116449" y="1046739"/>
                  <a:pt x="129823" y="1046739"/>
                </a:cubicBezTo>
                <a:cubicBezTo>
                  <a:pt x="129823" y="1039765"/>
                  <a:pt x="129823" y="1035116"/>
                  <a:pt x="129823" y="1028142"/>
                </a:cubicBezTo>
                <a:cubicBezTo>
                  <a:pt x="161030" y="1028142"/>
                  <a:pt x="192236" y="1028142"/>
                  <a:pt x="223442" y="1028142"/>
                </a:cubicBezTo>
                <a:cubicBezTo>
                  <a:pt x="223442" y="1032791"/>
                  <a:pt x="223442" y="1035116"/>
                  <a:pt x="223442" y="1039765"/>
                </a:cubicBezTo>
                <a:cubicBezTo>
                  <a:pt x="243503" y="1039765"/>
                  <a:pt x="263564" y="1039765"/>
                  <a:pt x="283625" y="1039765"/>
                </a:cubicBezTo>
                <a:cubicBezTo>
                  <a:pt x="283625" y="1042090"/>
                  <a:pt x="283625" y="1044415"/>
                  <a:pt x="283625" y="1046739"/>
                </a:cubicBezTo>
                <a:cubicBezTo>
                  <a:pt x="288083" y="1046739"/>
                  <a:pt x="294770" y="1046739"/>
                  <a:pt x="301457" y="1046739"/>
                </a:cubicBezTo>
                <a:cubicBezTo>
                  <a:pt x="301457" y="1049064"/>
                  <a:pt x="301457" y="1051389"/>
                  <a:pt x="301457" y="1053713"/>
                </a:cubicBezTo>
                <a:cubicBezTo>
                  <a:pt x="305915" y="1053713"/>
                  <a:pt x="312602" y="1053713"/>
                  <a:pt x="317060" y="1053713"/>
                </a:cubicBezTo>
                <a:cubicBezTo>
                  <a:pt x="317060" y="1018844"/>
                  <a:pt x="317060" y="983974"/>
                  <a:pt x="317060" y="949104"/>
                </a:cubicBezTo>
                <a:cubicBezTo>
                  <a:pt x="332663" y="944455"/>
                  <a:pt x="348267" y="939806"/>
                  <a:pt x="363870" y="935156"/>
                </a:cubicBezTo>
                <a:cubicBezTo>
                  <a:pt x="392847" y="935156"/>
                  <a:pt x="421824" y="935156"/>
                  <a:pt x="450801" y="935156"/>
                </a:cubicBezTo>
                <a:cubicBezTo>
                  <a:pt x="450801" y="879365"/>
                  <a:pt x="450801" y="823573"/>
                  <a:pt x="450801" y="767782"/>
                </a:cubicBezTo>
                <a:cubicBezTo>
                  <a:pt x="457488" y="763132"/>
                  <a:pt x="466404" y="760808"/>
                  <a:pt x="475320" y="756158"/>
                </a:cubicBezTo>
                <a:cubicBezTo>
                  <a:pt x="510984" y="751509"/>
                  <a:pt x="546649" y="744535"/>
                  <a:pt x="582313" y="737561"/>
                </a:cubicBezTo>
                <a:cubicBezTo>
                  <a:pt x="595687" y="742210"/>
                  <a:pt x="606832" y="746860"/>
                  <a:pt x="620206" y="749184"/>
                </a:cubicBezTo>
                <a:cubicBezTo>
                  <a:pt x="622435" y="751509"/>
                  <a:pt x="624664" y="753834"/>
                  <a:pt x="626893" y="756158"/>
                </a:cubicBezTo>
                <a:cubicBezTo>
                  <a:pt x="626893" y="860767"/>
                  <a:pt x="626893" y="965377"/>
                  <a:pt x="626893" y="1067661"/>
                </a:cubicBezTo>
                <a:cubicBezTo>
                  <a:pt x="631351" y="1067661"/>
                  <a:pt x="635809" y="1067661"/>
                  <a:pt x="642496" y="1067661"/>
                </a:cubicBezTo>
                <a:cubicBezTo>
                  <a:pt x="642496" y="1025818"/>
                  <a:pt x="642496" y="983974"/>
                  <a:pt x="642496" y="942130"/>
                </a:cubicBezTo>
                <a:cubicBezTo>
                  <a:pt x="646954" y="942130"/>
                  <a:pt x="651412" y="942130"/>
                  <a:pt x="655870" y="942130"/>
                </a:cubicBezTo>
                <a:cubicBezTo>
                  <a:pt x="655870" y="937481"/>
                  <a:pt x="655870" y="935156"/>
                  <a:pt x="655870" y="930507"/>
                </a:cubicBezTo>
                <a:cubicBezTo>
                  <a:pt x="660328" y="928182"/>
                  <a:pt x="664786" y="925858"/>
                  <a:pt x="669244" y="923533"/>
                </a:cubicBezTo>
                <a:lnTo>
                  <a:pt x="680389" y="923533"/>
                </a:lnTo>
                <a:cubicBezTo>
                  <a:pt x="680389" y="918884"/>
                  <a:pt x="680389" y="916559"/>
                  <a:pt x="680389" y="911910"/>
                </a:cubicBezTo>
                <a:cubicBezTo>
                  <a:pt x="682618" y="909585"/>
                  <a:pt x="687076" y="907260"/>
                  <a:pt x="689305" y="904936"/>
                </a:cubicBezTo>
                <a:cubicBezTo>
                  <a:pt x="695993" y="904936"/>
                  <a:pt x="704909" y="904936"/>
                  <a:pt x="711596" y="904936"/>
                </a:cubicBezTo>
                <a:cubicBezTo>
                  <a:pt x="711596" y="916559"/>
                  <a:pt x="711596" y="930507"/>
                  <a:pt x="711596" y="942130"/>
                </a:cubicBezTo>
                <a:cubicBezTo>
                  <a:pt x="727199" y="942130"/>
                  <a:pt x="742802" y="942130"/>
                  <a:pt x="758405" y="942130"/>
                </a:cubicBezTo>
                <a:cubicBezTo>
                  <a:pt x="758405" y="986299"/>
                  <a:pt x="758405" y="1028142"/>
                  <a:pt x="758405" y="1072311"/>
                </a:cubicBezTo>
                <a:cubicBezTo>
                  <a:pt x="765092" y="1072311"/>
                  <a:pt x="771779" y="1072311"/>
                  <a:pt x="776237" y="1072311"/>
                </a:cubicBezTo>
                <a:cubicBezTo>
                  <a:pt x="782924" y="1069986"/>
                  <a:pt x="787382" y="1067661"/>
                  <a:pt x="794069" y="1065337"/>
                </a:cubicBezTo>
                <a:cubicBezTo>
                  <a:pt x="794069" y="1060687"/>
                  <a:pt x="794069" y="1058363"/>
                  <a:pt x="794069" y="1056038"/>
                </a:cubicBezTo>
                <a:cubicBezTo>
                  <a:pt x="791840" y="1056038"/>
                  <a:pt x="789611" y="1053713"/>
                  <a:pt x="787382" y="1053713"/>
                </a:cubicBezTo>
                <a:cubicBezTo>
                  <a:pt x="787382" y="1051389"/>
                  <a:pt x="787382" y="1049064"/>
                  <a:pt x="787382" y="1046739"/>
                </a:cubicBezTo>
                <a:cubicBezTo>
                  <a:pt x="789611" y="1044415"/>
                  <a:pt x="791840" y="1044415"/>
                  <a:pt x="794069" y="1042090"/>
                </a:cubicBezTo>
                <a:cubicBezTo>
                  <a:pt x="794069" y="1025818"/>
                  <a:pt x="794069" y="1007220"/>
                  <a:pt x="794069" y="990948"/>
                </a:cubicBezTo>
                <a:cubicBezTo>
                  <a:pt x="791840" y="990948"/>
                  <a:pt x="789611" y="988623"/>
                  <a:pt x="787382" y="988623"/>
                </a:cubicBezTo>
                <a:cubicBezTo>
                  <a:pt x="787382" y="986299"/>
                  <a:pt x="787382" y="983974"/>
                  <a:pt x="787382" y="981649"/>
                </a:cubicBezTo>
                <a:cubicBezTo>
                  <a:pt x="789611" y="979325"/>
                  <a:pt x="791840" y="979325"/>
                  <a:pt x="794069" y="977000"/>
                </a:cubicBezTo>
                <a:lnTo>
                  <a:pt x="798527" y="972351"/>
                </a:lnTo>
                <a:lnTo>
                  <a:pt x="798527" y="963052"/>
                </a:lnTo>
                <a:cubicBezTo>
                  <a:pt x="796298" y="963052"/>
                  <a:pt x="796298" y="963052"/>
                  <a:pt x="794069" y="963052"/>
                </a:cubicBezTo>
                <a:cubicBezTo>
                  <a:pt x="794069" y="960727"/>
                  <a:pt x="794069" y="958403"/>
                  <a:pt x="794069" y="956078"/>
                </a:cubicBezTo>
                <a:cubicBezTo>
                  <a:pt x="796298" y="956078"/>
                  <a:pt x="798527" y="953753"/>
                  <a:pt x="800756" y="951429"/>
                </a:cubicBezTo>
                <a:cubicBezTo>
                  <a:pt x="802985" y="923533"/>
                  <a:pt x="809672" y="900287"/>
                  <a:pt x="836420" y="886339"/>
                </a:cubicBezTo>
                <a:cubicBezTo>
                  <a:pt x="834191" y="886339"/>
                  <a:pt x="834191" y="884014"/>
                  <a:pt x="831962" y="884014"/>
                </a:cubicBezTo>
                <a:cubicBezTo>
                  <a:pt x="831962" y="881689"/>
                  <a:pt x="831962" y="879365"/>
                  <a:pt x="831962" y="877040"/>
                </a:cubicBezTo>
                <a:cubicBezTo>
                  <a:pt x="834191" y="877040"/>
                  <a:pt x="836420" y="874715"/>
                  <a:pt x="838649" y="874715"/>
                </a:cubicBezTo>
                <a:cubicBezTo>
                  <a:pt x="838649" y="870066"/>
                  <a:pt x="838649" y="867741"/>
                  <a:pt x="838649" y="865417"/>
                </a:cubicBezTo>
                <a:cubicBezTo>
                  <a:pt x="840878" y="865417"/>
                  <a:pt x="840878" y="865417"/>
                  <a:pt x="843107" y="865417"/>
                </a:cubicBezTo>
                <a:cubicBezTo>
                  <a:pt x="843107" y="858443"/>
                  <a:pt x="843107" y="851469"/>
                  <a:pt x="843107" y="844495"/>
                </a:cubicBezTo>
                <a:cubicBezTo>
                  <a:pt x="840878" y="844495"/>
                  <a:pt x="840878" y="844495"/>
                  <a:pt x="838649" y="844495"/>
                </a:cubicBezTo>
                <a:cubicBezTo>
                  <a:pt x="838649" y="842170"/>
                  <a:pt x="838649" y="842170"/>
                  <a:pt x="838649" y="839846"/>
                </a:cubicBezTo>
                <a:lnTo>
                  <a:pt x="843107" y="837521"/>
                </a:lnTo>
                <a:cubicBezTo>
                  <a:pt x="847565" y="832872"/>
                  <a:pt x="849794" y="828222"/>
                  <a:pt x="854252" y="821248"/>
                </a:cubicBezTo>
                <a:cubicBezTo>
                  <a:pt x="856481" y="816599"/>
                  <a:pt x="856481" y="814275"/>
                  <a:pt x="856481" y="811950"/>
                </a:cubicBezTo>
                <a:cubicBezTo>
                  <a:pt x="852023" y="804976"/>
                  <a:pt x="852023" y="793353"/>
                  <a:pt x="856481" y="786379"/>
                </a:cubicBezTo>
                <a:cubicBezTo>
                  <a:pt x="856482" y="786376"/>
                  <a:pt x="856497" y="786330"/>
                  <a:pt x="856760" y="785507"/>
                </a:cubicBezTo>
                <a:lnTo>
                  <a:pt x="858710" y="779405"/>
                </a:lnTo>
                <a:cubicBezTo>
                  <a:pt x="858711" y="779408"/>
                  <a:pt x="858726" y="779454"/>
                  <a:pt x="858989" y="780277"/>
                </a:cubicBezTo>
                <a:lnTo>
                  <a:pt x="860939" y="786379"/>
                </a:lnTo>
                <a:cubicBezTo>
                  <a:pt x="865397" y="793353"/>
                  <a:pt x="867626" y="804976"/>
                  <a:pt x="863168" y="811950"/>
                </a:cubicBezTo>
                <a:cubicBezTo>
                  <a:pt x="863168" y="814275"/>
                  <a:pt x="863168" y="816599"/>
                  <a:pt x="863168" y="818924"/>
                </a:cubicBezTo>
                <a:cubicBezTo>
                  <a:pt x="867626" y="825898"/>
                  <a:pt x="872084" y="832872"/>
                  <a:pt x="874314" y="837521"/>
                </a:cubicBezTo>
                <a:cubicBezTo>
                  <a:pt x="876543" y="837521"/>
                  <a:pt x="876543" y="839846"/>
                  <a:pt x="878772" y="839846"/>
                </a:cubicBezTo>
                <a:cubicBezTo>
                  <a:pt x="878772" y="842170"/>
                  <a:pt x="878772" y="842170"/>
                  <a:pt x="878772" y="844495"/>
                </a:cubicBezTo>
                <a:cubicBezTo>
                  <a:pt x="876543" y="851469"/>
                  <a:pt x="876543" y="858443"/>
                  <a:pt x="876543" y="865417"/>
                </a:cubicBezTo>
                <a:cubicBezTo>
                  <a:pt x="881001" y="867741"/>
                  <a:pt x="881001" y="870066"/>
                  <a:pt x="881001" y="874715"/>
                </a:cubicBezTo>
                <a:lnTo>
                  <a:pt x="885459" y="877040"/>
                </a:lnTo>
                <a:cubicBezTo>
                  <a:pt x="885459" y="879365"/>
                  <a:pt x="885459" y="881689"/>
                  <a:pt x="885459" y="884014"/>
                </a:cubicBezTo>
                <a:cubicBezTo>
                  <a:pt x="883230" y="886339"/>
                  <a:pt x="883230" y="886339"/>
                  <a:pt x="881001" y="886339"/>
                </a:cubicBezTo>
                <a:cubicBezTo>
                  <a:pt x="894375" y="893313"/>
                  <a:pt x="902177" y="902612"/>
                  <a:pt x="907192" y="913654"/>
                </a:cubicBezTo>
                <a:lnTo>
                  <a:pt x="907615" y="915339"/>
                </a:lnTo>
                <a:lnTo>
                  <a:pt x="953954" y="915339"/>
                </a:lnTo>
                <a:lnTo>
                  <a:pt x="990768" y="907956"/>
                </a:lnTo>
                <a:lnTo>
                  <a:pt x="990768" y="886329"/>
                </a:lnTo>
                <a:lnTo>
                  <a:pt x="942487" y="886329"/>
                </a:lnTo>
                <a:cubicBezTo>
                  <a:pt x="942487" y="886306"/>
                  <a:pt x="942487" y="884414"/>
                  <a:pt x="942487" y="724196"/>
                </a:cubicBezTo>
                <a:cubicBezTo>
                  <a:pt x="942498" y="724196"/>
                  <a:pt x="942969" y="724196"/>
                  <a:pt x="962754" y="724196"/>
                </a:cubicBezTo>
                <a:cubicBezTo>
                  <a:pt x="962758" y="724190"/>
                  <a:pt x="962795" y="724108"/>
                  <a:pt x="963261" y="723115"/>
                </a:cubicBezTo>
                <a:lnTo>
                  <a:pt x="966807" y="715549"/>
                </a:lnTo>
                <a:cubicBezTo>
                  <a:pt x="966816" y="715550"/>
                  <a:pt x="966929" y="715568"/>
                  <a:pt x="968581" y="715819"/>
                </a:cubicBezTo>
                <a:lnTo>
                  <a:pt x="980994" y="717710"/>
                </a:lnTo>
                <a:cubicBezTo>
                  <a:pt x="980997" y="717720"/>
                  <a:pt x="981035" y="717821"/>
                  <a:pt x="981501" y="719062"/>
                </a:cubicBezTo>
                <a:lnTo>
                  <a:pt x="985047" y="728519"/>
                </a:lnTo>
                <a:cubicBezTo>
                  <a:pt x="985061" y="728520"/>
                  <a:pt x="985657" y="728570"/>
                  <a:pt x="1011394" y="730681"/>
                </a:cubicBezTo>
                <a:cubicBezTo>
                  <a:pt x="1011394" y="730661"/>
                  <a:pt x="1011394" y="729131"/>
                  <a:pt x="1011394" y="607460"/>
                </a:cubicBezTo>
                <a:cubicBezTo>
                  <a:pt x="1011403" y="607460"/>
                  <a:pt x="1011522" y="607460"/>
                  <a:pt x="1013421" y="607460"/>
                </a:cubicBezTo>
                <a:lnTo>
                  <a:pt x="1027608" y="607460"/>
                </a:lnTo>
                <a:cubicBezTo>
                  <a:pt x="1027608" y="607438"/>
                  <a:pt x="1027608" y="605724"/>
                  <a:pt x="1027608" y="471268"/>
                </a:cubicBezTo>
                <a:cubicBezTo>
                  <a:pt x="1027616" y="471268"/>
                  <a:pt x="1027724" y="471268"/>
                  <a:pt x="1029381" y="471268"/>
                </a:cubicBezTo>
                <a:lnTo>
                  <a:pt x="1041795" y="471268"/>
                </a:lnTo>
                <a:cubicBezTo>
                  <a:pt x="1041795" y="471251"/>
                  <a:pt x="1041795" y="469845"/>
                  <a:pt x="1041795" y="356694"/>
                </a:cubicBezTo>
                <a:cubicBezTo>
                  <a:pt x="1045848" y="354532"/>
                  <a:pt x="1045848" y="354532"/>
                  <a:pt x="1045848" y="328590"/>
                </a:cubicBezTo>
                <a:cubicBezTo>
                  <a:pt x="1045855" y="328590"/>
                  <a:pt x="1045975" y="328590"/>
                  <a:pt x="1047875" y="328590"/>
                </a:cubicBezTo>
                <a:lnTo>
                  <a:pt x="1062062" y="328590"/>
                </a:lnTo>
                <a:cubicBezTo>
                  <a:pt x="1062073" y="328567"/>
                  <a:pt x="1062679" y="327200"/>
                  <a:pt x="1098542" y="246443"/>
                </a:cubicBezTo>
                <a:cubicBezTo>
                  <a:pt x="1098542" y="246429"/>
                  <a:pt x="1098576" y="244478"/>
                  <a:pt x="1102596" y="0"/>
                </a:cubicBez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26"/>
          <p:cNvSpPr/>
          <p:nvPr/>
        </p:nvSpPr>
        <p:spPr>
          <a:xfrm rot="-2700000">
            <a:off x="978686" y="2146290"/>
            <a:ext cx="447437" cy="44743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26"/>
          <p:cNvSpPr txBox="1"/>
          <p:nvPr/>
        </p:nvSpPr>
        <p:spPr>
          <a:xfrm>
            <a:off x="957805" y="2231511"/>
            <a:ext cx="48920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3" name="Google Shape;1183;p26"/>
          <p:cNvGrpSpPr/>
          <p:nvPr/>
        </p:nvGrpSpPr>
        <p:grpSpPr>
          <a:xfrm>
            <a:off x="1590855" y="1938353"/>
            <a:ext cx="1960554" cy="863315"/>
            <a:chOff x="3233963" y="1954419"/>
            <a:chExt cx="1400520" cy="863315"/>
          </a:xfrm>
        </p:grpSpPr>
        <p:sp>
          <p:nvSpPr>
            <p:cNvPr id="1184" name="Google Shape;1184;p26"/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6"/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6" name="Google Shape;1186;p26"/>
          <p:cNvSpPr/>
          <p:nvPr/>
        </p:nvSpPr>
        <p:spPr>
          <a:xfrm rot="-2700000">
            <a:off x="3596686" y="2548274"/>
            <a:ext cx="447437" cy="44743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26"/>
          <p:cNvSpPr txBox="1"/>
          <p:nvPr/>
        </p:nvSpPr>
        <p:spPr>
          <a:xfrm>
            <a:off x="3575804" y="2633495"/>
            <a:ext cx="48920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8" name="Google Shape;1188;p26"/>
          <p:cNvGrpSpPr/>
          <p:nvPr/>
        </p:nvGrpSpPr>
        <p:grpSpPr>
          <a:xfrm>
            <a:off x="4208855" y="2340337"/>
            <a:ext cx="1960554" cy="863315"/>
            <a:chOff x="3233963" y="1954419"/>
            <a:chExt cx="1400520" cy="863315"/>
          </a:xfrm>
        </p:grpSpPr>
        <p:sp>
          <p:nvSpPr>
            <p:cNvPr id="1189" name="Google Shape;1189;p26"/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6"/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1" name="Google Shape;1191;p26"/>
          <p:cNvSpPr/>
          <p:nvPr/>
        </p:nvSpPr>
        <p:spPr>
          <a:xfrm rot="-2700000">
            <a:off x="8784088" y="2750030"/>
            <a:ext cx="447437" cy="44743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26"/>
          <p:cNvSpPr txBox="1"/>
          <p:nvPr/>
        </p:nvSpPr>
        <p:spPr>
          <a:xfrm>
            <a:off x="8763206" y="2835251"/>
            <a:ext cx="48920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3" name="Google Shape;1193;p26"/>
          <p:cNvGrpSpPr/>
          <p:nvPr/>
        </p:nvGrpSpPr>
        <p:grpSpPr>
          <a:xfrm>
            <a:off x="9396256" y="2542092"/>
            <a:ext cx="1960554" cy="863315"/>
            <a:chOff x="3233963" y="1954419"/>
            <a:chExt cx="1400520" cy="863315"/>
          </a:xfrm>
        </p:grpSpPr>
        <p:sp>
          <p:nvSpPr>
            <p:cNvPr id="1194" name="Google Shape;1194;p26"/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6"/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6" name="Google Shape;1196;p26"/>
          <p:cNvSpPr/>
          <p:nvPr/>
        </p:nvSpPr>
        <p:spPr>
          <a:xfrm rot="-2700000">
            <a:off x="6190388" y="3058794"/>
            <a:ext cx="447437" cy="44743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26"/>
          <p:cNvSpPr txBox="1"/>
          <p:nvPr/>
        </p:nvSpPr>
        <p:spPr>
          <a:xfrm>
            <a:off x="6169506" y="3144015"/>
            <a:ext cx="48920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8" name="Google Shape;1198;p26"/>
          <p:cNvGrpSpPr/>
          <p:nvPr/>
        </p:nvGrpSpPr>
        <p:grpSpPr>
          <a:xfrm>
            <a:off x="6802556" y="2850857"/>
            <a:ext cx="1960554" cy="863315"/>
            <a:chOff x="3233963" y="1954419"/>
            <a:chExt cx="1400520" cy="863315"/>
          </a:xfrm>
        </p:grpSpPr>
        <p:sp>
          <p:nvSpPr>
            <p:cNvPr id="1199" name="Google Shape;1199;p26"/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6"/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1" name="Google Shape;1201;p26"/>
          <p:cNvSpPr/>
          <p:nvPr/>
        </p:nvSpPr>
        <p:spPr>
          <a:xfrm>
            <a:off x="8985775" y="3495961"/>
            <a:ext cx="1308166" cy="612226"/>
          </a:xfrm>
          <a:custGeom>
            <a:rect b="b" l="l" r="r" t="t"/>
            <a:pathLst>
              <a:path extrusionOk="0" h="1217445" w="260136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6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26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27"/>
          <p:cNvSpPr/>
          <p:nvPr/>
        </p:nvSpPr>
        <p:spPr>
          <a:xfrm>
            <a:off x="7467227" y="2745000"/>
            <a:ext cx="1368000" cy="1368000"/>
          </a:xfrm>
          <a:prstGeom prst="roundRect">
            <a:avLst>
              <a:gd fmla="val 1097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27"/>
          <p:cNvSpPr txBox="1"/>
          <p:nvPr/>
        </p:nvSpPr>
        <p:spPr>
          <a:xfrm>
            <a:off x="8159549" y="2827355"/>
            <a:ext cx="3445546" cy="1203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</a:t>
            </a:r>
            <a:r>
              <a:rPr b="1"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dern Portfolio </a:t>
            </a: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r>
              <a:rPr b="1"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esentation</a:t>
            </a:r>
            <a:endParaRPr/>
          </a:p>
        </p:txBody>
      </p:sp>
      <p:sp>
        <p:nvSpPr>
          <p:cNvPr id="1210" name="Google Shape;1210;p27"/>
          <p:cNvSpPr txBox="1"/>
          <p:nvPr/>
        </p:nvSpPr>
        <p:spPr>
          <a:xfrm>
            <a:off x="5407636" y="967841"/>
            <a:ext cx="75697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4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1" name="Google Shape;1211;p27"/>
          <p:cNvGrpSpPr/>
          <p:nvPr/>
        </p:nvGrpSpPr>
        <p:grpSpPr>
          <a:xfrm>
            <a:off x="6221759" y="860119"/>
            <a:ext cx="3644675" cy="738664"/>
            <a:chOff x="3017859" y="4283314"/>
            <a:chExt cx="1908852" cy="738664"/>
          </a:xfrm>
        </p:grpSpPr>
        <p:sp>
          <p:nvSpPr>
            <p:cNvPr id="1212" name="Google Shape;1212;p27"/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7"/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4" name="Google Shape;1214;p27"/>
          <p:cNvSpPr txBox="1"/>
          <p:nvPr/>
        </p:nvSpPr>
        <p:spPr>
          <a:xfrm>
            <a:off x="588734" y="2576900"/>
            <a:ext cx="75697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4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5" name="Google Shape;1215;p27"/>
          <p:cNvGrpSpPr/>
          <p:nvPr/>
        </p:nvGrpSpPr>
        <p:grpSpPr>
          <a:xfrm>
            <a:off x="588735" y="3345570"/>
            <a:ext cx="2999196" cy="923330"/>
            <a:chOff x="3017859" y="4283314"/>
            <a:chExt cx="1908852" cy="923330"/>
          </a:xfrm>
        </p:grpSpPr>
        <p:sp>
          <p:nvSpPr>
            <p:cNvPr id="1216" name="Google Shape;1216;p27"/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7"/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8" name="Google Shape;1218;p27"/>
          <p:cNvSpPr txBox="1"/>
          <p:nvPr/>
        </p:nvSpPr>
        <p:spPr>
          <a:xfrm>
            <a:off x="7054453" y="5274606"/>
            <a:ext cx="75697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4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9" name="Google Shape;1219;p27"/>
          <p:cNvGrpSpPr/>
          <p:nvPr/>
        </p:nvGrpSpPr>
        <p:grpSpPr>
          <a:xfrm>
            <a:off x="7868576" y="5259217"/>
            <a:ext cx="3644675" cy="738664"/>
            <a:chOff x="3017859" y="4283314"/>
            <a:chExt cx="1908852" cy="738664"/>
          </a:xfrm>
        </p:grpSpPr>
        <p:sp>
          <p:nvSpPr>
            <p:cNvPr id="1220" name="Google Shape;1220;p27"/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7"/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2" name="Google Shape;1222;p27"/>
          <p:cNvGrpSpPr/>
          <p:nvPr/>
        </p:nvGrpSpPr>
        <p:grpSpPr>
          <a:xfrm rot="8100000">
            <a:off x="10736801" y="-823719"/>
            <a:ext cx="1552899" cy="2914586"/>
            <a:chOff x="9770176" y="2870964"/>
            <a:chExt cx="829627" cy="1557100"/>
          </a:xfrm>
        </p:grpSpPr>
        <p:sp>
          <p:nvSpPr>
            <p:cNvPr id="1223" name="Google Shape;1223;p27"/>
            <p:cNvSpPr/>
            <p:nvPr/>
          </p:nvSpPr>
          <p:spPr>
            <a:xfrm>
              <a:off x="9770176" y="359462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7"/>
            <p:cNvSpPr/>
            <p:nvPr/>
          </p:nvSpPr>
          <p:spPr>
            <a:xfrm>
              <a:off x="9842565" y="352223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27"/>
            <p:cNvSpPr/>
            <p:nvPr/>
          </p:nvSpPr>
          <p:spPr>
            <a:xfrm>
              <a:off x="9914956" y="344984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7"/>
            <p:cNvSpPr/>
            <p:nvPr/>
          </p:nvSpPr>
          <p:spPr>
            <a:xfrm>
              <a:off x="9988298" y="337745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7"/>
            <p:cNvSpPr/>
            <p:nvPr/>
          </p:nvSpPr>
          <p:spPr>
            <a:xfrm>
              <a:off x="10060688" y="330506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27"/>
            <p:cNvSpPr/>
            <p:nvPr/>
          </p:nvSpPr>
          <p:spPr>
            <a:xfrm>
              <a:off x="10133078" y="323267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7"/>
            <p:cNvSpPr/>
            <p:nvPr/>
          </p:nvSpPr>
          <p:spPr>
            <a:xfrm>
              <a:off x="10206420" y="316028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7"/>
            <p:cNvSpPr/>
            <p:nvPr/>
          </p:nvSpPr>
          <p:spPr>
            <a:xfrm>
              <a:off x="10278811" y="308813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7"/>
            <p:cNvSpPr/>
            <p:nvPr/>
          </p:nvSpPr>
          <p:spPr>
            <a:xfrm>
              <a:off x="10351200" y="301574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7"/>
            <p:cNvSpPr/>
            <p:nvPr/>
          </p:nvSpPr>
          <p:spPr>
            <a:xfrm>
              <a:off x="10424543" y="294335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7"/>
            <p:cNvSpPr/>
            <p:nvPr/>
          </p:nvSpPr>
          <p:spPr>
            <a:xfrm>
              <a:off x="10496933" y="287096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7"/>
            <p:cNvSpPr/>
            <p:nvPr/>
          </p:nvSpPr>
          <p:spPr>
            <a:xfrm>
              <a:off x="9847328" y="3672017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7"/>
            <p:cNvSpPr/>
            <p:nvPr/>
          </p:nvSpPr>
          <p:spPr>
            <a:xfrm>
              <a:off x="9919718" y="3599627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7"/>
            <p:cNvSpPr/>
            <p:nvPr/>
          </p:nvSpPr>
          <p:spPr>
            <a:xfrm>
              <a:off x="9993061" y="3527237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27"/>
            <p:cNvSpPr/>
            <p:nvPr/>
          </p:nvSpPr>
          <p:spPr>
            <a:xfrm>
              <a:off x="10065450" y="345520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7"/>
            <p:cNvSpPr/>
            <p:nvPr/>
          </p:nvSpPr>
          <p:spPr>
            <a:xfrm>
              <a:off x="10137841" y="338317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7"/>
            <p:cNvSpPr/>
            <p:nvPr/>
          </p:nvSpPr>
          <p:spPr>
            <a:xfrm>
              <a:off x="10211183" y="331078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27"/>
            <p:cNvSpPr/>
            <p:nvPr/>
          </p:nvSpPr>
          <p:spPr>
            <a:xfrm>
              <a:off x="10283573" y="323839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7"/>
            <p:cNvSpPr/>
            <p:nvPr/>
          </p:nvSpPr>
          <p:spPr>
            <a:xfrm>
              <a:off x="10355963" y="316600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7"/>
            <p:cNvSpPr/>
            <p:nvPr/>
          </p:nvSpPr>
          <p:spPr>
            <a:xfrm>
              <a:off x="10428353" y="309361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27"/>
            <p:cNvSpPr/>
            <p:nvPr/>
          </p:nvSpPr>
          <p:spPr>
            <a:xfrm>
              <a:off x="10501695" y="302122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27"/>
            <p:cNvSpPr/>
            <p:nvPr/>
          </p:nvSpPr>
          <p:spPr>
            <a:xfrm>
              <a:off x="9924481" y="3749883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27"/>
            <p:cNvSpPr/>
            <p:nvPr/>
          </p:nvSpPr>
          <p:spPr>
            <a:xfrm>
              <a:off x="9996871" y="367749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27"/>
            <p:cNvSpPr/>
            <p:nvPr/>
          </p:nvSpPr>
          <p:spPr>
            <a:xfrm>
              <a:off x="10070213" y="360510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7"/>
            <p:cNvSpPr/>
            <p:nvPr/>
          </p:nvSpPr>
          <p:spPr>
            <a:xfrm>
              <a:off x="10142603" y="353271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7"/>
            <p:cNvSpPr/>
            <p:nvPr/>
          </p:nvSpPr>
          <p:spPr>
            <a:xfrm>
              <a:off x="10214993" y="3460323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7"/>
            <p:cNvSpPr/>
            <p:nvPr/>
          </p:nvSpPr>
          <p:spPr>
            <a:xfrm>
              <a:off x="10288336" y="3387933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7"/>
            <p:cNvSpPr/>
            <p:nvPr/>
          </p:nvSpPr>
          <p:spPr>
            <a:xfrm>
              <a:off x="10360725" y="331554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7"/>
            <p:cNvSpPr/>
            <p:nvPr/>
          </p:nvSpPr>
          <p:spPr>
            <a:xfrm>
              <a:off x="10433116" y="324339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7"/>
            <p:cNvSpPr/>
            <p:nvPr/>
          </p:nvSpPr>
          <p:spPr>
            <a:xfrm>
              <a:off x="10506458" y="317100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7"/>
            <p:cNvSpPr/>
            <p:nvPr/>
          </p:nvSpPr>
          <p:spPr>
            <a:xfrm>
              <a:off x="10001633" y="382727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7"/>
            <p:cNvSpPr/>
            <p:nvPr/>
          </p:nvSpPr>
          <p:spPr>
            <a:xfrm>
              <a:off x="10074023" y="375488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7"/>
            <p:cNvSpPr/>
            <p:nvPr/>
          </p:nvSpPr>
          <p:spPr>
            <a:xfrm>
              <a:off x="10147366" y="368249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7"/>
            <p:cNvSpPr/>
            <p:nvPr/>
          </p:nvSpPr>
          <p:spPr>
            <a:xfrm>
              <a:off x="10219756" y="3610457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7"/>
            <p:cNvSpPr/>
            <p:nvPr/>
          </p:nvSpPr>
          <p:spPr>
            <a:xfrm>
              <a:off x="10292145" y="353842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7"/>
            <p:cNvSpPr/>
            <p:nvPr/>
          </p:nvSpPr>
          <p:spPr>
            <a:xfrm>
              <a:off x="10365488" y="346603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7"/>
            <p:cNvSpPr/>
            <p:nvPr/>
          </p:nvSpPr>
          <p:spPr>
            <a:xfrm>
              <a:off x="10437878" y="339364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7"/>
            <p:cNvSpPr/>
            <p:nvPr/>
          </p:nvSpPr>
          <p:spPr>
            <a:xfrm>
              <a:off x="10510268" y="3321258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27"/>
            <p:cNvSpPr/>
            <p:nvPr/>
          </p:nvSpPr>
          <p:spPr>
            <a:xfrm>
              <a:off x="10078786" y="390514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7"/>
            <p:cNvSpPr/>
            <p:nvPr/>
          </p:nvSpPr>
          <p:spPr>
            <a:xfrm>
              <a:off x="10152128" y="383275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7"/>
            <p:cNvSpPr/>
            <p:nvPr/>
          </p:nvSpPr>
          <p:spPr>
            <a:xfrm>
              <a:off x="10224518" y="376036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7"/>
            <p:cNvSpPr/>
            <p:nvPr/>
          </p:nvSpPr>
          <p:spPr>
            <a:xfrm>
              <a:off x="10296908" y="368797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7"/>
            <p:cNvSpPr/>
            <p:nvPr/>
          </p:nvSpPr>
          <p:spPr>
            <a:xfrm>
              <a:off x="10370250" y="361558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7"/>
            <p:cNvSpPr/>
            <p:nvPr/>
          </p:nvSpPr>
          <p:spPr>
            <a:xfrm>
              <a:off x="10442641" y="354319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7"/>
            <p:cNvSpPr/>
            <p:nvPr/>
          </p:nvSpPr>
          <p:spPr>
            <a:xfrm>
              <a:off x="10515031" y="347080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7"/>
            <p:cNvSpPr/>
            <p:nvPr/>
          </p:nvSpPr>
          <p:spPr>
            <a:xfrm>
              <a:off x="10155938" y="398253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7"/>
            <p:cNvSpPr/>
            <p:nvPr/>
          </p:nvSpPr>
          <p:spPr>
            <a:xfrm>
              <a:off x="10229281" y="391014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7"/>
            <p:cNvSpPr/>
            <p:nvPr/>
          </p:nvSpPr>
          <p:spPr>
            <a:xfrm>
              <a:off x="10301670" y="383775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7"/>
            <p:cNvSpPr/>
            <p:nvPr/>
          </p:nvSpPr>
          <p:spPr>
            <a:xfrm>
              <a:off x="10374060" y="3765715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7"/>
            <p:cNvSpPr/>
            <p:nvPr/>
          </p:nvSpPr>
          <p:spPr>
            <a:xfrm>
              <a:off x="10447403" y="369368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7"/>
            <p:cNvSpPr/>
            <p:nvPr/>
          </p:nvSpPr>
          <p:spPr>
            <a:xfrm>
              <a:off x="10519793" y="362129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7"/>
            <p:cNvSpPr/>
            <p:nvPr/>
          </p:nvSpPr>
          <p:spPr>
            <a:xfrm>
              <a:off x="10233091" y="4060398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7"/>
            <p:cNvSpPr/>
            <p:nvPr/>
          </p:nvSpPr>
          <p:spPr>
            <a:xfrm>
              <a:off x="10306433" y="3988008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7"/>
            <p:cNvSpPr/>
            <p:nvPr/>
          </p:nvSpPr>
          <p:spPr>
            <a:xfrm>
              <a:off x="10378823" y="391561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7"/>
            <p:cNvSpPr/>
            <p:nvPr/>
          </p:nvSpPr>
          <p:spPr>
            <a:xfrm>
              <a:off x="10451213" y="384322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7"/>
            <p:cNvSpPr/>
            <p:nvPr/>
          </p:nvSpPr>
          <p:spPr>
            <a:xfrm>
              <a:off x="10524556" y="377083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7"/>
            <p:cNvSpPr/>
            <p:nvPr/>
          </p:nvSpPr>
          <p:spPr>
            <a:xfrm>
              <a:off x="10311195" y="413778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7"/>
            <p:cNvSpPr/>
            <p:nvPr/>
          </p:nvSpPr>
          <p:spPr>
            <a:xfrm>
              <a:off x="10383585" y="406539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7"/>
            <p:cNvSpPr/>
            <p:nvPr/>
          </p:nvSpPr>
          <p:spPr>
            <a:xfrm>
              <a:off x="10455976" y="399300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7"/>
            <p:cNvSpPr/>
            <p:nvPr/>
          </p:nvSpPr>
          <p:spPr>
            <a:xfrm>
              <a:off x="10529318" y="392097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7"/>
            <p:cNvSpPr/>
            <p:nvPr/>
          </p:nvSpPr>
          <p:spPr>
            <a:xfrm>
              <a:off x="10388348" y="421565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7"/>
            <p:cNvSpPr/>
            <p:nvPr/>
          </p:nvSpPr>
          <p:spPr>
            <a:xfrm>
              <a:off x="10460738" y="414326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7"/>
            <p:cNvSpPr/>
            <p:nvPr/>
          </p:nvSpPr>
          <p:spPr>
            <a:xfrm>
              <a:off x="10533128" y="407087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7"/>
            <p:cNvSpPr/>
            <p:nvPr/>
          </p:nvSpPr>
          <p:spPr>
            <a:xfrm>
              <a:off x="10465501" y="4293047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7"/>
            <p:cNvSpPr/>
            <p:nvPr/>
          </p:nvSpPr>
          <p:spPr>
            <a:xfrm>
              <a:off x="10537891" y="4220657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7"/>
            <p:cNvSpPr/>
            <p:nvPr/>
          </p:nvSpPr>
          <p:spPr>
            <a:xfrm>
              <a:off x="10542653" y="437091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9" name="Google Shape;1289;p27"/>
          <p:cNvSpPr/>
          <p:nvPr>
            <p:ph idx="2" type="pic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90" name="Google Shape;1290;p27"/>
          <p:cNvSpPr/>
          <p:nvPr>
            <p:ph idx="3" type="pic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91" name="Google Shape;1291;p27"/>
          <p:cNvSpPr/>
          <p:nvPr>
            <p:ph idx="4" type="pic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8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28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98" name="Google Shape;1298;p28"/>
          <p:cNvGraphicFramePr/>
          <p:nvPr/>
        </p:nvGraphicFramePr>
        <p:xfrm>
          <a:off x="980456" y="28712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{9F730D29-DB09-44AF-985F-DF2367377B1C}</a:tableStyleId>
              </a:tblPr>
              <a:tblGrid>
                <a:gridCol w="2190025"/>
                <a:gridCol w="2037375"/>
                <a:gridCol w="2058250"/>
                <a:gridCol w="2032850"/>
                <a:gridCol w="2009850"/>
              </a:tblGrid>
              <a:tr h="410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4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4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4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4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6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6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6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6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6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6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6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4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4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4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4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4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299" name="Google Shape;1299;p28"/>
          <p:cNvSpPr/>
          <p:nvPr/>
        </p:nvSpPr>
        <p:spPr>
          <a:xfrm>
            <a:off x="3209851" y="2325548"/>
            <a:ext cx="4032000" cy="493387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28"/>
          <p:cNvSpPr/>
          <p:nvPr/>
        </p:nvSpPr>
        <p:spPr>
          <a:xfrm>
            <a:off x="7277068" y="2325548"/>
            <a:ext cx="4032000" cy="493387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28"/>
          <p:cNvSpPr txBox="1"/>
          <p:nvPr/>
        </p:nvSpPr>
        <p:spPr>
          <a:xfrm>
            <a:off x="4016663" y="2418352"/>
            <a:ext cx="2418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28"/>
          <p:cNvSpPr txBox="1"/>
          <p:nvPr/>
        </p:nvSpPr>
        <p:spPr>
          <a:xfrm>
            <a:off x="8083880" y="2418352"/>
            <a:ext cx="2418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29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29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29"/>
          <p:cNvSpPr/>
          <p:nvPr/>
        </p:nvSpPr>
        <p:spPr>
          <a:xfrm>
            <a:off x="1344723" y="4686353"/>
            <a:ext cx="1379468" cy="1372660"/>
          </a:xfrm>
          <a:custGeom>
            <a:rect b="b" l="l" r="r" t="t"/>
            <a:pathLst>
              <a:path extrusionOk="0" h="2183135" w="2193960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29"/>
          <p:cNvSpPr/>
          <p:nvPr/>
        </p:nvSpPr>
        <p:spPr>
          <a:xfrm>
            <a:off x="4073965" y="3877444"/>
            <a:ext cx="1379468" cy="1372660"/>
          </a:xfrm>
          <a:custGeom>
            <a:rect b="b" l="l" r="r" t="t"/>
            <a:pathLst>
              <a:path extrusionOk="0" h="2183135" w="2193960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29"/>
          <p:cNvSpPr/>
          <p:nvPr/>
        </p:nvSpPr>
        <p:spPr>
          <a:xfrm>
            <a:off x="6803209" y="3068534"/>
            <a:ext cx="1379468" cy="1372660"/>
          </a:xfrm>
          <a:custGeom>
            <a:rect b="b" l="l" r="r" t="t"/>
            <a:pathLst>
              <a:path extrusionOk="0" h="2183135" w="2193960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29"/>
          <p:cNvSpPr/>
          <p:nvPr/>
        </p:nvSpPr>
        <p:spPr>
          <a:xfrm>
            <a:off x="9532451" y="2259624"/>
            <a:ext cx="1379468" cy="1372660"/>
          </a:xfrm>
          <a:custGeom>
            <a:rect b="b" l="l" r="r" t="t"/>
            <a:pathLst>
              <a:path extrusionOk="0" h="2183135" w="2193960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3" name="Google Shape;1313;p29"/>
          <p:cNvGrpSpPr/>
          <p:nvPr/>
        </p:nvGrpSpPr>
        <p:grpSpPr>
          <a:xfrm>
            <a:off x="927696" y="2949610"/>
            <a:ext cx="2213520" cy="1315889"/>
            <a:chOff x="539552" y="2708920"/>
            <a:chExt cx="1872208" cy="1315889"/>
          </a:xfrm>
        </p:grpSpPr>
        <p:sp>
          <p:nvSpPr>
            <p:cNvPr id="1314" name="Google Shape;1314;p29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9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9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29"/>
          <p:cNvGrpSpPr/>
          <p:nvPr/>
        </p:nvGrpSpPr>
        <p:grpSpPr>
          <a:xfrm>
            <a:off x="3656939" y="2180813"/>
            <a:ext cx="2213520" cy="1315889"/>
            <a:chOff x="539552" y="2708920"/>
            <a:chExt cx="1872208" cy="1315889"/>
          </a:xfrm>
        </p:grpSpPr>
        <p:sp>
          <p:nvSpPr>
            <p:cNvPr id="1318" name="Google Shape;1318;p29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9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9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1" name="Google Shape;1321;p29"/>
          <p:cNvGrpSpPr/>
          <p:nvPr/>
        </p:nvGrpSpPr>
        <p:grpSpPr>
          <a:xfrm>
            <a:off x="6386182" y="4895231"/>
            <a:ext cx="2213520" cy="1315889"/>
            <a:chOff x="539552" y="2708920"/>
            <a:chExt cx="1872208" cy="1315889"/>
          </a:xfrm>
        </p:grpSpPr>
        <p:sp>
          <p:nvSpPr>
            <p:cNvPr id="1322" name="Google Shape;1322;p29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9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9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5" name="Google Shape;1325;p29"/>
          <p:cNvGrpSpPr/>
          <p:nvPr/>
        </p:nvGrpSpPr>
        <p:grpSpPr>
          <a:xfrm>
            <a:off x="9115425" y="4135959"/>
            <a:ext cx="2213520" cy="1315889"/>
            <a:chOff x="539552" y="2708920"/>
            <a:chExt cx="1872208" cy="1315889"/>
          </a:xfrm>
        </p:grpSpPr>
        <p:sp>
          <p:nvSpPr>
            <p:cNvPr id="1326" name="Google Shape;1326;p29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29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9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"/>
          <p:cNvSpPr txBox="1"/>
          <p:nvPr/>
        </p:nvSpPr>
        <p:spPr>
          <a:xfrm>
            <a:off x="5606716" y="2869621"/>
            <a:ext cx="6585284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Section Break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3"/>
          <p:cNvSpPr txBox="1"/>
          <p:nvPr/>
        </p:nvSpPr>
        <p:spPr>
          <a:xfrm>
            <a:off x="5606647" y="3574669"/>
            <a:ext cx="6585205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7" name="Google Shape;427;p3"/>
          <p:cNvGrpSpPr/>
          <p:nvPr/>
        </p:nvGrpSpPr>
        <p:grpSpPr>
          <a:xfrm>
            <a:off x="2329510" y="2149584"/>
            <a:ext cx="2522350" cy="2558830"/>
            <a:chOff x="2365605" y="2149583"/>
            <a:chExt cx="2522350" cy="2558830"/>
          </a:xfrm>
        </p:grpSpPr>
        <p:sp>
          <p:nvSpPr>
            <p:cNvPr id="428" name="Google Shape;428;p3"/>
            <p:cNvSpPr/>
            <p:nvPr/>
          </p:nvSpPr>
          <p:spPr>
            <a:xfrm>
              <a:off x="2723195" y="2521519"/>
              <a:ext cx="1799146" cy="1806936"/>
            </a:xfrm>
            <a:custGeom>
              <a:rect b="b" l="l" r="r" t="t"/>
              <a:pathLst>
                <a:path extrusionOk="0" h="1806936" w="179914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 rot="-3450246">
              <a:off x="2676936" y="2538727"/>
              <a:ext cx="1899687" cy="1780543"/>
            </a:xfrm>
            <a:custGeom>
              <a:rect b="b" l="l" r="r" t="t"/>
              <a:pathLst>
                <a:path extrusionOk="0" h="3649722" w="6470369">
                  <a:moveTo>
                    <a:pt x="166912" y="60281"/>
                  </a:moveTo>
                  <a:cubicBezTo>
                    <a:pt x="644165" y="-186366"/>
                    <a:pt x="2314549" y="403181"/>
                    <a:pt x="3331217" y="409197"/>
                  </a:cubicBezTo>
                  <a:cubicBezTo>
                    <a:pt x="4347885" y="415213"/>
                    <a:pt x="5809722" y="-166314"/>
                    <a:pt x="6266922" y="96376"/>
                  </a:cubicBezTo>
                  <a:cubicBezTo>
                    <a:pt x="6724122" y="359066"/>
                    <a:pt x="6068401" y="1407818"/>
                    <a:pt x="6074417" y="1985334"/>
                  </a:cubicBezTo>
                  <a:cubicBezTo>
                    <a:pt x="6080433" y="2562850"/>
                    <a:pt x="6782275" y="3328861"/>
                    <a:pt x="6303017" y="3561471"/>
                  </a:cubicBezTo>
                  <a:cubicBezTo>
                    <a:pt x="5823759" y="3794082"/>
                    <a:pt x="4225565" y="3378992"/>
                    <a:pt x="3198870" y="3380997"/>
                  </a:cubicBezTo>
                  <a:cubicBezTo>
                    <a:pt x="2172175" y="3383002"/>
                    <a:pt x="598044" y="3822155"/>
                    <a:pt x="142849" y="3573502"/>
                  </a:cubicBezTo>
                  <a:cubicBezTo>
                    <a:pt x="-312346" y="3324849"/>
                    <a:pt x="465696" y="2470607"/>
                    <a:pt x="467701" y="1889081"/>
                  </a:cubicBezTo>
                  <a:cubicBezTo>
                    <a:pt x="469706" y="1307555"/>
                    <a:pt x="-310341" y="306928"/>
                    <a:pt x="166912" y="60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 rot="-657640">
              <a:off x="2727207" y="2525531"/>
              <a:ext cx="1799146" cy="1806936"/>
            </a:xfrm>
            <a:custGeom>
              <a:rect b="b" l="l" r="r" t="t"/>
              <a:pathLst>
                <a:path extrusionOk="0" h="1806936" w="179914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1" name="Google Shape;431;p3"/>
          <p:cNvSpPr/>
          <p:nvPr/>
        </p:nvSpPr>
        <p:spPr>
          <a:xfrm>
            <a:off x="3240018" y="3055004"/>
            <a:ext cx="730405" cy="676081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3"/>
          <p:cNvSpPr/>
          <p:nvPr/>
        </p:nvSpPr>
        <p:spPr>
          <a:xfrm>
            <a:off x="2191854" y="2370972"/>
            <a:ext cx="279711" cy="326329"/>
          </a:xfrm>
          <a:custGeom>
            <a:rect b="b" l="l" r="r" t="t"/>
            <a:pathLst>
              <a:path extrusionOk="0" h="443569" w="380202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3" name="Google Shape;433;p3"/>
          <p:cNvGrpSpPr/>
          <p:nvPr/>
        </p:nvGrpSpPr>
        <p:grpSpPr>
          <a:xfrm>
            <a:off x="4728519" y="4114829"/>
            <a:ext cx="472674" cy="433991"/>
            <a:chOff x="10284117" y="3818278"/>
            <a:chExt cx="776105" cy="712587"/>
          </a:xfrm>
        </p:grpSpPr>
        <p:sp>
          <p:nvSpPr>
            <p:cNvPr id="434" name="Google Shape;434;p3"/>
            <p:cNvSpPr/>
            <p:nvPr/>
          </p:nvSpPr>
          <p:spPr>
            <a:xfrm rot="-386217">
              <a:off x="10305635" y="3839796"/>
              <a:ext cx="406755" cy="406755"/>
            </a:xfrm>
            <a:custGeom>
              <a:rect b="b" l="l" r="r" t="t"/>
              <a:pathLst>
                <a:path extrusionOk="0" h="405549" w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 rot="-386217">
              <a:off x="10411740" y="3882384"/>
              <a:ext cx="615899" cy="615898"/>
            </a:xfrm>
            <a:custGeom>
              <a:rect b="b" l="l" r="r" t="t"/>
              <a:pathLst>
                <a:path extrusionOk="0" h="405549" w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30"/>
          <p:cNvSpPr txBox="1"/>
          <p:nvPr/>
        </p:nvSpPr>
        <p:spPr>
          <a:xfrm>
            <a:off x="5808617" y="461550"/>
            <a:ext cx="4198145" cy="141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1334" name="Google Shape;1334;p30"/>
          <p:cNvSpPr/>
          <p:nvPr/>
        </p:nvSpPr>
        <p:spPr>
          <a:xfrm>
            <a:off x="654755" y="4382546"/>
            <a:ext cx="2292726" cy="432792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 b="1" i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0"/>
          <p:cNvSpPr/>
          <p:nvPr/>
        </p:nvSpPr>
        <p:spPr>
          <a:xfrm rot="2700000">
            <a:off x="10606009" y="4961386"/>
            <a:ext cx="291982" cy="523469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6" name="Google Shape;1336;p30"/>
          <p:cNvGrpSpPr/>
          <p:nvPr/>
        </p:nvGrpSpPr>
        <p:grpSpPr>
          <a:xfrm>
            <a:off x="9703800" y="5622865"/>
            <a:ext cx="2096400" cy="714882"/>
            <a:chOff x="1130190" y="4149080"/>
            <a:chExt cx="1523461" cy="714882"/>
          </a:xfrm>
        </p:grpSpPr>
        <p:sp>
          <p:nvSpPr>
            <p:cNvPr id="1337" name="Google Shape;1337;p30"/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0"/>
            <p:cNvSpPr txBox="1"/>
            <p:nvPr/>
          </p:nvSpPr>
          <p:spPr>
            <a:xfrm>
              <a:off x="1130190" y="4402297"/>
              <a:ext cx="15234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Time. </a:t>
              </a:r>
              <a:endParaRPr/>
            </a:p>
          </p:txBody>
        </p:sp>
      </p:grpSp>
      <p:sp>
        <p:nvSpPr>
          <p:cNvPr id="1339" name="Google Shape;1339;p30"/>
          <p:cNvSpPr txBox="1"/>
          <p:nvPr/>
        </p:nvSpPr>
        <p:spPr>
          <a:xfrm>
            <a:off x="556031" y="2745939"/>
            <a:ext cx="459471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/>
          </a:p>
        </p:txBody>
      </p:sp>
      <p:sp>
        <p:nvSpPr>
          <p:cNvPr id="1340" name="Google Shape;1340;p30"/>
          <p:cNvSpPr txBox="1"/>
          <p:nvPr/>
        </p:nvSpPr>
        <p:spPr>
          <a:xfrm>
            <a:off x="556031" y="1663329"/>
            <a:ext cx="264872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Portfolio Designed</a:t>
            </a:r>
            <a:endParaRPr/>
          </a:p>
        </p:txBody>
      </p:sp>
      <p:grpSp>
        <p:nvGrpSpPr>
          <p:cNvPr id="1341" name="Google Shape;1341;p30"/>
          <p:cNvGrpSpPr/>
          <p:nvPr/>
        </p:nvGrpSpPr>
        <p:grpSpPr>
          <a:xfrm rot="10800000">
            <a:off x="5958714" y="1352720"/>
            <a:ext cx="599324" cy="448300"/>
            <a:chOff x="8512592" y="1202677"/>
            <a:chExt cx="872030" cy="652286"/>
          </a:xfrm>
        </p:grpSpPr>
        <p:sp>
          <p:nvSpPr>
            <p:cNvPr id="1342" name="Google Shape;1342;p30"/>
            <p:cNvSpPr/>
            <p:nvPr/>
          </p:nvSpPr>
          <p:spPr>
            <a:xfrm>
              <a:off x="8976946" y="1202677"/>
              <a:ext cx="407676" cy="635974"/>
            </a:xfrm>
            <a:custGeom>
              <a:rect b="b" l="l" r="r" t="t"/>
              <a:pathLst>
                <a:path extrusionOk="0" h="494263" w="316835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0"/>
            <p:cNvSpPr/>
            <p:nvPr/>
          </p:nvSpPr>
          <p:spPr>
            <a:xfrm>
              <a:off x="8512592" y="1202681"/>
              <a:ext cx="407676" cy="652282"/>
            </a:xfrm>
            <a:custGeom>
              <a:rect b="b" l="l" r="r" t="t"/>
              <a:pathLst>
                <a:path extrusionOk="0" h="506936" w="316835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4" name="Google Shape;1344;p30"/>
          <p:cNvGrpSpPr/>
          <p:nvPr/>
        </p:nvGrpSpPr>
        <p:grpSpPr>
          <a:xfrm>
            <a:off x="10152676" y="461550"/>
            <a:ext cx="599324" cy="448300"/>
            <a:chOff x="8512592" y="1202677"/>
            <a:chExt cx="872030" cy="652286"/>
          </a:xfrm>
        </p:grpSpPr>
        <p:sp>
          <p:nvSpPr>
            <p:cNvPr id="1345" name="Google Shape;1345;p30"/>
            <p:cNvSpPr/>
            <p:nvPr/>
          </p:nvSpPr>
          <p:spPr>
            <a:xfrm>
              <a:off x="8976946" y="1202677"/>
              <a:ext cx="407676" cy="635974"/>
            </a:xfrm>
            <a:custGeom>
              <a:rect b="b" l="l" r="r" t="t"/>
              <a:pathLst>
                <a:path extrusionOk="0" h="494263" w="316835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0"/>
            <p:cNvSpPr/>
            <p:nvPr/>
          </p:nvSpPr>
          <p:spPr>
            <a:xfrm>
              <a:off x="8512592" y="1202681"/>
              <a:ext cx="407676" cy="652282"/>
            </a:xfrm>
            <a:custGeom>
              <a:rect b="b" l="l" r="r" t="t"/>
              <a:pathLst>
                <a:path extrusionOk="0" h="506936" w="316835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7" name="Google Shape;1347;p30"/>
          <p:cNvSpPr/>
          <p:nvPr>
            <p:ph idx="3" type="pic"/>
          </p:nvPr>
        </p:nvSpPr>
        <p:spPr>
          <a:xfrm>
            <a:off x="6096000" y="2178000"/>
            <a:ext cx="2880000" cy="468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48" name="Google Shape;1348;p30"/>
          <p:cNvSpPr/>
          <p:nvPr>
            <p:ph idx="2" type="pic"/>
          </p:nvPr>
        </p:nvSpPr>
        <p:spPr>
          <a:xfrm>
            <a:off x="9312000" y="0"/>
            <a:ext cx="2880000" cy="468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31"/>
          <p:cNvSpPr/>
          <p:nvPr/>
        </p:nvSpPr>
        <p:spPr>
          <a:xfrm>
            <a:off x="4519159" y="3804705"/>
            <a:ext cx="2351766" cy="2825704"/>
          </a:xfrm>
          <a:prstGeom prst="roundRect">
            <a:avLst>
              <a:gd fmla="val 6085" name="adj"/>
            </a:avLst>
          </a:prstGeom>
          <a:solidFill>
            <a:schemeClr val="lt1"/>
          </a:solidFill>
          <a:ln cap="flat" cmpd="sng" w="269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81000" kx="1200000" rotWithShape="0" algn="br" dir="14400000" dist="127000" sy="23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31"/>
          <p:cNvSpPr/>
          <p:nvPr/>
        </p:nvSpPr>
        <p:spPr>
          <a:xfrm>
            <a:off x="4221804" y="4406630"/>
            <a:ext cx="2947481" cy="1789889"/>
          </a:xfrm>
          <a:custGeom>
            <a:rect b="b" l="l" r="r" t="t"/>
            <a:pathLst>
              <a:path extrusionOk="0" h="1789889" w="2947481">
                <a:moveTo>
                  <a:pt x="0" y="194553"/>
                </a:moveTo>
                <a:lnTo>
                  <a:pt x="1536970" y="1789889"/>
                </a:lnTo>
                <a:lnTo>
                  <a:pt x="2947481" y="1429967"/>
                </a:lnTo>
                <a:lnTo>
                  <a:pt x="1400783" y="0"/>
                </a:lnTo>
                <a:lnTo>
                  <a:pt x="0" y="1945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3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1"/>
          <p:cNvGrpSpPr/>
          <p:nvPr/>
        </p:nvGrpSpPr>
        <p:grpSpPr>
          <a:xfrm>
            <a:off x="5173527" y="2609691"/>
            <a:ext cx="1180416" cy="1180416"/>
            <a:chOff x="5124887" y="2229312"/>
            <a:chExt cx="1180416" cy="1180416"/>
          </a:xfrm>
        </p:grpSpPr>
        <p:sp>
          <p:nvSpPr>
            <p:cNvPr id="1358" name="Google Shape;1358;p31"/>
            <p:cNvSpPr/>
            <p:nvPr/>
          </p:nvSpPr>
          <p:spPr>
            <a:xfrm rot="-2700000">
              <a:off x="5297755" y="2402180"/>
              <a:ext cx="834680" cy="834680"/>
            </a:xfrm>
            <a:prstGeom prst="roundRect">
              <a:avLst>
                <a:gd fmla="val 15614" name="adj"/>
              </a:avLst>
            </a:prstGeom>
            <a:noFill/>
            <a:ln cap="flat" cmpd="sng" w="508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1"/>
            <p:cNvSpPr/>
            <p:nvPr/>
          </p:nvSpPr>
          <p:spPr>
            <a:xfrm rot="-2700000">
              <a:off x="5355432" y="2459859"/>
              <a:ext cx="719323" cy="719323"/>
            </a:xfrm>
            <a:prstGeom prst="roundRect">
              <a:avLst>
                <a:gd fmla="val 1561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1"/>
          <p:cNvGrpSpPr/>
          <p:nvPr/>
        </p:nvGrpSpPr>
        <p:grpSpPr>
          <a:xfrm>
            <a:off x="5923023" y="3395606"/>
            <a:ext cx="1180416" cy="1180416"/>
            <a:chOff x="5874383" y="2992761"/>
            <a:chExt cx="1180416" cy="1180416"/>
          </a:xfrm>
        </p:grpSpPr>
        <p:sp>
          <p:nvSpPr>
            <p:cNvPr id="1361" name="Google Shape;1361;p31"/>
            <p:cNvSpPr/>
            <p:nvPr/>
          </p:nvSpPr>
          <p:spPr>
            <a:xfrm rot="-2700000">
              <a:off x="6047251" y="3165629"/>
              <a:ext cx="834680" cy="834680"/>
            </a:xfrm>
            <a:prstGeom prst="roundRect">
              <a:avLst>
                <a:gd fmla="val 15614" name="adj"/>
              </a:avLst>
            </a:prstGeom>
            <a:noFill/>
            <a:ln cap="flat" cmpd="sng" w="508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1"/>
            <p:cNvSpPr/>
            <p:nvPr/>
          </p:nvSpPr>
          <p:spPr>
            <a:xfrm rot="-2700000">
              <a:off x="6104929" y="3223308"/>
              <a:ext cx="719323" cy="719323"/>
            </a:xfrm>
            <a:prstGeom prst="roundRect">
              <a:avLst>
                <a:gd fmla="val 1561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3" name="Google Shape;1363;p31"/>
          <p:cNvGrpSpPr/>
          <p:nvPr/>
        </p:nvGrpSpPr>
        <p:grpSpPr>
          <a:xfrm>
            <a:off x="5923023" y="1823776"/>
            <a:ext cx="1180416" cy="1180416"/>
            <a:chOff x="5874383" y="1531945"/>
            <a:chExt cx="1180416" cy="1180416"/>
          </a:xfrm>
        </p:grpSpPr>
        <p:sp>
          <p:nvSpPr>
            <p:cNvPr id="1364" name="Google Shape;1364;p31"/>
            <p:cNvSpPr/>
            <p:nvPr/>
          </p:nvSpPr>
          <p:spPr>
            <a:xfrm rot="-2700000">
              <a:off x="6047251" y="1704813"/>
              <a:ext cx="834680" cy="834680"/>
            </a:xfrm>
            <a:prstGeom prst="roundRect">
              <a:avLst>
                <a:gd fmla="val 15614" name="adj"/>
              </a:avLst>
            </a:prstGeom>
            <a:noFill/>
            <a:ln cap="flat" cmpd="sng" w="508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1"/>
            <p:cNvSpPr/>
            <p:nvPr/>
          </p:nvSpPr>
          <p:spPr>
            <a:xfrm rot="-2700000">
              <a:off x="6096807" y="1762492"/>
              <a:ext cx="719323" cy="719323"/>
            </a:xfrm>
            <a:prstGeom prst="roundRect">
              <a:avLst>
                <a:gd fmla="val 1561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6" name="Google Shape;1366;p31"/>
          <p:cNvGrpSpPr/>
          <p:nvPr/>
        </p:nvGrpSpPr>
        <p:grpSpPr>
          <a:xfrm>
            <a:off x="5173527" y="4181520"/>
            <a:ext cx="1180416" cy="1180416"/>
            <a:chOff x="5124887" y="3889689"/>
            <a:chExt cx="1180416" cy="1180416"/>
          </a:xfrm>
        </p:grpSpPr>
        <p:sp>
          <p:nvSpPr>
            <p:cNvPr id="1367" name="Google Shape;1367;p31"/>
            <p:cNvSpPr/>
            <p:nvPr/>
          </p:nvSpPr>
          <p:spPr>
            <a:xfrm rot="-2700000">
              <a:off x="5297755" y="4062557"/>
              <a:ext cx="834680" cy="834680"/>
            </a:xfrm>
            <a:prstGeom prst="roundRect">
              <a:avLst>
                <a:gd fmla="val 15614" name="adj"/>
              </a:avLst>
            </a:prstGeom>
            <a:noFill/>
            <a:ln cap="flat" cmpd="sng" w="508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1"/>
            <p:cNvSpPr/>
            <p:nvPr/>
          </p:nvSpPr>
          <p:spPr>
            <a:xfrm rot="-2700000">
              <a:off x="5355434" y="4120236"/>
              <a:ext cx="719323" cy="719323"/>
            </a:xfrm>
            <a:prstGeom prst="roundRect">
              <a:avLst>
                <a:gd fmla="val 1561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9" name="Google Shape;1369;p31"/>
          <p:cNvSpPr txBox="1"/>
          <p:nvPr/>
        </p:nvSpPr>
        <p:spPr>
          <a:xfrm>
            <a:off x="7123548" y="2991113"/>
            <a:ext cx="5976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 txBox="1"/>
          <p:nvPr/>
        </p:nvSpPr>
        <p:spPr>
          <a:xfrm>
            <a:off x="4497413" y="2222065"/>
            <a:ext cx="5976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 txBox="1"/>
          <p:nvPr/>
        </p:nvSpPr>
        <p:spPr>
          <a:xfrm>
            <a:off x="4497413" y="3717202"/>
            <a:ext cx="5976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 txBox="1"/>
          <p:nvPr/>
        </p:nvSpPr>
        <p:spPr>
          <a:xfrm>
            <a:off x="7123548" y="4579809"/>
            <a:ext cx="5976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3" name="Google Shape;1373;p31"/>
          <p:cNvGrpSpPr/>
          <p:nvPr/>
        </p:nvGrpSpPr>
        <p:grpSpPr>
          <a:xfrm>
            <a:off x="7829256" y="4374701"/>
            <a:ext cx="3732630" cy="871880"/>
            <a:chOff x="-475010" y="1114177"/>
            <a:chExt cx="4241713" cy="871880"/>
          </a:xfrm>
        </p:grpSpPr>
        <p:sp>
          <p:nvSpPr>
            <p:cNvPr id="1374" name="Google Shape;1374;p31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31"/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6" name="Google Shape;1376;p31"/>
          <p:cNvGrpSpPr/>
          <p:nvPr/>
        </p:nvGrpSpPr>
        <p:grpSpPr>
          <a:xfrm>
            <a:off x="7829256" y="2786005"/>
            <a:ext cx="3732630" cy="871880"/>
            <a:chOff x="-475010" y="1114177"/>
            <a:chExt cx="4241713" cy="871880"/>
          </a:xfrm>
        </p:grpSpPr>
        <p:sp>
          <p:nvSpPr>
            <p:cNvPr id="1377" name="Google Shape;1377;p31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1"/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9" name="Google Shape;1379;p31"/>
          <p:cNvGrpSpPr/>
          <p:nvPr/>
        </p:nvGrpSpPr>
        <p:grpSpPr>
          <a:xfrm>
            <a:off x="630115" y="3512094"/>
            <a:ext cx="3769915" cy="871880"/>
            <a:chOff x="-475010" y="1114177"/>
            <a:chExt cx="4241713" cy="871880"/>
          </a:xfrm>
        </p:grpSpPr>
        <p:sp>
          <p:nvSpPr>
            <p:cNvPr id="1380" name="Google Shape;1380;p31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1"/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2" name="Google Shape;1382;p31"/>
          <p:cNvGrpSpPr/>
          <p:nvPr/>
        </p:nvGrpSpPr>
        <p:grpSpPr>
          <a:xfrm>
            <a:off x="630115" y="2016957"/>
            <a:ext cx="3769915" cy="871880"/>
            <a:chOff x="-475010" y="1114177"/>
            <a:chExt cx="4241713" cy="871880"/>
          </a:xfrm>
        </p:grpSpPr>
        <p:sp>
          <p:nvSpPr>
            <p:cNvPr id="1383" name="Google Shape;1383;p31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1"/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5" name="Google Shape;1385;p31"/>
          <p:cNvSpPr/>
          <p:nvPr/>
        </p:nvSpPr>
        <p:spPr>
          <a:xfrm>
            <a:off x="6337946" y="2240778"/>
            <a:ext cx="370505" cy="309713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5575926" y="3073676"/>
            <a:ext cx="389014" cy="255665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6348680" y="3827207"/>
            <a:ext cx="350627" cy="269329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611716" y="4576889"/>
            <a:ext cx="356478" cy="307637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3" name="Google Shape;1393;p32"/>
          <p:cNvGrpSpPr/>
          <p:nvPr/>
        </p:nvGrpSpPr>
        <p:grpSpPr>
          <a:xfrm flipH="1">
            <a:off x="8135970" y="2840041"/>
            <a:ext cx="1007184" cy="2778038"/>
            <a:chOff x="3048797" y="2840041"/>
            <a:chExt cx="1007184" cy="2778038"/>
          </a:xfrm>
        </p:grpSpPr>
        <p:sp>
          <p:nvSpPr>
            <p:cNvPr id="1394" name="Google Shape;1394;p32"/>
            <p:cNvSpPr/>
            <p:nvPr/>
          </p:nvSpPr>
          <p:spPr>
            <a:xfrm rot="-9837805">
              <a:off x="3640797" y="2884084"/>
              <a:ext cx="371142" cy="371142"/>
            </a:xfrm>
            <a:custGeom>
              <a:rect b="b" l="l" r="r" t="t"/>
              <a:pathLst>
                <a:path extrusionOk="0" h="1265226" w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2"/>
            <p:cNvSpPr/>
            <p:nvPr/>
          </p:nvSpPr>
          <p:spPr>
            <a:xfrm rot="8712581">
              <a:off x="3121508" y="3563261"/>
              <a:ext cx="371142" cy="371142"/>
            </a:xfrm>
            <a:custGeom>
              <a:rect b="b" l="l" r="r" t="t"/>
              <a:pathLst>
                <a:path extrusionOk="0" h="1265226" w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2"/>
            <p:cNvSpPr/>
            <p:nvPr/>
          </p:nvSpPr>
          <p:spPr>
            <a:xfrm rot="7434796">
              <a:off x="3122250" y="4551135"/>
              <a:ext cx="371142" cy="371142"/>
            </a:xfrm>
            <a:custGeom>
              <a:rect b="b" l="l" r="r" t="t"/>
              <a:pathLst>
                <a:path extrusionOk="0" h="1265226" w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2"/>
            <p:cNvSpPr/>
            <p:nvPr/>
          </p:nvSpPr>
          <p:spPr>
            <a:xfrm rot="4675891">
              <a:off x="3650142" y="5212239"/>
              <a:ext cx="371142" cy="371142"/>
            </a:xfrm>
            <a:custGeom>
              <a:rect b="b" l="l" r="r" t="t"/>
              <a:pathLst>
                <a:path extrusionOk="0" h="1265226" w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8" name="Google Shape;1398;p32"/>
          <p:cNvGrpSpPr/>
          <p:nvPr/>
        </p:nvGrpSpPr>
        <p:grpSpPr>
          <a:xfrm>
            <a:off x="3048797" y="2840041"/>
            <a:ext cx="1007184" cy="2778038"/>
            <a:chOff x="3048797" y="2840041"/>
            <a:chExt cx="1007184" cy="2778038"/>
          </a:xfrm>
        </p:grpSpPr>
        <p:sp>
          <p:nvSpPr>
            <p:cNvPr id="1399" name="Google Shape;1399;p32"/>
            <p:cNvSpPr/>
            <p:nvPr/>
          </p:nvSpPr>
          <p:spPr>
            <a:xfrm rot="-9837805">
              <a:off x="3640797" y="2884084"/>
              <a:ext cx="371142" cy="371142"/>
            </a:xfrm>
            <a:custGeom>
              <a:rect b="b" l="l" r="r" t="t"/>
              <a:pathLst>
                <a:path extrusionOk="0" h="1265226" w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2"/>
            <p:cNvSpPr/>
            <p:nvPr/>
          </p:nvSpPr>
          <p:spPr>
            <a:xfrm rot="8712581">
              <a:off x="3121508" y="3563261"/>
              <a:ext cx="371142" cy="371142"/>
            </a:xfrm>
            <a:custGeom>
              <a:rect b="b" l="l" r="r" t="t"/>
              <a:pathLst>
                <a:path extrusionOk="0" h="1265226" w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2"/>
            <p:cNvSpPr/>
            <p:nvPr/>
          </p:nvSpPr>
          <p:spPr>
            <a:xfrm rot="7434796">
              <a:off x="3122250" y="4551135"/>
              <a:ext cx="371142" cy="371142"/>
            </a:xfrm>
            <a:custGeom>
              <a:rect b="b" l="l" r="r" t="t"/>
              <a:pathLst>
                <a:path extrusionOk="0" h="1265226" w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2"/>
            <p:cNvSpPr/>
            <p:nvPr/>
          </p:nvSpPr>
          <p:spPr>
            <a:xfrm rot="4675891">
              <a:off x="3650142" y="5212239"/>
              <a:ext cx="371142" cy="371142"/>
            </a:xfrm>
            <a:custGeom>
              <a:rect b="b" l="l" r="r" t="t"/>
              <a:pathLst>
                <a:path extrusionOk="0" h="1265226" w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3" name="Google Shape;1403;p32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32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32"/>
          <p:cNvGrpSpPr/>
          <p:nvPr/>
        </p:nvGrpSpPr>
        <p:grpSpPr>
          <a:xfrm>
            <a:off x="3268245" y="3171440"/>
            <a:ext cx="2330675" cy="2295008"/>
            <a:chOff x="3153392" y="2846954"/>
            <a:chExt cx="2492398" cy="2454256"/>
          </a:xfrm>
        </p:grpSpPr>
        <p:sp>
          <p:nvSpPr>
            <p:cNvPr id="1406" name="Google Shape;1406;p32"/>
            <p:cNvSpPr/>
            <p:nvPr/>
          </p:nvSpPr>
          <p:spPr>
            <a:xfrm rot="-6207920">
              <a:off x="3380850" y="3157302"/>
              <a:ext cx="1862705" cy="1758496"/>
            </a:xfrm>
            <a:custGeom>
              <a:rect b="b" l="l" r="r" t="t"/>
              <a:pathLst>
                <a:path extrusionOk="0" h="3572874" w="3784599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2"/>
            <p:cNvSpPr/>
            <p:nvPr/>
          </p:nvSpPr>
          <p:spPr>
            <a:xfrm rot="-9000000">
              <a:off x="3468239" y="3194833"/>
              <a:ext cx="1862704" cy="1758498"/>
            </a:xfrm>
            <a:custGeom>
              <a:rect b="b" l="l" r="r" t="t"/>
              <a:pathLst>
                <a:path extrusionOk="0" h="3572874" w="3784599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2"/>
            <p:cNvSpPr/>
            <p:nvPr/>
          </p:nvSpPr>
          <p:spPr>
            <a:xfrm rot="9900000">
              <a:off x="3555629" y="3232363"/>
              <a:ext cx="1862704" cy="1758497"/>
            </a:xfrm>
            <a:custGeom>
              <a:rect b="b" l="l" r="r" t="t"/>
              <a:pathLst>
                <a:path extrusionOk="0" h="3572874" w="3784599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9" name="Google Shape;1409;p32"/>
          <p:cNvGrpSpPr/>
          <p:nvPr/>
        </p:nvGrpSpPr>
        <p:grpSpPr>
          <a:xfrm>
            <a:off x="6534009" y="3171439"/>
            <a:ext cx="2330675" cy="2295008"/>
            <a:chOff x="6419156" y="2846954"/>
            <a:chExt cx="2492398" cy="2454256"/>
          </a:xfrm>
        </p:grpSpPr>
        <p:sp>
          <p:nvSpPr>
            <p:cNvPr id="1410" name="Google Shape;1410;p32"/>
            <p:cNvSpPr/>
            <p:nvPr/>
          </p:nvSpPr>
          <p:spPr>
            <a:xfrm rot="-6207920">
              <a:off x="6646614" y="3157302"/>
              <a:ext cx="1862705" cy="1758496"/>
            </a:xfrm>
            <a:custGeom>
              <a:rect b="b" l="l" r="r" t="t"/>
              <a:pathLst>
                <a:path extrusionOk="0" h="3572874" w="3784599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2"/>
            <p:cNvSpPr/>
            <p:nvPr/>
          </p:nvSpPr>
          <p:spPr>
            <a:xfrm rot="-9000000">
              <a:off x="6734003" y="3194833"/>
              <a:ext cx="1862704" cy="1758498"/>
            </a:xfrm>
            <a:custGeom>
              <a:rect b="b" l="l" r="r" t="t"/>
              <a:pathLst>
                <a:path extrusionOk="0" h="3572874" w="3784599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2"/>
            <p:cNvSpPr/>
            <p:nvPr/>
          </p:nvSpPr>
          <p:spPr>
            <a:xfrm rot="9900000">
              <a:off x="6821393" y="3232363"/>
              <a:ext cx="1862704" cy="1758498"/>
            </a:xfrm>
            <a:custGeom>
              <a:rect b="b" l="l" r="r" t="t"/>
              <a:pathLst>
                <a:path extrusionOk="0" h="3572874" w="3784599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3" name="Google Shape;1413;p32"/>
          <p:cNvGrpSpPr/>
          <p:nvPr/>
        </p:nvGrpSpPr>
        <p:grpSpPr>
          <a:xfrm>
            <a:off x="3697902" y="3906166"/>
            <a:ext cx="1615533" cy="678649"/>
            <a:chOff x="3233964" y="1954419"/>
            <a:chExt cx="2049169" cy="678649"/>
          </a:xfrm>
        </p:grpSpPr>
        <p:sp>
          <p:nvSpPr>
            <p:cNvPr id="1414" name="Google Shape;1414;p32"/>
            <p:cNvSpPr txBox="1"/>
            <p:nvPr/>
          </p:nvSpPr>
          <p:spPr>
            <a:xfrm>
              <a:off x="3233964" y="1954419"/>
              <a:ext cx="20396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2"/>
            <p:cNvSpPr txBox="1"/>
            <p:nvPr/>
          </p:nvSpPr>
          <p:spPr>
            <a:xfrm>
              <a:off x="3243489" y="2171403"/>
              <a:ext cx="20396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</a:t>
              </a:r>
              <a:endPara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6" name="Google Shape;1416;p32"/>
          <p:cNvGrpSpPr/>
          <p:nvPr/>
        </p:nvGrpSpPr>
        <p:grpSpPr>
          <a:xfrm>
            <a:off x="6966009" y="3906166"/>
            <a:ext cx="1615533" cy="678649"/>
            <a:chOff x="5196812" y="3553477"/>
            <a:chExt cx="1615533" cy="678649"/>
          </a:xfrm>
        </p:grpSpPr>
        <p:sp>
          <p:nvSpPr>
            <p:cNvPr id="1417" name="Google Shape;1417;p32"/>
            <p:cNvSpPr txBox="1"/>
            <p:nvPr/>
          </p:nvSpPr>
          <p:spPr>
            <a:xfrm>
              <a:off x="5196812" y="3553477"/>
              <a:ext cx="16080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2"/>
            <p:cNvSpPr txBox="1"/>
            <p:nvPr/>
          </p:nvSpPr>
          <p:spPr>
            <a:xfrm>
              <a:off x="5204321" y="3770461"/>
              <a:ext cx="16080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</a:t>
              </a:r>
              <a:endPara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9" name="Google Shape;1419;p32"/>
          <p:cNvGrpSpPr/>
          <p:nvPr/>
        </p:nvGrpSpPr>
        <p:grpSpPr>
          <a:xfrm>
            <a:off x="8193026" y="2058845"/>
            <a:ext cx="2492398" cy="675930"/>
            <a:chOff x="2079598" y="4287457"/>
            <a:chExt cx="2710798" cy="675930"/>
          </a:xfrm>
        </p:grpSpPr>
        <p:sp>
          <p:nvSpPr>
            <p:cNvPr id="1420" name="Google Shape;1420;p32"/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  <p:sp>
          <p:nvSpPr>
            <p:cNvPr id="1421" name="Google Shape;1421;p32"/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2"/>
          <p:cNvGrpSpPr/>
          <p:nvPr/>
        </p:nvGrpSpPr>
        <p:grpSpPr>
          <a:xfrm>
            <a:off x="8193026" y="5704460"/>
            <a:ext cx="2492398" cy="675930"/>
            <a:chOff x="2079598" y="4287457"/>
            <a:chExt cx="2710798" cy="675930"/>
          </a:xfrm>
        </p:grpSpPr>
        <p:sp>
          <p:nvSpPr>
            <p:cNvPr id="1423" name="Google Shape;1423;p32"/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  <p:sp>
          <p:nvSpPr>
            <p:cNvPr id="1424" name="Google Shape;1424;p32"/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2"/>
          <p:cNvGrpSpPr/>
          <p:nvPr/>
        </p:nvGrpSpPr>
        <p:grpSpPr>
          <a:xfrm>
            <a:off x="9171548" y="3262996"/>
            <a:ext cx="2267250" cy="692510"/>
            <a:chOff x="2079598" y="4270877"/>
            <a:chExt cx="2053645" cy="692510"/>
          </a:xfrm>
        </p:grpSpPr>
        <p:sp>
          <p:nvSpPr>
            <p:cNvPr id="1426" name="Google Shape;1426;p32"/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/>
            </a:p>
          </p:txBody>
        </p:sp>
        <p:sp>
          <p:nvSpPr>
            <p:cNvPr id="1427" name="Google Shape;1427;p32"/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8" name="Google Shape;1428;p32"/>
          <p:cNvGrpSpPr/>
          <p:nvPr/>
        </p:nvGrpSpPr>
        <p:grpSpPr>
          <a:xfrm>
            <a:off x="9171548" y="4483728"/>
            <a:ext cx="2267250" cy="692510"/>
            <a:chOff x="2079598" y="4270877"/>
            <a:chExt cx="2053645" cy="692510"/>
          </a:xfrm>
        </p:grpSpPr>
        <p:sp>
          <p:nvSpPr>
            <p:cNvPr id="1429" name="Google Shape;1429;p32"/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/>
            </a:p>
          </p:txBody>
        </p:sp>
        <p:sp>
          <p:nvSpPr>
            <p:cNvPr id="1430" name="Google Shape;1430;p32"/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32"/>
          <p:cNvGrpSpPr/>
          <p:nvPr/>
        </p:nvGrpSpPr>
        <p:grpSpPr>
          <a:xfrm>
            <a:off x="1560168" y="2058844"/>
            <a:ext cx="2421224" cy="675930"/>
            <a:chOff x="2079598" y="4287457"/>
            <a:chExt cx="2710798" cy="675930"/>
          </a:xfrm>
        </p:grpSpPr>
        <p:sp>
          <p:nvSpPr>
            <p:cNvPr id="1432" name="Google Shape;1432;p32"/>
            <p:cNvSpPr txBox="1"/>
            <p:nvPr/>
          </p:nvSpPr>
          <p:spPr>
            <a:xfrm>
              <a:off x="2098435" y="4501722"/>
              <a:ext cx="26718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  <p:sp>
          <p:nvSpPr>
            <p:cNvPr id="1433" name="Google Shape;1433;p32"/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4" name="Google Shape;1434;p32"/>
          <p:cNvGrpSpPr/>
          <p:nvPr/>
        </p:nvGrpSpPr>
        <p:grpSpPr>
          <a:xfrm>
            <a:off x="1560168" y="5704459"/>
            <a:ext cx="2421224" cy="675930"/>
            <a:chOff x="2079598" y="4287457"/>
            <a:chExt cx="2710798" cy="675930"/>
          </a:xfrm>
        </p:grpSpPr>
        <p:sp>
          <p:nvSpPr>
            <p:cNvPr id="1435" name="Google Shape;1435;p32"/>
            <p:cNvSpPr txBox="1"/>
            <p:nvPr/>
          </p:nvSpPr>
          <p:spPr>
            <a:xfrm>
              <a:off x="2098435" y="4501722"/>
              <a:ext cx="26718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  <p:sp>
          <p:nvSpPr>
            <p:cNvPr id="1436" name="Google Shape;1436;p32"/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7" name="Google Shape;1437;p32"/>
          <p:cNvGrpSpPr/>
          <p:nvPr/>
        </p:nvGrpSpPr>
        <p:grpSpPr>
          <a:xfrm>
            <a:off x="713469" y="3262996"/>
            <a:ext cx="2316311" cy="692510"/>
            <a:chOff x="2079598" y="4270877"/>
            <a:chExt cx="2053645" cy="692510"/>
          </a:xfrm>
        </p:grpSpPr>
        <p:sp>
          <p:nvSpPr>
            <p:cNvPr id="1438" name="Google Shape;1438;p32"/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/>
            </a:p>
          </p:txBody>
        </p:sp>
        <p:sp>
          <p:nvSpPr>
            <p:cNvPr id="1439" name="Google Shape;1439;p32"/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0" name="Google Shape;1440;p32"/>
          <p:cNvGrpSpPr/>
          <p:nvPr/>
        </p:nvGrpSpPr>
        <p:grpSpPr>
          <a:xfrm>
            <a:off x="713469" y="4483728"/>
            <a:ext cx="2316311" cy="692510"/>
            <a:chOff x="2079598" y="4270877"/>
            <a:chExt cx="2053645" cy="692510"/>
          </a:xfrm>
        </p:grpSpPr>
        <p:sp>
          <p:nvSpPr>
            <p:cNvPr id="1441" name="Google Shape;1441;p32"/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/>
            </a:p>
          </p:txBody>
        </p:sp>
        <p:sp>
          <p:nvSpPr>
            <p:cNvPr id="1442" name="Google Shape;1442;p32"/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3" name="Google Shape;1443;p32"/>
          <p:cNvGrpSpPr/>
          <p:nvPr/>
        </p:nvGrpSpPr>
        <p:grpSpPr>
          <a:xfrm>
            <a:off x="5288235" y="2898062"/>
            <a:ext cx="1615533" cy="678649"/>
            <a:chOff x="3233964" y="1954419"/>
            <a:chExt cx="2049169" cy="678649"/>
          </a:xfrm>
        </p:grpSpPr>
        <p:sp>
          <p:nvSpPr>
            <p:cNvPr id="1444" name="Google Shape;1444;p32"/>
            <p:cNvSpPr txBox="1"/>
            <p:nvPr/>
          </p:nvSpPr>
          <p:spPr>
            <a:xfrm>
              <a:off x="3233964" y="1954419"/>
              <a:ext cx="20396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2"/>
            <p:cNvSpPr txBox="1"/>
            <p:nvPr/>
          </p:nvSpPr>
          <p:spPr>
            <a:xfrm>
              <a:off x="3243489" y="2171403"/>
              <a:ext cx="20396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6" name="Google Shape;1446;p32"/>
          <p:cNvGrpSpPr/>
          <p:nvPr/>
        </p:nvGrpSpPr>
        <p:grpSpPr>
          <a:xfrm>
            <a:off x="5483377" y="3947158"/>
            <a:ext cx="1264288" cy="761756"/>
            <a:chOff x="5516096" y="4559197"/>
            <a:chExt cx="1264288" cy="761756"/>
          </a:xfrm>
        </p:grpSpPr>
        <p:sp>
          <p:nvSpPr>
            <p:cNvPr id="1447" name="Google Shape;1447;p32"/>
            <p:cNvSpPr/>
            <p:nvPr/>
          </p:nvSpPr>
          <p:spPr>
            <a:xfrm rot="8111569">
              <a:off x="5636596" y="4700980"/>
              <a:ext cx="464965" cy="533656"/>
            </a:xfrm>
            <a:custGeom>
              <a:rect b="b" l="l" r="r" t="t"/>
              <a:pathLst>
                <a:path extrusionOk="0" h="533656" w="464965">
                  <a:moveTo>
                    <a:pt x="38343" y="504748"/>
                  </a:moveTo>
                  <a:cubicBezTo>
                    <a:pt x="20482" y="486887"/>
                    <a:pt x="9435" y="462212"/>
                    <a:pt x="9435" y="434958"/>
                  </a:cubicBezTo>
                  <a:cubicBezTo>
                    <a:pt x="9435" y="380448"/>
                    <a:pt x="53623" y="336260"/>
                    <a:pt x="108133" y="336260"/>
                  </a:cubicBezTo>
                  <a:lnTo>
                    <a:pt x="127989" y="336260"/>
                  </a:lnTo>
                  <a:lnTo>
                    <a:pt x="0" y="208271"/>
                  </a:lnTo>
                  <a:lnTo>
                    <a:pt x="67042" y="3847"/>
                  </a:lnTo>
                  <a:lnTo>
                    <a:pt x="70889" y="0"/>
                  </a:lnTo>
                  <a:lnTo>
                    <a:pt x="267568" y="196679"/>
                  </a:lnTo>
                  <a:lnTo>
                    <a:pt x="267568" y="176824"/>
                  </a:lnTo>
                  <a:cubicBezTo>
                    <a:pt x="267568" y="122314"/>
                    <a:pt x="311757" y="78126"/>
                    <a:pt x="366266" y="78126"/>
                  </a:cubicBezTo>
                  <a:cubicBezTo>
                    <a:pt x="420776" y="78126"/>
                    <a:pt x="464964" y="122315"/>
                    <a:pt x="464965" y="176824"/>
                  </a:cubicBezTo>
                  <a:lnTo>
                    <a:pt x="464965" y="336259"/>
                  </a:lnTo>
                  <a:lnTo>
                    <a:pt x="464965" y="336260"/>
                  </a:lnTo>
                  <a:lnTo>
                    <a:pt x="464965" y="533656"/>
                  </a:lnTo>
                  <a:lnTo>
                    <a:pt x="108133" y="533656"/>
                  </a:lnTo>
                  <a:cubicBezTo>
                    <a:pt x="80878" y="533656"/>
                    <a:pt x="56204" y="522609"/>
                    <a:pt x="38343" y="5047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 rot="-2683471">
              <a:off x="6194957" y="4645548"/>
              <a:ext cx="464965" cy="533656"/>
            </a:xfrm>
            <a:custGeom>
              <a:rect b="b" l="l" r="r" t="t"/>
              <a:pathLst>
                <a:path extrusionOk="0" h="533656" w="464965">
                  <a:moveTo>
                    <a:pt x="38343" y="504748"/>
                  </a:moveTo>
                  <a:cubicBezTo>
                    <a:pt x="20482" y="486887"/>
                    <a:pt x="9435" y="462212"/>
                    <a:pt x="9435" y="434958"/>
                  </a:cubicBezTo>
                  <a:cubicBezTo>
                    <a:pt x="9435" y="380448"/>
                    <a:pt x="53623" y="336260"/>
                    <a:pt x="108133" y="336260"/>
                  </a:cubicBezTo>
                  <a:lnTo>
                    <a:pt x="127989" y="336260"/>
                  </a:lnTo>
                  <a:lnTo>
                    <a:pt x="0" y="208271"/>
                  </a:lnTo>
                  <a:lnTo>
                    <a:pt x="67042" y="3847"/>
                  </a:lnTo>
                  <a:lnTo>
                    <a:pt x="70889" y="0"/>
                  </a:lnTo>
                  <a:lnTo>
                    <a:pt x="267568" y="196679"/>
                  </a:lnTo>
                  <a:lnTo>
                    <a:pt x="267568" y="176824"/>
                  </a:lnTo>
                  <a:cubicBezTo>
                    <a:pt x="267568" y="122314"/>
                    <a:pt x="311757" y="78126"/>
                    <a:pt x="366266" y="78126"/>
                  </a:cubicBezTo>
                  <a:cubicBezTo>
                    <a:pt x="420776" y="78126"/>
                    <a:pt x="464964" y="122315"/>
                    <a:pt x="464965" y="176824"/>
                  </a:cubicBezTo>
                  <a:lnTo>
                    <a:pt x="464965" y="336259"/>
                  </a:lnTo>
                  <a:lnTo>
                    <a:pt x="464965" y="336260"/>
                  </a:lnTo>
                  <a:lnTo>
                    <a:pt x="464965" y="533656"/>
                  </a:lnTo>
                  <a:lnTo>
                    <a:pt x="108133" y="533656"/>
                  </a:lnTo>
                  <a:cubicBezTo>
                    <a:pt x="80878" y="533656"/>
                    <a:pt x="56204" y="522609"/>
                    <a:pt x="38343" y="5047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3" name="Google Shape;1453;p33"/>
          <p:cNvGrpSpPr/>
          <p:nvPr/>
        </p:nvGrpSpPr>
        <p:grpSpPr>
          <a:xfrm>
            <a:off x="811173" y="782180"/>
            <a:ext cx="3046452" cy="1740482"/>
            <a:chOff x="8070434" y="1467979"/>
            <a:chExt cx="2925465" cy="1740482"/>
          </a:xfrm>
        </p:grpSpPr>
        <p:sp>
          <p:nvSpPr>
            <p:cNvPr id="1454" name="Google Shape;1454;p33"/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3"/>
            <p:cNvSpPr txBox="1"/>
            <p:nvPr/>
          </p:nvSpPr>
          <p:spPr>
            <a:xfrm>
              <a:off x="8070434" y="1467979"/>
              <a:ext cx="2925465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6" name="Google Shape;1456;p33"/>
          <p:cNvSpPr txBox="1"/>
          <p:nvPr/>
        </p:nvSpPr>
        <p:spPr>
          <a:xfrm>
            <a:off x="811173" y="2769111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p33"/>
          <p:cNvSpPr txBox="1"/>
          <p:nvPr/>
        </p:nvSpPr>
        <p:spPr>
          <a:xfrm>
            <a:off x="811173" y="3661891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p33"/>
          <p:cNvSpPr txBox="1"/>
          <p:nvPr/>
        </p:nvSpPr>
        <p:spPr>
          <a:xfrm>
            <a:off x="811173" y="4554671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33"/>
          <p:cNvSpPr txBox="1"/>
          <p:nvPr/>
        </p:nvSpPr>
        <p:spPr>
          <a:xfrm>
            <a:off x="811173" y="5447451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33"/>
          <p:cNvSpPr txBox="1"/>
          <p:nvPr/>
        </p:nvSpPr>
        <p:spPr>
          <a:xfrm>
            <a:off x="4302277" y="453834"/>
            <a:ext cx="3907480" cy="1922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r>
              <a:rPr b="1" lang="en-US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r>
              <a:rPr b="1" lang="en-US" sz="3600">
                <a:solidFill>
                  <a:srgbClr val="F5679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 Designed</a:t>
            </a:r>
            <a:endParaRPr b="0" sz="3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33"/>
          <p:cNvSpPr/>
          <p:nvPr>
            <p:ph idx="2" type="pic"/>
          </p:nvPr>
        </p:nvSpPr>
        <p:spPr>
          <a:xfrm>
            <a:off x="4227511" y="0"/>
            <a:ext cx="796448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34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34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8" name="Google Shape;1468;p34"/>
          <p:cNvGrpSpPr/>
          <p:nvPr/>
        </p:nvGrpSpPr>
        <p:grpSpPr>
          <a:xfrm>
            <a:off x="4420888" y="2580531"/>
            <a:ext cx="3419425" cy="3456384"/>
            <a:chOff x="2051720" y="2132856"/>
            <a:chExt cx="3419425" cy="3456384"/>
          </a:xfrm>
        </p:grpSpPr>
        <p:sp>
          <p:nvSpPr>
            <p:cNvPr id="1469" name="Google Shape;1469;p34"/>
            <p:cNvSpPr/>
            <p:nvPr/>
          </p:nvSpPr>
          <p:spPr>
            <a:xfrm>
              <a:off x="2051720" y="2132856"/>
              <a:ext cx="936104" cy="1152128"/>
            </a:xfrm>
            <a:custGeom>
              <a:rect b="b" l="l" r="r" t="t"/>
              <a:pathLst>
                <a:path extrusionOk="0" h="1152128" w="936104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4"/>
            <p:cNvSpPr/>
            <p:nvPr/>
          </p:nvSpPr>
          <p:spPr>
            <a:xfrm rot="5400000">
              <a:off x="3203848" y="2024844"/>
              <a:ext cx="936104" cy="1152128"/>
            </a:xfrm>
            <a:custGeom>
              <a:rect b="b" l="l" r="r" t="t"/>
              <a:pathLst>
                <a:path extrusionOk="0" h="1152128" w="936104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4"/>
            <p:cNvSpPr/>
            <p:nvPr/>
          </p:nvSpPr>
          <p:spPr>
            <a:xfrm flipH="1" rot="10800000">
              <a:off x="3347864" y="3140968"/>
              <a:ext cx="900100" cy="1152128"/>
            </a:xfrm>
            <a:custGeom>
              <a:rect b="b" l="l" r="r" t="t"/>
              <a:pathLst>
                <a:path extrusionOk="0" h="1152128" w="936104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4"/>
            <p:cNvSpPr/>
            <p:nvPr/>
          </p:nvSpPr>
          <p:spPr>
            <a:xfrm rot="5400000">
              <a:off x="4435400" y="3257352"/>
              <a:ext cx="919361" cy="1152128"/>
            </a:xfrm>
            <a:custGeom>
              <a:rect b="b" l="l" r="r" t="t"/>
              <a:pathLst>
                <a:path extrusionOk="0" h="1152128" w="936104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4"/>
            <p:cNvSpPr/>
            <p:nvPr/>
          </p:nvSpPr>
          <p:spPr>
            <a:xfrm rot="10800000">
              <a:off x="4551784" y="4437112"/>
              <a:ext cx="919361" cy="1152128"/>
            </a:xfrm>
            <a:custGeom>
              <a:rect b="b" l="l" r="r" t="t"/>
              <a:pathLst>
                <a:path extrusionOk="0" h="1152128" w="936104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4" name="Google Shape;1474;p34"/>
          <p:cNvGrpSpPr/>
          <p:nvPr/>
        </p:nvGrpSpPr>
        <p:grpSpPr>
          <a:xfrm>
            <a:off x="6893093" y="2583092"/>
            <a:ext cx="3240000" cy="944910"/>
            <a:chOff x="6857924" y="2123332"/>
            <a:chExt cx="3240000" cy="944910"/>
          </a:xfrm>
        </p:grpSpPr>
        <p:sp>
          <p:nvSpPr>
            <p:cNvPr id="1475" name="Google Shape;1475;p34"/>
            <p:cNvSpPr txBox="1"/>
            <p:nvPr/>
          </p:nvSpPr>
          <p:spPr>
            <a:xfrm>
              <a:off x="6857924" y="2123332"/>
              <a:ext cx="3240000" cy="307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Your Text Here</a:t>
              </a:r>
              <a:endParaRPr b="1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34"/>
            <p:cNvSpPr txBox="1"/>
            <p:nvPr/>
          </p:nvSpPr>
          <p:spPr>
            <a:xfrm>
              <a:off x="6857924" y="2421911"/>
              <a:ext cx="3240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7" name="Google Shape;1477;p34"/>
          <p:cNvGrpSpPr/>
          <p:nvPr/>
        </p:nvGrpSpPr>
        <p:grpSpPr>
          <a:xfrm>
            <a:off x="3398919" y="5092751"/>
            <a:ext cx="3240000" cy="944910"/>
            <a:chOff x="2625196" y="4635551"/>
            <a:chExt cx="3240000" cy="944910"/>
          </a:xfrm>
        </p:grpSpPr>
        <p:sp>
          <p:nvSpPr>
            <p:cNvPr id="1478" name="Google Shape;1478;p34"/>
            <p:cNvSpPr txBox="1"/>
            <p:nvPr/>
          </p:nvSpPr>
          <p:spPr>
            <a:xfrm>
              <a:off x="2625196" y="4635551"/>
              <a:ext cx="3240000" cy="307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Your Text Here</a:t>
              </a:r>
              <a:endParaRPr b="1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34"/>
            <p:cNvSpPr txBox="1"/>
            <p:nvPr/>
          </p:nvSpPr>
          <p:spPr>
            <a:xfrm>
              <a:off x="2625196" y="4934130"/>
              <a:ext cx="3240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0" name="Google Shape;1480;p34"/>
          <p:cNvGrpSpPr/>
          <p:nvPr/>
        </p:nvGrpSpPr>
        <p:grpSpPr>
          <a:xfrm>
            <a:off x="8075384" y="3837922"/>
            <a:ext cx="3240316" cy="944910"/>
            <a:chOff x="8040215" y="3360272"/>
            <a:chExt cx="3240316" cy="944910"/>
          </a:xfrm>
        </p:grpSpPr>
        <p:sp>
          <p:nvSpPr>
            <p:cNvPr id="1481" name="Google Shape;1481;p34"/>
            <p:cNvSpPr txBox="1"/>
            <p:nvPr/>
          </p:nvSpPr>
          <p:spPr>
            <a:xfrm>
              <a:off x="8040215" y="3360272"/>
              <a:ext cx="3240316" cy="307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Your Text Here</a:t>
              </a:r>
              <a:endParaRPr b="1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34"/>
            <p:cNvSpPr txBox="1"/>
            <p:nvPr/>
          </p:nvSpPr>
          <p:spPr>
            <a:xfrm>
              <a:off x="8040215" y="3658851"/>
              <a:ext cx="32403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34"/>
          <p:cNvGrpSpPr/>
          <p:nvPr/>
        </p:nvGrpSpPr>
        <p:grpSpPr>
          <a:xfrm>
            <a:off x="951857" y="2583092"/>
            <a:ext cx="3240000" cy="944910"/>
            <a:chOff x="916688" y="2125892"/>
            <a:chExt cx="3240000" cy="944910"/>
          </a:xfrm>
        </p:grpSpPr>
        <p:sp>
          <p:nvSpPr>
            <p:cNvPr id="1484" name="Google Shape;1484;p34"/>
            <p:cNvSpPr txBox="1"/>
            <p:nvPr/>
          </p:nvSpPr>
          <p:spPr>
            <a:xfrm>
              <a:off x="916688" y="2125892"/>
              <a:ext cx="3240000" cy="307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Your Text Here</a:t>
              </a:r>
              <a:endParaRPr b="1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34"/>
            <p:cNvSpPr txBox="1"/>
            <p:nvPr/>
          </p:nvSpPr>
          <p:spPr>
            <a:xfrm>
              <a:off x="916688" y="2424471"/>
              <a:ext cx="3240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6" name="Google Shape;1486;p34"/>
          <p:cNvGrpSpPr/>
          <p:nvPr/>
        </p:nvGrpSpPr>
        <p:grpSpPr>
          <a:xfrm>
            <a:off x="2175388" y="3837922"/>
            <a:ext cx="3240000" cy="944910"/>
            <a:chOff x="1473068" y="3360271"/>
            <a:chExt cx="3240000" cy="944910"/>
          </a:xfrm>
        </p:grpSpPr>
        <p:sp>
          <p:nvSpPr>
            <p:cNvPr id="1487" name="Google Shape;1487;p34"/>
            <p:cNvSpPr txBox="1"/>
            <p:nvPr/>
          </p:nvSpPr>
          <p:spPr>
            <a:xfrm>
              <a:off x="1473068" y="3360271"/>
              <a:ext cx="3240000" cy="307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Your Text Here</a:t>
              </a:r>
              <a:endParaRPr b="1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34"/>
            <p:cNvSpPr txBox="1"/>
            <p:nvPr/>
          </p:nvSpPr>
          <p:spPr>
            <a:xfrm>
              <a:off x="1473068" y="3658850"/>
              <a:ext cx="3240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9" name="Google Shape;1489;p34"/>
          <p:cNvSpPr txBox="1"/>
          <p:nvPr/>
        </p:nvSpPr>
        <p:spPr>
          <a:xfrm>
            <a:off x="4402977" y="3143247"/>
            <a:ext cx="9540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 b="1" sz="1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4"/>
          <p:cNvSpPr txBox="1"/>
          <p:nvPr/>
        </p:nvSpPr>
        <p:spPr>
          <a:xfrm>
            <a:off x="5672641" y="3029055"/>
            <a:ext cx="9540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 b="1" sz="1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4"/>
          <p:cNvSpPr txBox="1"/>
          <p:nvPr/>
        </p:nvSpPr>
        <p:spPr>
          <a:xfrm>
            <a:off x="5690073" y="4393050"/>
            <a:ext cx="9540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 b="1" sz="1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4"/>
          <p:cNvSpPr txBox="1"/>
          <p:nvPr/>
        </p:nvSpPr>
        <p:spPr>
          <a:xfrm>
            <a:off x="6887947" y="4216450"/>
            <a:ext cx="9540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 b="1" sz="1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4"/>
          <p:cNvSpPr txBox="1"/>
          <p:nvPr/>
        </p:nvSpPr>
        <p:spPr>
          <a:xfrm>
            <a:off x="6913149" y="5671544"/>
            <a:ext cx="9540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 b="1" sz="1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4"/>
          <p:cNvSpPr/>
          <p:nvPr/>
        </p:nvSpPr>
        <p:spPr>
          <a:xfrm>
            <a:off x="5991119" y="2755563"/>
            <a:ext cx="304917" cy="223597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34"/>
          <p:cNvSpPr/>
          <p:nvPr/>
        </p:nvSpPr>
        <p:spPr>
          <a:xfrm>
            <a:off x="7264247" y="5268766"/>
            <a:ext cx="330770" cy="330770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34"/>
          <p:cNvSpPr/>
          <p:nvPr/>
        </p:nvSpPr>
        <p:spPr>
          <a:xfrm>
            <a:off x="4642763" y="2769064"/>
            <a:ext cx="317145" cy="243610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34"/>
          <p:cNvSpPr/>
          <p:nvPr/>
        </p:nvSpPr>
        <p:spPr>
          <a:xfrm>
            <a:off x="5988430" y="3988307"/>
            <a:ext cx="322437" cy="278259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34"/>
          <p:cNvSpPr/>
          <p:nvPr/>
        </p:nvSpPr>
        <p:spPr>
          <a:xfrm>
            <a:off x="7226345" y="3957428"/>
            <a:ext cx="327620" cy="259022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35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5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5"/>
          <p:cNvSpPr/>
          <p:nvPr/>
        </p:nvSpPr>
        <p:spPr>
          <a:xfrm>
            <a:off x="1030113" y="2153755"/>
            <a:ext cx="10371908" cy="4246337"/>
          </a:xfrm>
          <a:prstGeom prst="roundRect">
            <a:avLst>
              <a:gd fmla="val 341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tr" dir="8100000" dist="38100">
              <a:srgbClr val="000000">
                <a:alpha val="3294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06" name="Google Shape;1506;p35"/>
          <p:cNvGraphicFramePr/>
          <p:nvPr/>
        </p:nvGraphicFramePr>
        <p:xfrm>
          <a:off x="1125908" y="22508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{9F730D29-DB09-44AF-985F-DF2367377B1C}</a:tableStyleId>
              </a:tblPr>
              <a:tblGrid>
                <a:gridCol w="506850"/>
                <a:gridCol w="1933325"/>
                <a:gridCol w="704450"/>
                <a:gridCol w="1232775"/>
                <a:gridCol w="704450"/>
                <a:gridCol w="1232775"/>
                <a:gridCol w="704450"/>
                <a:gridCol w="1232775"/>
                <a:gridCol w="704450"/>
                <a:gridCol w="1232775"/>
              </a:tblGrid>
              <a:tr h="1005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61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Presentation</a:t>
                      </a:r>
                      <a:endParaRPr b="0" sz="11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Base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 </a:t>
                      </a:r>
                      <a:endParaRPr b="0"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Base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 </a:t>
                      </a:r>
                      <a:endParaRPr b="0"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Base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 </a:t>
                      </a:r>
                      <a:endParaRPr b="0"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Base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 </a:t>
                      </a:r>
                      <a:endParaRPr b="0"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</a:t>
                      </a:r>
                      <a:endParaRPr b="0"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b="0"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Base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Base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 </a:t>
                      </a:r>
                      <a:endParaRPr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Base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 </a:t>
                      </a:r>
                      <a:endParaRPr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Base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</a:t>
                      </a:r>
                      <a:endParaRPr b="0"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Presentation</a:t>
                      </a:r>
                      <a:endParaRPr b="0"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Base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 </a:t>
                      </a:r>
                      <a:endParaRPr b="0"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Base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 </a:t>
                      </a:r>
                      <a:endParaRPr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Base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 </a:t>
                      </a:r>
                      <a:endParaRPr b="0"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Base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 </a:t>
                      </a:r>
                      <a:endParaRPr b="0"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</a:t>
                      </a:r>
                      <a:endParaRPr b="0"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b="0"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Base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 </a:t>
                      </a:r>
                      <a:endParaRPr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Base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Base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Base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 </a:t>
                      </a:r>
                      <a:endParaRPr b="0"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05</a:t>
                      </a:r>
                      <a:endParaRPr b="0"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Presentation</a:t>
                      </a:r>
                      <a:endParaRPr b="0"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Base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 </a:t>
                      </a:r>
                      <a:endParaRPr b="0"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Base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 </a:t>
                      </a:r>
                      <a:endParaRPr b="0"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Base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 </a:t>
                      </a:r>
                      <a:endParaRPr b="0"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Base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 </a:t>
                      </a:r>
                      <a:endParaRPr b="0" sz="11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9803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507" name="Google Shape;1507;p35"/>
          <p:cNvGrpSpPr/>
          <p:nvPr/>
        </p:nvGrpSpPr>
        <p:grpSpPr>
          <a:xfrm>
            <a:off x="4429580" y="2296155"/>
            <a:ext cx="936104" cy="576064"/>
            <a:chOff x="1475656" y="1059343"/>
            <a:chExt cx="936104" cy="576064"/>
          </a:xfrm>
        </p:grpSpPr>
        <p:sp>
          <p:nvSpPr>
            <p:cNvPr id="1508" name="Google Shape;1508;p35"/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7000" rotWithShape="0" algn="tr" dir="8100000" dist="38100">
                <a:srgbClr val="000000">
                  <a:alpha val="32941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7000" rotWithShape="0" algn="tr" dir="8100000" dist="38100">
                <a:srgbClr val="000000">
                  <a:alpha val="32941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5"/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45%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1" name="Google Shape;1511;p35"/>
          <p:cNvGrpSpPr/>
          <p:nvPr/>
        </p:nvGrpSpPr>
        <p:grpSpPr>
          <a:xfrm>
            <a:off x="6403955" y="2296155"/>
            <a:ext cx="936104" cy="576064"/>
            <a:chOff x="1475656" y="1059343"/>
            <a:chExt cx="936104" cy="576064"/>
          </a:xfrm>
        </p:grpSpPr>
        <p:sp>
          <p:nvSpPr>
            <p:cNvPr id="1512" name="Google Shape;1512;p35"/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7000" rotWithShape="0" algn="tr" dir="8100000" dist="38100">
                <a:srgbClr val="000000">
                  <a:alpha val="32941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7000" rotWithShape="0" algn="tr" dir="8100000" dist="38100">
                <a:srgbClr val="000000">
                  <a:alpha val="32941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5"/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60%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5" name="Google Shape;1515;p35"/>
          <p:cNvGrpSpPr/>
          <p:nvPr/>
        </p:nvGrpSpPr>
        <p:grpSpPr>
          <a:xfrm>
            <a:off x="8378330" y="2296155"/>
            <a:ext cx="936104" cy="576064"/>
            <a:chOff x="1475656" y="1059343"/>
            <a:chExt cx="936104" cy="576064"/>
          </a:xfrm>
        </p:grpSpPr>
        <p:sp>
          <p:nvSpPr>
            <p:cNvPr id="1516" name="Google Shape;1516;p35"/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7000" rotWithShape="0" algn="tr" dir="8100000" dist="38100">
                <a:srgbClr val="000000">
                  <a:alpha val="32941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7000" rotWithShape="0" algn="tr" dir="8100000" dist="38100">
                <a:srgbClr val="000000">
                  <a:alpha val="32941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5"/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80%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9" name="Google Shape;1519;p35"/>
          <p:cNvGrpSpPr/>
          <p:nvPr/>
        </p:nvGrpSpPr>
        <p:grpSpPr>
          <a:xfrm>
            <a:off x="10352706" y="2296155"/>
            <a:ext cx="936104" cy="576064"/>
            <a:chOff x="1475656" y="1059343"/>
            <a:chExt cx="936104" cy="576064"/>
          </a:xfrm>
        </p:grpSpPr>
        <p:sp>
          <p:nvSpPr>
            <p:cNvPr id="1520" name="Google Shape;1520;p35"/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7000" rotWithShape="0" algn="tr" dir="8100000" dist="38100">
                <a:srgbClr val="000000">
                  <a:alpha val="32941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7000" rotWithShape="0" algn="tr" dir="8100000" dist="38100">
                <a:srgbClr val="000000">
                  <a:alpha val="32941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5"/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75%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3" name="Google Shape;1523;p35"/>
          <p:cNvSpPr/>
          <p:nvPr/>
        </p:nvSpPr>
        <p:spPr>
          <a:xfrm>
            <a:off x="3754123" y="3438209"/>
            <a:ext cx="298127" cy="218618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5"/>
          <p:cNvSpPr/>
          <p:nvPr/>
        </p:nvSpPr>
        <p:spPr>
          <a:xfrm flipH="1">
            <a:off x="5716202" y="5222795"/>
            <a:ext cx="323840" cy="323840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5"/>
          <p:cNvSpPr/>
          <p:nvPr/>
        </p:nvSpPr>
        <p:spPr>
          <a:xfrm>
            <a:off x="5736146" y="5872869"/>
            <a:ext cx="283954" cy="283124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5"/>
          <p:cNvSpPr/>
          <p:nvPr/>
        </p:nvSpPr>
        <p:spPr>
          <a:xfrm>
            <a:off x="3759047" y="3994223"/>
            <a:ext cx="288279" cy="288279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5"/>
          <p:cNvSpPr/>
          <p:nvPr/>
        </p:nvSpPr>
        <p:spPr>
          <a:xfrm>
            <a:off x="5764366" y="4031197"/>
            <a:ext cx="227515" cy="301090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5"/>
          <p:cNvSpPr/>
          <p:nvPr/>
        </p:nvSpPr>
        <p:spPr>
          <a:xfrm>
            <a:off x="3758780" y="5233369"/>
            <a:ext cx="288813" cy="288813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5"/>
          <p:cNvSpPr/>
          <p:nvPr/>
        </p:nvSpPr>
        <p:spPr>
          <a:xfrm>
            <a:off x="5723261" y="3390071"/>
            <a:ext cx="309725" cy="314894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5"/>
          <p:cNvSpPr/>
          <p:nvPr/>
        </p:nvSpPr>
        <p:spPr>
          <a:xfrm rot="2700000">
            <a:off x="5759102" y="4564159"/>
            <a:ext cx="238042" cy="42676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5"/>
          <p:cNvSpPr/>
          <p:nvPr/>
        </p:nvSpPr>
        <p:spPr>
          <a:xfrm>
            <a:off x="3755723" y="4619898"/>
            <a:ext cx="294924" cy="276075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5"/>
          <p:cNvSpPr/>
          <p:nvPr/>
        </p:nvSpPr>
        <p:spPr>
          <a:xfrm>
            <a:off x="3748331" y="5859577"/>
            <a:ext cx="309711" cy="309711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5"/>
          <p:cNvSpPr/>
          <p:nvPr/>
        </p:nvSpPr>
        <p:spPr>
          <a:xfrm flipH="1">
            <a:off x="7618537" y="4007724"/>
            <a:ext cx="350620" cy="289240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5"/>
          <p:cNvSpPr/>
          <p:nvPr/>
        </p:nvSpPr>
        <p:spPr>
          <a:xfrm rot="-2794009">
            <a:off x="7625170" y="3380601"/>
            <a:ext cx="337354" cy="333834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5"/>
          <p:cNvSpPr/>
          <p:nvPr/>
        </p:nvSpPr>
        <p:spPr>
          <a:xfrm rot="-5400000">
            <a:off x="9602701" y="5848005"/>
            <a:ext cx="279179" cy="332855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5"/>
          <p:cNvSpPr/>
          <p:nvPr/>
        </p:nvSpPr>
        <p:spPr>
          <a:xfrm rot="9900000">
            <a:off x="9565048" y="4005400"/>
            <a:ext cx="354485" cy="301067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5"/>
          <p:cNvSpPr/>
          <p:nvPr/>
        </p:nvSpPr>
        <p:spPr>
          <a:xfrm>
            <a:off x="7612966" y="5833550"/>
            <a:ext cx="361765" cy="361765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5"/>
          <p:cNvSpPr/>
          <p:nvPr/>
        </p:nvSpPr>
        <p:spPr>
          <a:xfrm>
            <a:off x="7630338" y="4588495"/>
            <a:ext cx="327021" cy="273363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5"/>
          <p:cNvSpPr/>
          <p:nvPr/>
        </p:nvSpPr>
        <p:spPr>
          <a:xfrm>
            <a:off x="9587248" y="3428426"/>
            <a:ext cx="310082" cy="238185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5"/>
          <p:cNvSpPr/>
          <p:nvPr/>
        </p:nvSpPr>
        <p:spPr>
          <a:xfrm>
            <a:off x="7704722" y="5153387"/>
            <a:ext cx="178250" cy="388632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5"/>
          <p:cNvSpPr/>
          <p:nvPr/>
        </p:nvSpPr>
        <p:spPr>
          <a:xfrm>
            <a:off x="9565890" y="5304189"/>
            <a:ext cx="352801" cy="231866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5"/>
          <p:cNvSpPr/>
          <p:nvPr/>
        </p:nvSpPr>
        <p:spPr>
          <a:xfrm>
            <a:off x="9583542" y="4645256"/>
            <a:ext cx="317494" cy="320145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36"/>
          <p:cNvSpPr/>
          <p:nvPr/>
        </p:nvSpPr>
        <p:spPr>
          <a:xfrm>
            <a:off x="6392164" y="1281975"/>
            <a:ext cx="4759542" cy="4759542"/>
          </a:xfrm>
          <a:prstGeom prst="donut">
            <a:avLst>
              <a:gd fmla="val 185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36"/>
          <p:cNvSpPr txBox="1"/>
          <p:nvPr/>
        </p:nvSpPr>
        <p:spPr>
          <a:xfrm>
            <a:off x="2280623" y="932348"/>
            <a:ext cx="309634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Portfolio </a:t>
            </a:r>
            <a:r>
              <a:rPr b="1" lang="en-US" sz="3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 Designed</a:t>
            </a:r>
            <a:endParaRPr/>
          </a:p>
        </p:txBody>
      </p:sp>
      <p:sp>
        <p:nvSpPr>
          <p:cNvPr id="1549" name="Google Shape;1549;p36"/>
          <p:cNvSpPr/>
          <p:nvPr/>
        </p:nvSpPr>
        <p:spPr>
          <a:xfrm>
            <a:off x="3105433" y="5573037"/>
            <a:ext cx="2195335" cy="432792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PowerPoint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36"/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36"/>
          <p:cNvSpPr txBox="1"/>
          <p:nvPr/>
        </p:nvSpPr>
        <p:spPr>
          <a:xfrm>
            <a:off x="6103120" y="2198129"/>
            <a:ext cx="2934708" cy="947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1552" name="Google Shape;1552;p36"/>
          <p:cNvSpPr/>
          <p:nvPr>
            <p:ph idx="3" type="pic"/>
          </p:nvPr>
        </p:nvSpPr>
        <p:spPr>
          <a:xfrm>
            <a:off x="7118317" y="932349"/>
            <a:ext cx="2719605" cy="214417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53" name="Google Shape;1553;p36"/>
          <p:cNvSpPr/>
          <p:nvPr>
            <p:ph idx="2" type="pic"/>
          </p:nvPr>
        </p:nvSpPr>
        <p:spPr>
          <a:xfrm>
            <a:off x="9030709" y="1366318"/>
            <a:ext cx="1822409" cy="258687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54" name="Google Shape;1554;p36"/>
          <p:cNvSpPr/>
          <p:nvPr>
            <p:ph idx="4" type="pic"/>
          </p:nvPr>
        </p:nvSpPr>
        <p:spPr>
          <a:xfrm>
            <a:off x="8112013" y="4022252"/>
            <a:ext cx="2626805" cy="157015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55" name="Google Shape;1555;p36"/>
          <p:cNvSpPr/>
          <p:nvPr>
            <p:ph idx="5" type="pic"/>
          </p:nvPr>
        </p:nvSpPr>
        <p:spPr>
          <a:xfrm>
            <a:off x="6392163" y="3145586"/>
            <a:ext cx="2195336" cy="24468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37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37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2" name="Google Shape;1562;p37"/>
          <p:cNvGrpSpPr/>
          <p:nvPr/>
        </p:nvGrpSpPr>
        <p:grpSpPr>
          <a:xfrm>
            <a:off x="3878386" y="2093715"/>
            <a:ext cx="4435230" cy="4305345"/>
            <a:chOff x="2332470" y="1761430"/>
            <a:chExt cx="4495687" cy="4364031"/>
          </a:xfrm>
        </p:grpSpPr>
        <p:grpSp>
          <p:nvGrpSpPr>
            <p:cNvPr id="1563" name="Google Shape;1563;p37"/>
            <p:cNvGrpSpPr/>
            <p:nvPr/>
          </p:nvGrpSpPr>
          <p:grpSpPr>
            <a:xfrm>
              <a:off x="3854628" y="1761430"/>
              <a:ext cx="1443784" cy="1443783"/>
              <a:chOff x="3976850" y="1711708"/>
              <a:chExt cx="1789300" cy="1789300"/>
            </a:xfrm>
          </p:grpSpPr>
          <p:sp>
            <p:nvSpPr>
              <p:cNvPr id="1564" name="Google Shape;1564;p37"/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37"/>
              <p:cNvSpPr/>
              <p:nvPr/>
            </p:nvSpPr>
            <p:spPr>
              <a:xfrm rot="-8100000">
                <a:off x="4238887" y="1973745"/>
                <a:ext cx="1265226" cy="1265226"/>
              </a:xfrm>
              <a:custGeom>
                <a:rect b="b" l="l" r="r" t="t"/>
                <a:pathLst>
                  <a:path extrusionOk="0" h="1265226" w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635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6" name="Google Shape;1566;p37"/>
            <p:cNvGrpSpPr/>
            <p:nvPr/>
          </p:nvGrpSpPr>
          <p:grpSpPr>
            <a:xfrm rot="3600000">
              <a:off x="5120143" y="2491117"/>
              <a:ext cx="1443784" cy="1443783"/>
              <a:chOff x="3976850" y="1711708"/>
              <a:chExt cx="1789300" cy="1789300"/>
            </a:xfrm>
          </p:grpSpPr>
          <p:sp>
            <p:nvSpPr>
              <p:cNvPr id="1567" name="Google Shape;1567;p37"/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37"/>
              <p:cNvSpPr/>
              <p:nvPr/>
            </p:nvSpPr>
            <p:spPr>
              <a:xfrm rot="-8100000">
                <a:off x="4238887" y="1973745"/>
                <a:ext cx="1265226" cy="1265226"/>
              </a:xfrm>
              <a:custGeom>
                <a:rect b="b" l="l" r="r" t="t"/>
                <a:pathLst>
                  <a:path extrusionOk="0" h="1265226" w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635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9" name="Google Shape;1569;p37"/>
            <p:cNvGrpSpPr/>
            <p:nvPr/>
          </p:nvGrpSpPr>
          <p:grpSpPr>
            <a:xfrm rot="7200000">
              <a:off x="5120143" y="3963366"/>
              <a:ext cx="1443784" cy="1443783"/>
              <a:chOff x="3976850" y="1711711"/>
              <a:chExt cx="1789300" cy="1789300"/>
            </a:xfrm>
          </p:grpSpPr>
          <p:sp>
            <p:nvSpPr>
              <p:cNvPr id="1570" name="Google Shape;1570;p37"/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37"/>
              <p:cNvSpPr/>
              <p:nvPr/>
            </p:nvSpPr>
            <p:spPr>
              <a:xfrm rot="-8100000">
                <a:off x="4238887" y="1973748"/>
                <a:ext cx="1265226" cy="1265226"/>
              </a:xfrm>
              <a:custGeom>
                <a:rect b="b" l="l" r="r" t="t"/>
                <a:pathLst>
                  <a:path extrusionOk="0" h="1265226" w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635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2" name="Google Shape;1572;p37"/>
            <p:cNvGrpSpPr/>
            <p:nvPr/>
          </p:nvGrpSpPr>
          <p:grpSpPr>
            <a:xfrm rot="10800000">
              <a:off x="3854628" y="4681678"/>
              <a:ext cx="1443784" cy="1443783"/>
              <a:chOff x="3976850" y="1711708"/>
              <a:chExt cx="1789300" cy="1789300"/>
            </a:xfrm>
          </p:grpSpPr>
          <p:sp>
            <p:nvSpPr>
              <p:cNvPr id="1573" name="Google Shape;1573;p37"/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37"/>
              <p:cNvSpPr/>
              <p:nvPr/>
            </p:nvSpPr>
            <p:spPr>
              <a:xfrm rot="-8100000">
                <a:off x="4238887" y="1973745"/>
                <a:ext cx="1265226" cy="1265226"/>
              </a:xfrm>
              <a:custGeom>
                <a:rect b="b" l="l" r="r" t="t"/>
                <a:pathLst>
                  <a:path extrusionOk="0" h="1265226" w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635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5" name="Google Shape;1575;p37"/>
            <p:cNvGrpSpPr/>
            <p:nvPr/>
          </p:nvGrpSpPr>
          <p:grpSpPr>
            <a:xfrm rot="-7200000">
              <a:off x="2596701" y="3963366"/>
              <a:ext cx="1443784" cy="1443783"/>
              <a:chOff x="3976854" y="1711708"/>
              <a:chExt cx="1789300" cy="1789300"/>
            </a:xfrm>
          </p:grpSpPr>
          <p:sp>
            <p:nvSpPr>
              <p:cNvPr id="1576" name="Google Shape;1576;p37"/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37"/>
              <p:cNvSpPr/>
              <p:nvPr/>
            </p:nvSpPr>
            <p:spPr>
              <a:xfrm rot="-8100000">
                <a:off x="4238891" y="1973745"/>
                <a:ext cx="1265226" cy="1265226"/>
              </a:xfrm>
              <a:custGeom>
                <a:rect b="b" l="l" r="r" t="t"/>
                <a:pathLst>
                  <a:path extrusionOk="0" h="1265226" w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635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8" name="Google Shape;1578;p37"/>
            <p:cNvGrpSpPr/>
            <p:nvPr/>
          </p:nvGrpSpPr>
          <p:grpSpPr>
            <a:xfrm rot="-3600000">
              <a:off x="2596703" y="2491116"/>
              <a:ext cx="1443784" cy="1443783"/>
              <a:chOff x="3976852" y="1711707"/>
              <a:chExt cx="1789300" cy="1789300"/>
            </a:xfrm>
          </p:grpSpPr>
          <p:sp>
            <p:nvSpPr>
              <p:cNvPr id="1579" name="Google Shape;1579;p37"/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37"/>
              <p:cNvSpPr/>
              <p:nvPr/>
            </p:nvSpPr>
            <p:spPr>
              <a:xfrm rot="-8100000">
                <a:off x="4238889" y="1973744"/>
                <a:ext cx="1265226" cy="1265226"/>
              </a:xfrm>
              <a:custGeom>
                <a:rect b="b" l="l" r="r" t="t"/>
                <a:pathLst>
                  <a:path extrusionOk="0" h="1265226" w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635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81" name="Google Shape;1581;p37"/>
          <p:cNvGrpSpPr/>
          <p:nvPr/>
        </p:nvGrpSpPr>
        <p:grpSpPr>
          <a:xfrm>
            <a:off x="5455660" y="3839833"/>
            <a:ext cx="1280683" cy="733351"/>
            <a:chOff x="3340671" y="1947423"/>
            <a:chExt cx="1429684" cy="733351"/>
          </a:xfrm>
        </p:grpSpPr>
        <p:sp>
          <p:nvSpPr>
            <p:cNvPr id="1582" name="Google Shape;1582;p37"/>
            <p:cNvSpPr txBox="1"/>
            <p:nvPr/>
          </p:nvSpPr>
          <p:spPr>
            <a:xfrm>
              <a:off x="3340671" y="1947423"/>
              <a:ext cx="14296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7"/>
            <p:cNvSpPr txBox="1"/>
            <p:nvPr/>
          </p:nvSpPr>
          <p:spPr>
            <a:xfrm>
              <a:off x="3340671" y="2219109"/>
              <a:ext cx="14296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PowerPoint Presentation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4" name="Google Shape;1584;p37"/>
          <p:cNvGrpSpPr/>
          <p:nvPr/>
        </p:nvGrpSpPr>
        <p:grpSpPr>
          <a:xfrm>
            <a:off x="6993217" y="5485086"/>
            <a:ext cx="3276000" cy="923330"/>
            <a:chOff x="2551706" y="4283314"/>
            <a:chExt cx="1416829" cy="923330"/>
          </a:xfrm>
        </p:grpSpPr>
        <p:sp>
          <p:nvSpPr>
            <p:cNvPr id="1585" name="Google Shape;1585;p37"/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7"/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7" name="Google Shape;1587;p37"/>
          <p:cNvGrpSpPr/>
          <p:nvPr/>
        </p:nvGrpSpPr>
        <p:grpSpPr>
          <a:xfrm>
            <a:off x="8213477" y="4092582"/>
            <a:ext cx="3276000" cy="923330"/>
            <a:chOff x="2551706" y="4283314"/>
            <a:chExt cx="1416829" cy="923330"/>
          </a:xfrm>
        </p:grpSpPr>
        <p:sp>
          <p:nvSpPr>
            <p:cNvPr id="1588" name="Google Shape;1588;p37"/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7"/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0" name="Google Shape;1590;p37"/>
          <p:cNvGrpSpPr/>
          <p:nvPr/>
        </p:nvGrpSpPr>
        <p:grpSpPr>
          <a:xfrm>
            <a:off x="8213477" y="2700078"/>
            <a:ext cx="3276000" cy="923330"/>
            <a:chOff x="2551706" y="4283314"/>
            <a:chExt cx="1416829" cy="923330"/>
          </a:xfrm>
        </p:grpSpPr>
        <p:sp>
          <p:nvSpPr>
            <p:cNvPr id="1591" name="Google Shape;1591;p37"/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/>
            </a:p>
          </p:txBody>
        </p:sp>
        <p:sp>
          <p:nvSpPr>
            <p:cNvPr id="1592" name="Google Shape;1592;p37"/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3" name="Google Shape;1593;p37"/>
          <p:cNvGrpSpPr/>
          <p:nvPr/>
        </p:nvGrpSpPr>
        <p:grpSpPr>
          <a:xfrm>
            <a:off x="729762" y="4788834"/>
            <a:ext cx="3276000" cy="923330"/>
            <a:chOff x="2551706" y="4283314"/>
            <a:chExt cx="1416829" cy="923330"/>
          </a:xfrm>
        </p:grpSpPr>
        <p:sp>
          <p:nvSpPr>
            <p:cNvPr id="1594" name="Google Shape;1594;p37"/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7"/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6" name="Google Shape;1596;p37"/>
          <p:cNvGrpSpPr/>
          <p:nvPr/>
        </p:nvGrpSpPr>
        <p:grpSpPr>
          <a:xfrm>
            <a:off x="729762" y="3396330"/>
            <a:ext cx="3276000" cy="923330"/>
            <a:chOff x="2551706" y="4283314"/>
            <a:chExt cx="1416829" cy="923330"/>
          </a:xfrm>
        </p:grpSpPr>
        <p:sp>
          <p:nvSpPr>
            <p:cNvPr id="1597" name="Google Shape;1597;p37"/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7"/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9" name="Google Shape;1599;p37"/>
          <p:cNvGrpSpPr/>
          <p:nvPr/>
        </p:nvGrpSpPr>
        <p:grpSpPr>
          <a:xfrm>
            <a:off x="1948058" y="2003826"/>
            <a:ext cx="3276000" cy="923330"/>
            <a:chOff x="2551706" y="4283314"/>
            <a:chExt cx="1416829" cy="923330"/>
          </a:xfrm>
        </p:grpSpPr>
        <p:sp>
          <p:nvSpPr>
            <p:cNvPr id="1600" name="Google Shape;1600;p37"/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7"/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6" name="Google Shape;1606;p38"/>
          <p:cNvGrpSpPr/>
          <p:nvPr/>
        </p:nvGrpSpPr>
        <p:grpSpPr>
          <a:xfrm>
            <a:off x="2432402" y="2542973"/>
            <a:ext cx="8697593" cy="2381219"/>
            <a:chOff x="2432402" y="2516597"/>
            <a:chExt cx="8697593" cy="2381219"/>
          </a:xfrm>
        </p:grpSpPr>
        <p:sp>
          <p:nvSpPr>
            <p:cNvPr id="1607" name="Google Shape;1607;p38"/>
            <p:cNvSpPr/>
            <p:nvPr/>
          </p:nvSpPr>
          <p:spPr>
            <a:xfrm>
              <a:off x="8766097" y="2522200"/>
              <a:ext cx="2363898" cy="2363900"/>
            </a:xfrm>
            <a:prstGeom prst="blockArc">
              <a:avLst>
                <a:gd fmla="val 16127381" name="adj1"/>
                <a:gd fmla="val 5490194" name="adj2"/>
                <a:gd fmla="val 4041" name="adj3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8"/>
            <p:cNvSpPr/>
            <p:nvPr/>
          </p:nvSpPr>
          <p:spPr>
            <a:xfrm>
              <a:off x="2432402" y="2522200"/>
              <a:ext cx="2834640" cy="9370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6059990" y="2516597"/>
              <a:ext cx="2834640" cy="9370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8"/>
            <p:cNvSpPr/>
            <p:nvPr/>
          </p:nvSpPr>
          <p:spPr>
            <a:xfrm>
              <a:off x="4280939" y="4804108"/>
              <a:ext cx="2834640" cy="9370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8"/>
            <p:cNvSpPr/>
            <p:nvPr/>
          </p:nvSpPr>
          <p:spPr>
            <a:xfrm>
              <a:off x="7902771" y="4798691"/>
              <a:ext cx="2103120" cy="9370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8"/>
            <p:cNvSpPr/>
            <p:nvPr/>
          </p:nvSpPr>
          <p:spPr>
            <a:xfrm>
              <a:off x="9640041" y="2522200"/>
              <a:ext cx="365760" cy="9370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3" name="Google Shape;1613;p38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38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5" name="Google Shape;1615;p38"/>
          <p:cNvSpPr/>
          <p:nvPr/>
        </p:nvSpPr>
        <p:spPr>
          <a:xfrm>
            <a:off x="1676317" y="2212861"/>
            <a:ext cx="756084" cy="756084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Google Shape;1616;p38"/>
          <p:cNvSpPr/>
          <p:nvPr/>
        </p:nvSpPr>
        <p:spPr>
          <a:xfrm>
            <a:off x="5296023" y="2212861"/>
            <a:ext cx="756084" cy="756084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38"/>
          <p:cNvSpPr/>
          <p:nvPr/>
        </p:nvSpPr>
        <p:spPr>
          <a:xfrm>
            <a:off x="8883957" y="2212861"/>
            <a:ext cx="756084" cy="756084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p38"/>
          <p:cNvSpPr/>
          <p:nvPr/>
        </p:nvSpPr>
        <p:spPr>
          <a:xfrm>
            <a:off x="3507271" y="4483689"/>
            <a:ext cx="756084" cy="756084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38"/>
          <p:cNvSpPr/>
          <p:nvPr/>
        </p:nvSpPr>
        <p:spPr>
          <a:xfrm>
            <a:off x="7126737" y="4483689"/>
            <a:ext cx="756084" cy="756084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0" name="Google Shape;1620;p38"/>
          <p:cNvGrpSpPr/>
          <p:nvPr/>
        </p:nvGrpSpPr>
        <p:grpSpPr>
          <a:xfrm>
            <a:off x="3667776" y="2373367"/>
            <a:ext cx="435077" cy="435077"/>
            <a:chOff x="1547664" y="3147814"/>
            <a:chExt cx="720080" cy="720080"/>
          </a:xfrm>
        </p:grpSpPr>
        <p:sp>
          <p:nvSpPr>
            <p:cNvPr id="1621" name="Google Shape;1621;p38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8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3" name="Google Shape;1623;p38"/>
          <p:cNvGrpSpPr/>
          <p:nvPr/>
        </p:nvGrpSpPr>
        <p:grpSpPr>
          <a:xfrm>
            <a:off x="7287242" y="2373367"/>
            <a:ext cx="435077" cy="435077"/>
            <a:chOff x="1547664" y="3147814"/>
            <a:chExt cx="720080" cy="720080"/>
          </a:xfrm>
        </p:grpSpPr>
        <p:sp>
          <p:nvSpPr>
            <p:cNvPr id="1624" name="Google Shape;1624;p38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8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6" name="Google Shape;1626;p38"/>
          <p:cNvGrpSpPr/>
          <p:nvPr/>
        </p:nvGrpSpPr>
        <p:grpSpPr>
          <a:xfrm rot="10800000">
            <a:off x="5456528" y="4644194"/>
            <a:ext cx="435077" cy="435077"/>
            <a:chOff x="1547664" y="3147814"/>
            <a:chExt cx="720080" cy="720080"/>
          </a:xfrm>
        </p:grpSpPr>
        <p:sp>
          <p:nvSpPr>
            <p:cNvPr id="1627" name="Google Shape;1627;p38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8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9" name="Google Shape;1629;p38"/>
          <p:cNvGrpSpPr/>
          <p:nvPr/>
        </p:nvGrpSpPr>
        <p:grpSpPr>
          <a:xfrm rot="5400000">
            <a:off x="10839647" y="3512990"/>
            <a:ext cx="435077" cy="435077"/>
            <a:chOff x="1547664" y="3147814"/>
            <a:chExt cx="720080" cy="720080"/>
          </a:xfrm>
        </p:grpSpPr>
        <p:sp>
          <p:nvSpPr>
            <p:cNvPr id="1630" name="Google Shape;1630;p38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8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2" name="Google Shape;1632;p38"/>
          <p:cNvGrpSpPr/>
          <p:nvPr/>
        </p:nvGrpSpPr>
        <p:grpSpPr>
          <a:xfrm>
            <a:off x="891799" y="3160246"/>
            <a:ext cx="2378934" cy="1048024"/>
            <a:chOff x="803640" y="3362835"/>
            <a:chExt cx="2059657" cy="1048024"/>
          </a:xfrm>
        </p:grpSpPr>
        <p:sp>
          <p:nvSpPr>
            <p:cNvPr id="1633" name="Google Shape;1633;p3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8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5" name="Google Shape;1635;p38"/>
          <p:cNvGrpSpPr/>
          <p:nvPr/>
        </p:nvGrpSpPr>
        <p:grpSpPr>
          <a:xfrm>
            <a:off x="4484599" y="3160246"/>
            <a:ext cx="2378934" cy="1048024"/>
            <a:chOff x="803640" y="3362835"/>
            <a:chExt cx="2059657" cy="1048024"/>
          </a:xfrm>
        </p:grpSpPr>
        <p:sp>
          <p:nvSpPr>
            <p:cNvPr id="1636" name="Google Shape;1636;p3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8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8" name="Google Shape;1638;p38"/>
          <p:cNvGrpSpPr/>
          <p:nvPr/>
        </p:nvGrpSpPr>
        <p:grpSpPr>
          <a:xfrm>
            <a:off x="8068615" y="3160246"/>
            <a:ext cx="2378934" cy="1048024"/>
            <a:chOff x="803640" y="3362835"/>
            <a:chExt cx="2059657" cy="1048024"/>
          </a:xfrm>
        </p:grpSpPr>
        <p:sp>
          <p:nvSpPr>
            <p:cNvPr id="1639" name="Google Shape;1639;p3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8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1" name="Google Shape;1641;p38"/>
          <p:cNvGrpSpPr/>
          <p:nvPr/>
        </p:nvGrpSpPr>
        <p:grpSpPr>
          <a:xfrm>
            <a:off x="2695847" y="5324145"/>
            <a:ext cx="2378934" cy="1048024"/>
            <a:chOff x="803640" y="3362835"/>
            <a:chExt cx="2059657" cy="1048024"/>
          </a:xfrm>
        </p:grpSpPr>
        <p:sp>
          <p:nvSpPr>
            <p:cNvPr id="1642" name="Google Shape;1642;p3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8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4" name="Google Shape;1644;p38"/>
          <p:cNvGrpSpPr/>
          <p:nvPr/>
        </p:nvGrpSpPr>
        <p:grpSpPr>
          <a:xfrm>
            <a:off x="6315313" y="5324145"/>
            <a:ext cx="2378934" cy="1048024"/>
            <a:chOff x="803640" y="3362835"/>
            <a:chExt cx="2059657" cy="1048024"/>
          </a:xfrm>
        </p:grpSpPr>
        <p:sp>
          <p:nvSpPr>
            <p:cNvPr id="1645" name="Google Shape;1645;p3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8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7" name="Google Shape;1647;p38"/>
          <p:cNvSpPr/>
          <p:nvPr/>
        </p:nvSpPr>
        <p:spPr>
          <a:xfrm>
            <a:off x="5503606" y="2448623"/>
            <a:ext cx="353479" cy="259208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8"/>
          <p:cNvSpPr/>
          <p:nvPr/>
        </p:nvSpPr>
        <p:spPr>
          <a:xfrm>
            <a:off x="1868719" y="2408599"/>
            <a:ext cx="383447" cy="383447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8"/>
          <p:cNvSpPr/>
          <p:nvPr/>
        </p:nvSpPr>
        <p:spPr>
          <a:xfrm>
            <a:off x="9087905" y="2448624"/>
            <a:ext cx="367653" cy="282407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8"/>
          <p:cNvSpPr/>
          <p:nvPr/>
        </p:nvSpPr>
        <p:spPr>
          <a:xfrm>
            <a:off x="3698420" y="4668569"/>
            <a:ext cx="373787" cy="322573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8"/>
          <p:cNvSpPr/>
          <p:nvPr/>
        </p:nvSpPr>
        <p:spPr>
          <a:xfrm>
            <a:off x="7307042" y="4679720"/>
            <a:ext cx="379797" cy="300273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39"/>
          <p:cNvSpPr/>
          <p:nvPr/>
        </p:nvSpPr>
        <p:spPr>
          <a:xfrm>
            <a:off x="5228064" y="0"/>
            <a:ext cx="6816002" cy="6858000"/>
          </a:xfrm>
          <a:prstGeom prst="parallelogram">
            <a:avLst>
              <a:gd fmla="val 7160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9"/>
          <p:cNvSpPr/>
          <p:nvPr/>
        </p:nvSpPr>
        <p:spPr>
          <a:xfrm>
            <a:off x="7331801" y="28280"/>
            <a:ext cx="4860201" cy="6829720"/>
          </a:xfrm>
          <a:custGeom>
            <a:rect b="b" l="l" r="r" t="t"/>
            <a:pathLst>
              <a:path extrusionOk="0" h="6829720" w="4860201">
                <a:moveTo>
                  <a:pt x="4860201" y="0"/>
                </a:moveTo>
                <a:lnTo>
                  <a:pt x="4860201" y="2720078"/>
                </a:lnTo>
                <a:lnTo>
                  <a:pt x="1935676" y="6829720"/>
                </a:lnTo>
                <a:lnTo>
                  <a:pt x="0" y="68297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9"/>
          <p:cNvSpPr/>
          <p:nvPr/>
        </p:nvSpPr>
        <p:spPr>
          <a:xfrm>
            <a:off x="3124328" y="0"/>
            <a:ext cx="6816002" cy="6858000"/>
          </a:xfrm>
          <a:prstGeom prst="parallelogram">
            <a:avLst>
              <a:gd fmla="val 7160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9"/>
          <p:cNvSpPr txBox="1"/>
          <p:nvPr/>
        </p:nvSpPr>
        <p:spPr>
          <a:xfrm>
            <a:off x="840327" y="2672387"/>
            <a:ext cx="354124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9"/>
          <p:cNvSpPr txBox="1"/>
          <p:nvPr/>
        </p:nvSpPr>
        <p:spPr>
          <a:xfrm>
            <a:off x="840327" y="4122399"/>
            <a:ext cx="264132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9"/>
          <p:cNvSpPr txBox="1"/>
          <p:nvPr/>
        </p:nvSpPr>
        <p:spPr>
          <a:xfrm>
            <a:off x="1596239" y="476452"/>
            <a:ext cx="4092399" cy="1981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Portfolio Presentation Designed</a:t>
            </a:r>
            <a:endParaRPr b="1" sz="3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9"/>
          <p:cNvSpPr txBox="1"/>
          <p:nvPr/>
        </p:nvSpPr>
        <p:spPr>
          <a:xfrm>
            <a:off x="5096729" y="6397424"/>
            <a:ext cx="259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 b="1" i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9"/>
          <p:cNvSpPr/>
          <p:nvPr>
            <p:ph idx="2" type="pic"/>
          </p:nvPr>
        </p:nvSpPr>
        <p:spPr>
          <a:xfrm>
            <a:off x="6201592" y="1070572"/>
            <a:ext cx="4498434" cy="51740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"/>
          <p:cNvSpPr/>
          <p:nvPr/>
        </p:nvSpPr>
        <p:spPr>
          <a:xfrm rot="-5520000">
            <a:off x="1517976" y="2187841"/>
            <a:ext cx="914400" cy="863244"/>
          </a:xfrm>
          <a:custGeom>
            <a:rect b="b" l="l" r="r" t="t"/>
            <a:pathLst>
              <a:path extrusionOk="0" h="3572874" w="3784599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4"/>
          <p:cNvSpPr/>
          <p:nvPr/>
        </p:nvSpPr>
        <p:spPr>
          <a:xfrm rot="-5520000">
            <a:off x="3548662" y="2192405"/>
            <a:ext cx="914400" cy="863244"/>
          </a:xfrm>
          <a:custGeom>
            <a:rect b="b" l="l" r="r" t="t"/>
            <a:pathLst>
              <a:path extrusionOk="0" h="3572874" w="3784599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4"/>
          <p:cNvSpPr/>
          <p:nvPr/>
        </p:nvSpPr>
        <p:spPr>
          <a:xfrm rot="-5520000">
            <a:off x="5579348" y="2192405"/>
            <a:ext cx="914400" cy="863244"/>
          </a:xfrm>
          <a:custGeom>
            <a:rect b="b" l="l" r="r" t="t"/>
            <a:pathLst>
              <a:path extrusionOk="0" h="3572874" w="3784599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4"/>
          <p:cNvSpPr/>
          <p:nvPr/>
        </p:nvSpPr>
        <p:spPr>
          <a:xfrm rot="-5520000">
            <a:off x="7610034" y="2192405"/>
            <a:ext cx="914400" cy="863244"/>
          </a:xfrm>
          <a:custGeom>
            <a:rect b="b" l="l" r="r" t="t"/>
            <a:pathLst>
              <a:path extrusionOk="0" h="3572874" w="3784599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"/>
          <p:cNvSpPr/>
          <p:nvPr/>
        </p:nvSpPr>
        <p:spPr>
          <a:xfrm rot="-5520000">
            <a:off x="9640718" y="2192405"/>
            <a:ext cx="914400" cy="863244"/>
          </a:xfrm>
          <a:custGeom>
            <a:rect b="b" l="l" r="r" t="t"/>
            <a:pathLst>
              <a:path extrusionOk="0" h="3572874" w="3784599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4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4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"/>
          <p:cNvSpPr/>
          <p:nvPr/>
        </p:nvSpPr>
        <p:spPr>
          <a:xfrm rot="-6207920">
            <a:off x="1502054" y="2209881"/>
            <a:ext cx="911075" cy="860105"/>
          </a:xfrm>
          <a:custGeom>
            <a:rect b="b" l="l" r="r" t="t"/>
            <a:pathLst>
              <a:path extrusionOk="0" h="3572874" w="3784599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"/>
          <p:cNvSpPr/>
          <p:nvPr/>
        </p:nvSpPr>
        <p:spPr>
          <a:xfrm>
            <a:off x="962933" y="3763693"/>
            <a:ext cx="2059676" cy="360000"/>
          </a:xfrm>
          <a:custGeom>
            <a:rect b="b" l="l" r="r" t="t"/>
            <a:pathLst>
              <a:path extrusionOk="0" h="936032" w="1548000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"/>
          <p:cNvSpPr/>
          <p:nvPr/>
        </p:nvSpPr>
        <p:spPr>
          <a:xfrm rot="10800000">
            <a:off x="3018122" y="3763692"/>
            <a:ext cx="2059676" cy="360000"/>
          </a:xfrm>
          <a:custGeom>
            <a:rect b="b" l="l" r="r" t="t"/>
            <a:pathLst>
              <a:path extrusionOk="0" h="936032" w="1548000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"/>
          <p:cNvSpPr/>
          <p:nvPr/>
        </p:nvSpPr>
        <p:spPr>
          <a:xfrm>
            <a:off x="5073311" y="3763693"/>
            <a:ext cx="2059676" cy="360000"/>
          </a:xfrm>
          <a:custGeom>
            <a:rect b="b" l="l" r="r" t="t"/>
            <a:pathLst>
              <a:path extrusionOk="0" h="936032" w="1548000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"/>
          <p:cNvSpPr/>
          <p:nvPr/>
        </p:nvSpPr>
        <p:spPr>
          <a:xfrm rot="10800000">
            <a:off x="7128500" y="3763693"/>
            <a:ext cx="2059676" cy="360000"/>
          </a:xfrm>
          <a:custGeom>
            <a:rect b="b" l="l" r="r" t="t"/>
            <a:pathLst>
              <a:path extrusionOk="0" h="936032" w="1548000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4"/>
          <p:cNvSpPr/>
          <p:nvPr/>
        </p:nvSpPr>
        <p:spPr>
          <a:xfrm>
            <a:off x="9183689" y="3763693"/>
            <a:ext cx="2059676" cy="360000"/>
          </a:xfrm>
          <a:custGeom>
            <a:rect b="b" l="l" r="r" t="t"/>
            <a:pathLst>
              <a:path extrusionOk="0" h="936032" w="1548000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3" name="Google Shape;453;p4"/>
          <p:cNvGrpSpPr/>
          <p:nvPr/>
        </p:nvGrpSpPr>
        <p:grpSpPr>
          <a:xfrm>
            <a:off x="1201383" y="4421426"/>
            <a:ext cx="1585840" cy="1822824"/>
            <a:chOff x="1985515" y="4307149"/>
            <a:chExt cx="2471032" cy="1822824"/>
          </a:xfrm>
        </p:grpSpPr>
        <p:sp>
          <p:nvSpPr>
            <p:cNvPr id="454" name="Google Shape;454;p4"/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/>
            </a:p>
          </p:txBody>
        </p:sp>
        <p:sp>
          <p:nvSpPr>
            <p:cNvPr id="455" name="Google Shape;455;p4"/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4"/>
          <p:cNvGrpSpPr/>
          <p:nvPr/>
        </p:nvGrpSpPr>
        <p:grpSpPr>
          <a:xfrm>
            <a:off x="3255959" y="4421426"/>
            <a:ext cx="1585840" cy="1822824"/>
            <a:chOff x="1985515" y="4307149"/>
            <a:chExt cx="2471032" cy="1822824"/>
          </a:xfrm>
        </p:grpSpPr>
        <p:sp>
          <p:nvSpPr>
            <p:cNvPr id="457" name="Google Shape;457;p4"/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/>
            </a:p>
          </p:txBody>
        </p:sp>
        <p:sp>
          <p:nvSpPr>
            <p:cNvPr id="458" name="Google Shape;458;p4"/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9" name="Google Shape;459;p4"/>
          <p:cNvGrpSpPr/>
          <p:nvPr/>
        </p:nvGrpSpPr>
        <p:grpSpPr>
          <a:xfrm>
            <a:off x="5310535" y="4421426"/>
            <a:ext cx="1585840" cy="1822824"/>
            <a:chOff x="1985515" y="4307149"/>
            <a:chExt cx="2471032" cy="1822824"/>
          </a:xfrm>
        </p:grpSpPr>
        <p:sp>
          <p:nvSpPr>
            <p:cNvPr id="460" name="Google Shape;460;p4"/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/>
            </a:p>
          </p:txBody>
        </p:sp>
        <p:sp>
          <p:nvSpPr>
            <p:cNvPr id="461" name="Google Shape;461;p4"/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"/>
          <p:cNvGrpSpPr/>
          <p:nvPr/>
        </p:nvGrpSpPr>
        <p:grpSpPr>
          <a:xfrm>
            <a:off x="9419687" y="4421426"/>
            <a:ext cx="1585840" cy="1822824"/>
            <a:chOff x="1985515" y="4307149"/>
            <a:chExt cx="2471032" cy="1822824"/>
          </a:xfrm>
        </p:grpSpPr>
        <p:sp>
          <p:nvSpPr>
            <p:cNvPr id="463" name="Google Shape;463;p4"/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/>
            </a:p>
          </p:txBody>
        </p:sp>
        <p:sp>
          <p:nvSpPr>
            <p:cNvPr id="464" name="Google Shape;464;p4"/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5" name="Google Shape;465;p4"/>
          <p:cNvGrpSpPr/>
          <p:nvPr/>
        </p:nvGrpSpPr>
        <p:grpSpPr>
          <a:xfrm>
            <a:off x="7365111" y="4421426"/>
            <a:ext cx="1585840" cy="1822824"/>
            <a:chOff x="1985515" y="4307149"/>
            <a:chExt cx="2471032" cy="1822824"/>
          </a:xfrm>
        </p:grpSpPr>
        <p:sp>
          <p:nvSpPr>
            <p:cNvPr id="466" name="Google Shape;466;p4"/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/>
            </a:p>
          </p:txBody>
        </p:sp>
        <p:sp>
          <p:nvSpPr>
            <p:cNvPr id="467" name="Google Shape;467;p4"/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8" name="Google Shape;468;p4"/>
          <p:cNvSpPr/>
          <p:nvPr/>
        </p:nvSpPr>
        <p:spPr>
          <a:xfrm rot="-6207920">
            <a:off x="3532740" y="2214445"/>
            <a:ext cx="911075" cy="860105"/>
          </a:xfrm>
          <a:custGeom>
            <a:rect b="b" l="l" r="r" t="t"/>
            <a:pathLst>
              <a:path extrusionOk="0" h="3572874" w="3784599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4"/>
          <p:cNvSpPr/>
          <p:nvPr/>
        </p:nvSpPr>
        <p:spPr>
          <a:xfrm rot="-6207920">
            <a:off x="5563426" y="2214445"/>
            <a:ext cx="911075" cy="860105"/>
          </a:xfrm>
          <a:custGeom>
            <a:rect b="b" l="l" r="r" t="t"/>
            <a:pathLst>
              <a:path extrusionOk="0" h="3572874" w="3784599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4"/>
          <p:cNvSpPr/>
          <p:nvPr/>
        </p:nvSpPr>
        <p:spPr>
          <a:xfrm rot="-6207920">
            <a:off x="7594112" y="2214445"/>
            <a:ext cx="911075" cy="860105"/>
          </a:xfrm>
          <a:custGeom>
            <a:rect b="b" l="l" r="r" t="t"/>
            <a:pathLst>
              <a:path extrusionOk="0" h="3572874" w="3784599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4"/>
          <p:cNvSpPr/>
          <p:nvPr/>
        </p:nvSpPr>
        <p:spPr>
          <a:xfrm rot="-6207920">
            <a:off x="9624796" y="2214445"/>
            <a:ext cx="911075" cy="860105"/>
          </a:xfrm>
          <a:custGeom>
            <a:rect b="b" l="l" r="r" t="t"/>
            <a:pathLst>
              <a:path extrusionOk="0" h="3572874" w="3784599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4"/>
          <p:cNvSpPr txBox="1"/>
          <p:nvPr/>
        </p:nvSpPr>
        <p:spPr>
          <a:xfrm>
            <a:off x="1550755" y="3200864"/>
            <a:ext cx="9100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"/>
          <p:cNvSpPr txBox="1"/>
          <p:nvPr/>
        </p:nvSpPr>
        <p:spPr>
          <a:xfrm>
            <a:off x="3605944" y="3200864"/>
            <a:ext cx="9100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4"/>
          <p:cNvSpPr txBox="1"/>
          <p:nvPr/>
        </p:nvSpPr>
        <p:spPr>
          <a:xfrm>
            <a:off x="5661133" y="3200864"/>
            <a:ext cx="9100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4"/>
          <p:cNvSpPr txBox="1"/>
          <p:nvPr/>
        </p:nvSpPr>
        <p:spPr>
          <a:xfrm>
            <a:off x="7716322" y="3200864"/>
            <a:ext cx="9100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4"/>
          <p:cNvSpPr txBox="1"/>
          <p:nvPr/>
        </p:nvSpPr>
        <p:spPr>
          <a:xfrm>
            <a:off x="9771511" y="3200864"/>
            <a:ext cx="9100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4"/>
          <p:cNvSpPr/>
          <p:nvPr/>
        </p:nvSpPr>
        <p:spPr>
          <a:xfrm>
            <a:off x="1878053" y="2469379"/>
            <a:ext cx="322637" cy="322637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4"/>
          <p:cNvSpPr/>
          <p:nvPr/>
        </p:nvSpPr>
        <p:spPr>
          <a:xfrm rot="9900000">
            <a:off x="10014868" y="2489200"/>
            <a:ext cx="364907" cy="309918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4"/>
          <p:cNvSpPr/>
          <p:nvPr/>
        </p:nvSpPr>
        <p:spPr>
          <a:xfrm>
            <a:off x="3925021" y="2506985"/>
            <a:ext cx="330836" cy="276553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4"/>
          <p:cNvSpPr/>
          <p:nvPr/>
        </p:nvSpPr>
        <p:spPr>
          <a:xfrm>
            <a:off x="5935454" y="2508263"/>
            <a:ext cx="394118" cy="25902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4"/>
          <p:cNvSpPr/>
          <p:nvPr/>
        </p:nvSpPr>
        <p:spPr>
          <a:xfrm>
            <a:off x="7941418" y="2506961"/>
            <a:ext cx="358521" cy="283452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40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40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40"/>
          <p:cNvSpPr/>
          <p:nvPr/>
        </p:nvSpPr>
        <p:spPr>
          <a:xfrm rot="-2700000">
            <a:off x="9242913" y="1269043"/>
            <a:ext cx="5490833" cy="4802244"/>
          </a:xfrm>
          <a:custGeom>
            <a:rect b="b" l="l" r="r" t="t"/>
            <a:pathLst>
              <a:path extrusionOk="0" h="3535066" w="4732435">
                <a:moveTo>
                  <a:pt x="4732435" y="0"/>
                </a:moveTo>
                <a:lnTo>
                  <a:pt x="568662" y="3535066"/>
                </a:lnTo>
                <a:cubicBezTo>
                  <a:pt x="368797" y="3373217"/>
                  <a:pt x="199865" y="3226673"/>
                  <a:pt x="0" y="3064824"/>
                </a:cubicBezTo>
                <a:cubicBezTo>
                  <a:pt x="4937" y="2050780"/>
                  <a:pt x="-2268" y="1016007"/>
                  <a:pt x="2669" y="1963"/>
                </a:cubicBezTo>
                <a:lnTo>
                  <a:pt x="4732435" y="0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40"/>
          <p:cNvSpPr/>
          <p:nvPr/>
        </p:nvSpPr>
        <p:spPr>
          <a:xfrm rot="2700000">
            <a:off x="8925858" y="2990637"/>
            <a:ext cx="1872208" cy="1872208"/>
          </a:xfrm>
          <a:prstGeom prst="roundRect">
            <a:avLst>
              <a:gd fmla="val 784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40"/>
          <p:cNvGrpSpPr/>
          <p:nvPr/>
        </p:nvGrpSpPr>
        <p:grpSpPr>
          <a:xfrm>
            <a:off x="1037139" y="2398328"/>
            <a:ext cx="4618823" cy="1131223"/>
            <a:chOff x="611559" y="2708920"/>
            <a:chExt cx="2675111" cy="1131223"/>
          </a:xfrm>
        </p:grpSpPr>
        <p:sp>
          <p:nvSpPr>
            <p:cNvPr id="1673" name="Google Shape;1673;p40"/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40"/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40"/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6" name="Google Shape;1676;p40"/>
          <p:cNvGrpSpPr/>
          <p:nvPr/>
        </p:nvGrpSpPr>
        <p:grpSpPr>
          <a:xfrm>
            <a:off x="1037139" y="3718130"/>
            <a:ext cx="4618823" cy="1131223"/>
            <a:chOff x="611559" y="2708920"/>
            <a:chExt cx="2675111" cy="1131223"/>
          </a:xfrm>
        </p:grpSpPr>
        <p:sp>
          <p:nvSpPr>
            <p:cNvPr id="1677" name="Google Shape;1677;p40"/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40"/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40"/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0" name="Google Shape;1680;p40"/>
          <p:cNvGrpSpPr/>
          <p:nvPr/>
        </p:nvGrpSpPr>
        <p:grpSpPr>
          <a:xfrm>
            <a:off x="1037139" y="5037932"/>
            <a:ext cx="4618823" cy="1131223"/>
            <a:chOff x="611559" y="2708920"/>
            <a:chExt cx="2675111" cy="1131223"/>
          </a:xfrm>
        </p:grpSpPr>
        <p:sp>
          <p:nvSpPr>
            <p:cNvPr id="1681" name="Google Shape;1681;p40"/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40"/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40"/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4" name="Google Shape;1684;p40"/>
          <p:cNvSpPr txBox="1"/>
          <p:nvPr/>
        </p:nvSpPr>
        <p:spPr>
          <a:xfrm>
            <a:off x="9097582" y="4142568"/>
            <a:ext cx="15287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40"/>
          <p:cNvSpPr/>
          <p:nvPr/>
        </p:nvSpPr>
        <p:spPr>
          <a:xfrm rot="2700000">
            <a:off x="6235855" y="3142769"/>
            <a:ext cx="1555339" cy="1555339"/>
          </a:xfrm>
          <a:prstGeom prst="roundRect">
            <a:avLst>
              <a:gd fmla="val 784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40"/>
          <p:cNvSpPr/>
          <p:nvPr/>
        </p:nvSpPr>
        <p:spPr>
          <a:xfrm rot="2700000">
            <a:off x="7443185" y="1961576"/>
            <a:ext cx="1555339" cy="1555339"/>
          </a:xfrm>
          <a:prstGeom prst="roundRect">
            <a:avLst>
              <a:gd fmla="val 784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40"/>
          <p:cNvSpPr/>
          <p:nvPr/>
        </p:nvSpPr>
        <p:spPr>
          <a:xfrm rot="2700000">
            <a:off x="7443185" y="4323963"/>
            <a:ext cx="1555339" cy="1555339"/>
          </a:xfrm>
          <a:prstGeom prst="roundRect">
            <a:avLst>
              <a:gd fmla="val 784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40"/>
          <p:cNvSpPr txBox="1"/>
          <p:nvPr/>
        </p:nvSpPr>
        <p:spPr>
          <a:xfrm>
            <a:off x="7356074" y="2830056"/>
            <a:ext cx="17295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40"/>
          <p:cNvSpPr txBox="1"/>
          <p:nvPr/>
        </p:nvSpPr>
        <p:spPr>
          <a:xfrm>
            <a:off x="6148744" y="4038788"/>
            <a:ext cx="17295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40"/>
          <p:cNvSpPr txBox="1"/>
          <p:nvPr/>
        </p:nvSpPr>
        <p:spPr>
          <a:xfrm>
            <a:off x="7356074" y="5230174"/>
            <a:ext cx="17295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40"/>
          <p:cNvSpPr/>
          <p:nvPr/>
        </p:nvSpPr>
        <p:spPr>
          <a:xfrm>
            <a:off x="8089053" y="2318668"/>
            <a:ext cx="254160" cy="336352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40"/>
          <p:cNvSpPr/>
          <p:nvPr/>
        </p:nvSpPr>
        <p:spPr>
          <a:xfrm flipH="1">
            <a:off x="6805046" y="3549018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40"/>
          <p:cNvSpPr/>
          <p:nvPr/>
        </p:nvSpPr>
        <p:spPr>
          <a:xfrm rot="9900000">
            <a:off x="9626890" y="3494468"/>
            <a:ext cx="657581" cy="558489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40"/>
          <p:cNvSpPr/>
          <p:nvPr/>
        </p:nvSpPr>
        <p:spPr>
          <a:xfrm>
            <a:off x="8005099" y="4771461"/>
            <a:ext cx="431509" cy="292281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41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41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1" name="Google Shape;1701;p41"/>
          <p:cNvCxnSpPr>
            <a:endCxn id="1702" idx="1"/>
          </p:cNvCxnSpPr>
          <p:nvPr/>
        </p:nvCxnSpPr>
        <p:spPr>
          <a:xfrm flipH="1" rot="10800000">
            <a:off x="4348373" y="2294350"/>
            <a:ext cx="1768500" cy="1635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1703" name="Google Shape;1703;p41"/>
          <p:cNvCxnSpPr>
            <a:endCxn id="1704" idx="1"/>
          </p:cNvCxnSpPr>
          <p:nvPr/>
        </p:nvCxnSpPr>
        <p:spPr>
          <a:xfrm flipH="1" rot="10800000">
            <a:off x="4348253" y="3382649"/>
            <a:ext cx="1770600" cy="547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1705" name="Google Shape;1705;p41"/>
          <p:cNvCxnSpPr>
            <a:endCxn id="1706" idx="1"/>
          </p:cNvCxnSpPr>
          <p:nvPr/>
        </p:nvCxnSpPr>
        <p:spPr>
          <a:xfrm>
            <a:off x="4348133" y="3933947"/>
            <a:ext cx="1772700" cy="537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1707" name="Google Shape;1707;p41"/>
          <p:cNvCxnSpPr>
            <a:endCxn id="1708" idx="1"/>
          </p:cNvCxnSpPr>
          <p:nvPr/>
        </p:nvCxnSpPr>
        <p:spPr>
          <a:xfrm>
            <a:off x="4348313" y="3933846"/>
            <a:ext cx="1774500" cy="16254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702" name="Google Shape;1702;p41"/>
          <p:cNvSpPr/>
          <p:nvPr/>
        </p:nvSpPr>
        <p:spPr>
          <a:xfrm>
            <a:off x="6116873" y="1830139"/>
            <a:ext cx="5141817" cy="928423"/>
          </a:xfrm>
          <a:prstGeom prst="roundRect">
            <a:avLst>
              <a:gd fmla="val 888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41"/>
          <p:cNvSpPr/>
          <p:nvPr/>
        </p:nvSpPr>
        <p:spPr>
          <a:xfrm>
            <a:off x="6118853" y="2918437"/>
            <a:ext cx="5141817" cy="928423"/>
          </a:xfrm>
          <a:prstGeom prst="roundRect">
            <a:avLst>
              <a:gd fmla="val 888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41"/>
          <p:cNvSpPr/>
          <p:nvPr/>
        </p:nvSpPr>
        <p:spPr>
          <a:xfrm>
            <a:off x="6120833" y="4006735"/>
            <a:ext cx="5141817" cy="928423"/>
          </a:xfrm>
          <a:prstGeom prst="roundRect">
            <a:avLst>
              <a:gd fmla="val 888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41"/>
          <p:cNvSpPr/>
          <p:nvPr/>
        </p:nvSpPr>
        <p:spPr>
          <a:xfrm>
            <a:off x="6122813" y="5095034"/>
            <a:ext cx="5141817" cy="928423"/>
          </a:xfrm>
          <a:prstGeom prst="roundRect">
            <a:avLst>
              <a:gd fmla="val 888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9" name="Google Shape;1709;p41"/>
          <p:cNvGrpSpPr/>
          <p:nvPr/>
        </p:nvGrpSpPr>
        <p:grpSpPr>
          <a:xfrm>
            <a:off x="6474310" y="1952607"/>
            <a:ext cx="4438822" cy="677512"/>
            <a:chOff x="6417575" y="2011203"/>
            <a:chExt cx="2952329" cy="648846"/>
          </a:xfrm>
        </p:grpSpPr>
        <p:sp>
          <p:nvSpPr>
            <p:cNvPr id="1710" name="Google Shape;1710;p41"/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41"/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2" name="Google Shape;1712;p41"/>
          <p:cNvGrpSpPr/>
          <p:nvPr/>
        </p:nvGrpSpPr>
        <p:grpSpPr>
          <a:xfrm>
            <a:off x="6474310" y="3043618"/>
            <a:ext cx="4438822" cy="677512"/>
            <a:chOff x="6417575" y="2011203"/>
            <a:chExt cx="2952329" cy="648846"/>
          </a:xfrm>
        </p:grpSpPr>
        <p:sp>
          <p:nvSpPr>
            <p:cNvPr id="1713" name="Google Shape;1713;p41"/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41"/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5" name="Google Shape;1715;p41"/>
          <p:cNvGrpSpPr/>
          <p:nvPr/>
        </p:nvGrpSpPr>
        <p:grpSpPr>
          <a:xfrm>
            <a:off x="6474310" y="4134629"/>
            <a:ext cx="4438820" cy="677512"/>
            <a:chOff x="6417575" y="2011203"/>
            <a:chExt cx="2952328" cy="648846"/>
          </a:xfrm>
        </p:grpSpPr>
        <p:sp>
          <p:nvSpPr>
            <p:cNvPr id="1716" name="Google Shape;1716;p41"/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41"/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8" name="Google Shape;1718;p41"/>
          <p:cNvGrpSpPr/>
          <p:nvPr/>
        </p:nvGrpSpPr>
        <p:grpSpPr>
          <a:xfrm>
            <a:off x="6474310" y="5225639"/>
            <a:ext cx="4438820" cy="677512"/>
            <a:chOff x="6417575" y="2011203"/>
            <a:chExt cx="2952328" cy="648846"/>
          </a:xfrm>
        </p:grpSpPr>
        <p:sp>
          <p:nvSpPr>
            <p:cNvPr id="1719" name="Google Shape;1719;p41"/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41"/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1" name="Google Shape;1721;p41"/>
          <p:cNvGrpSpPr/>
          <p:nvPr/>
        </p:nvGrpSpPr>
        <p:grpSpPr>
          <a:xfrm>
            <a:off x="1053889" y="2217744"/>
            <a:ext cx="3457375" cy="3464783"/>
            <a:chOff x="755576" y="1988840"/>
            <a:chExt cx="3457375" cy="3464783"/>
          </a:xfrm>
        </p:grpSpPr>
        <p:grpSp>
          <p:nvGrpSpPr>
            <p:cNvPr id="1722" name="Google Shape;1722;p41"/>
            <p:cNvGrpSpPr/>
            <p:nvPr/>
          </p:nvGrpSpPr>
          <p:grpSpPr>
            <a:xfrm>
              <a:off x="755576" y="1988840"/>
              <a:ext cx="3457375" cy="3464783"/>
              <a:chOff x="2050729" y="2195248"/>
              <a:chExt cx="3709400" cy="3717348"/>
            </a:xfrm>
          </p:grpSpPr>
          <p:sp>
            <p:nvSpPr>
              <p:cNvPr id="1723" name="Google Shape;1723;p41"/>
              <p:cNvSpPr/>
              <p:nvPr/>
            </p:nvSpPr>
            <p:spPr>
              <a:xfrm>
                <a:off x="2051720" y="2195990"/>
                <a:ext cx="2058641" cy="1836201"/>
              </a:xfrm>
              <a:custGeom>
                <a:rect b="b" l="l" r="r" t="t"/>
                <a:pathLst>
                  <a:path extrusionOk="0" h="1836201" w="205864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25400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41"/>
              <p:cNvSpPr/>
              <p:nvPr/>
            </p:nvSpPr>
            <p:spPr>
              <a:xfrm rot="5400000">
                <a:off x="3812708" y="2306468"/>
                <a:ext cx="2058641" cy="1836201"/>
              </a:xfrm>
              <a:custGeom>
                <a:rect b="b" l="l" r="r" t="t"/>
                <a:pathLst>
                  <a:path extrusionOk="0" h="1836201" w="205864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25400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41"/>
              <p:cNvSpPr/>
              <p:nvPr/>
            </p:nvSpPr>
            <p:spPr>
              <a:xfrm rot="10800000">
                <a:off x="3701488" y="4070914"/>
                <a:ext cx="2058641" cy="1836201"/>
              </a:xfrm>
              <a:custGeom>
                <a:rect b="b" l="l" r="r" t="t"/>
                <a:pathLst>
                  <a:path extrusionOk="0" h="1836201" w="205864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25400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41"/>
              <p:cNvSpPr/>
              <p:nvPr/>
            </p:nvSpPr>
            <p:spPr>
              <a:xfrm rot="-5400000">
                <a:off x="1939509" y="3965175"/>
                <a:ext cx="2058641" cy="1836201"/>
              </a:xfrm>
              <a:custGeom>
                <a:rect b="b" l="l" r="r" t="t"/>
                <a:pathLst>
                  <a:path extrusionOk="0" h="1836201" w="205864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25400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7" name="Google Shape;1727;p41"/>
            <p:cNvGrpSpPr/>
            <p:nvPr/>
          </p:nvGrpSpPr>
          <p:grpSpPr>
            <a:xfrm>
              <a:off x="1523901" y="2812665"/>
              <a:ext cx="1955208" cy="2078405"/>
              <a:chOff x="720064" y="1892398"/>
              <a:chExt cx="1955208" cy="2078405"/>
            </a:xfrm>
          </p:grpSpPr>
          <p:sp>
            <p:nvSpPr>
              <p:cNvPr id="1728" name="Google Shape;1728;p41"/>
              <p:cNvSpPr txBox="1"/>
              <p:nvPr/>
            </p:nvSpPr>
            <p:spPr>
              <a:xfrm>
                <a:off x="720065" y="2216477"/>
                <a:ext cx="1955207" cy="1754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41"/>
              <p:cNvSpPr txBox="1"/>
              <p:nvPr/>
            </p:nvSpPr>
            <p:spPr>
              <a:xfrm>
                <a:off x="720064" y="1892398"/>
                <a:ext cx="195520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Title</a:t>
                </a:r>
                <a:endParaRPr b="1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30" name="Google Shape;1730;p41"/>
            <p:cNvSpPr/>
            <p:nvPr/>
          </p:nvSpPr>
          <p:spPr>
            <a:xfrm rot="-2700000">
              <a:off x="875270" y="2495508"/>
              <a:ext cx="1656185" cy="90909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3"/>
                  </a:solidFill>
                  <a:latin typeface="Arial"/>
                </a:rPr>
                <a:t>Add Contents Here</a:t>
              </a:r>
            </a:p>
          </p:txBody>
        </p:sp>
        <p:sp>
          <p:nvSpPr>
            <p:cNvPr id="1731" name="Google Shape;1731;p41"/>
            <p:cNvSpPr/>
            <p:nvPr/>
          </p:nvSpPr>
          <p:spPr>
            <a:xfrm rot="2831784">
              <a:off x="2472754" y="2537223"/>
              <a:ext cx="1656185" cy="90909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3"/>
                  </a:solidFill>
                  <a:latin typeface="Arial"/>
                </a:rPr>
                <a:t>Add Contents Here</a:t>
              </a:r>
            </a:p>
          </p:txBody>
        </p:sp>
        <p:sp>
          <p:nvSpPr>
            <p:cNvPr id="1732" name="Google Shape;1732;p41"/>
            <p:cNvSpPr/>
            <p:nvPr/>
          </p:nvSpPr>
          <p:spPr>
            <a:xfrm rot="8100000">
              <a:off x="2427501" y="4060944"/>
              <a:ext cx="1656185" cy="90909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3"/>
                  </a:solidFill>
                  <a:latin typeface="Arial"/>
                </a:rPr>
                <a:t>Add Contents Here</a:t>
              </a:r>
            </a:p>
          </p:txBody>
        </p:sp>
        <p:sp>
          <p:nvSpPr>
            <p:cNvPr id="1733" name="Google Shape;1733;p41"/>
            <p:cNvSpPr/>
            <p:nvPr/>
          </p:nvSpPr>
          <p:spPr>
            <a:xfrm rot="-8100000">
              <a:off x="874972" y="4029461"/>
              <a:ext cx="1656185" cy="90909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3"/>
                  </a:solidFill>
                  <a:latin typeface="Arial"/>
                </a:rPr>
                <a:t>Add Contents Here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42"/>
          <p:cNvSpPr txBox="1"/>
          <p:nvPr/>
        </p:nvSpPr>
        <p:spPr>
          <a:xfrm>
            <a:off x="858453" y="992356"/>
            <a:ext cx="2699792" cy="23762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One Columns Text</a:t>
            </a:r>
            <a:endParaRPr b="0"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9" name="Google Shape;1739;p42"/>
          <p:cNvGrpSpPr/>
          <p:nvPr/>
        </p:nvGrpSpPr>
        <p:grpSpPr>
          <a:xfrm>
            <a:off x="3824655" y="972739"/>
            <a:ext cx="7077807" cy="4735514"/>
            <a:chOff x="886442" y="1648957"/>
            <a:chExt cx="3397525" cy="5444742"/>
          </a:xfrm>
        </p:grpSpPr>
        <p:sp>
          <p:nvSpPr>
            <p:cNvPr id="1740" name="Google Shape;1740;p42"/>
            <p:cNvSpPr txBox="1"/>
            <p:nvPr/>
          </p:nvSpPr>
          <p:spPr>
            <a:xfrm>
              <a:off x="886442" y="1648957"/>
              <a:ext cx="3397525" cy="3892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2"/>
            <p:cNvSpPr txBox="1"/>
            <p:nvPr/>
          </p:nvSpPr>
          <p:spPr>
            <a:xfrm>
              <a:off x="886442" y="2104109"/>
              <a:ext cx="3397525" cy="49895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I hope and I believe that this Template will your Time, Money and Reputation. You can simply impress your audience and add a unique zing and appeal to your Presentations. I hope and I believe that this Template will your Time, Money and Reputation. Get a modern PowerPoint  Presentation that is beautifully designed.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2" name="Google Shape;1742;p42"/>
          <p:cNvSpPr/>
          <p:nvPr/>
        </p:nvSpPr>
        <p:spPr>
          <a:xfrm>
            <a:off x="1569708" y="527538"/>
            <a:ext cx="9688748" cy="5577840"/>
          </a:xfrm>
          <a:custGeom>
            <a:rect b="b" l="l" r="r" t="t"/>
            <a:pathLst>
              <a:path extrusionOk="0" h="5577840" w="9688748">
                <a:moveTo>
                  <a:pt x="343818" y="0"/>
                </a:moveTo>
                <a:lnTo>
                  <a:pt x="9344930" y="0"/>
                </a:lnTo>
                <a:cubicBezTo>
                  <a:pt x="9534815" y="0"/>
                  <a:pt x="9688748" y="153933"/>
                  <a:pt x="9688748" y="343818"/>
                </a:cubicBezTo>
                <a:lnTo>
                  <a:pt x="9688748" y="5234022"/>
                </a:lnTo>
                <a:cubicBezTo>
                  <a:pt x="9688748" y="5423907"/>
                  <a:pt x="9534815" y="5577840"/>
                  <a:pt x="9344930" y="5577840"/>
                </a:cubicBezTo>
                <a:lnTo>
                  <a:pt x="343818" y="5577840"/>
                </a:lnTo>
                <a:cubicBezTo>
                  <a:pt x="153933" y="5577840"/>
                  <a:pt x="0" y="5423907"/>
                  <a:pt x="0" y="5234022"/>
                </a:cubicBezTo>
                <a:lnTo>
                  <a:pt x="0" y="2847961"/>
                </a:lnTo>
                <a:lnTo>
                  <a:pt x="43774" y="2847961"/>
                </a:lnTo>
                <a:lnTo>
                  <a:pt x="43774" y="5194267"/>
                </a:lnTo>
                <a:cubicBezTo>
                  <a:pt x="43774" y="5380858"/>
                  <a:pt x="195036" y="5532120"/>
                  <a:pt x="381627" y="5532120"/>
                </a:cubicBezTo>
                <a:lnTo>
                  <a:pt x="9307121" y="5532120"/>
                </a:lnTo>
                <a:cubicBezTo>
                  <a:pt x="9493712" y="5532120"/>
                  <a:pt x="9644974" y="5380858"/>
                  <a:pt x="9644974" y="5194267"/>
                </a:cubicBezTo>
                <a:lnTo>
                  <a:pt x="9644974" y="383573"/>
                </a:lnTo>
                <a:cubicBezTo>
                  <a:pt x="9644974" y="196982"/>
                  <a:pt x="9493712" y="45720"/>
                  <a:pt x="9307121" y="45720"/>
                </a:cubicBezTo>
                <a:lnTo>
                  <a:pt x="381627" y="45720"/>
                </a:lnTo>
                <a:cubicBezTo>
                  <a:pt x="195036" y="45720"/>
                  <a:pt x="43774" y="196982"/>
                  <a:pt x="43774" y="383573"/>
                </a:cubicBezTo>
                <a:lnTo>
                  <a:pt x="43774" y="443718"/>
                </a:lnTo>
                <a:lnTo>
                  <a:pt x="0" y="443718"/>
                </a:lnTo>
                <a:lnTo>
                  <a:pt x="0" y="343818"/>
                </a:lnTo>
                <a:cubicBezTo>
                  <a:pt x="0" y="153933"/>
                  <a:pt x="153933" y="0"/>
                  <a:pt x="3438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43"/>
          <p:cNvSpPr/>
          <p:nvPr/>
        </p:nvSpPr>
        <p:spPr>
          <a:xfrm>
            <a:off x="8242025" y="696869"/>
            <a:ext cx="3084454" cy="5464262"/>
          </a:xfrm>
          <a:prstGeom prst="roundRect">
            <a:avLst>
              <a:gd fmla="val 5126" name="adj"/>
            </a:avLst>
          </a:prstGeom>
          <a:noFill/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43"/>
          <p:cNvSpPr/>
          <p:nvPr/>
        </p:nvSpPr>
        <p:spPr>
          <a:xfrm>
            <a:off x="5022407" y="696869"/>
            <a:ext cx="3007359" cy="5464262"/>
          </a:xfrm>
          <a:prstGeom prst="roundRect">
            <a:avLst>
              <a:gd fmla="val 5126" name="adj"/>
            </a:avLst>
          </a:prstGeom>
          <a:noFill/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9" name="Google Shape;1749;p43"/>
          <p:cNvGrpSpPr/>
          <p:nvPr/>
        </p:nvGrpSpPr>
        <p:grpSpPr>
          <a:xfrm>
            <a:off x="5317094" y="1077821"/>
            <a:ext cx="2417985" cy="4702358"/>
            <a:chOff x="3651644" y="919838"/>
            <a:chExt cx="1975714" cy="4523635"/>
          </a:xfrm>
        </p:grpSpPr>
        <p:sp>
          <p:nvSpPr>
            <p:cNvPr id="1750" name="Google Shape;1750;p43"/>
            <p:cNvSpPr txBox="1"/>
            <p:nvPr/>
          </p:nvSpPr>
          <p:spPr>
            <a:xfrm>
              <a:off x="3651644" y="919838"/>
              <a:ext cx="1975714" cy="296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3"/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2" name="Google Shape;1752;p43"/>
          <p:cNvGrpSpPr/>
          <p:nvPr/>
        </p:nvGrpSpPr>
        <p:grpSpPr>
          <a:xfrm>
            <a:off x="8575260" y="1077822"/>
            <a:ext cx="2417985" cy="4702358"/>
            <a:chOff x="3651644" y="919838"/>
            <a:chExt cx="1975714" cy="4523635"/>
          </a:xfrm>
        </p:grpSpPr>
        <p:sp>
          <p:nvSpPr>
            <p:cNvPr id="1753" name="Google Shape;1753;p43"/>
            <p:cNvSpPr txBox="1"/>
            <p:nvPr/>
          </p:nvSpPr>
          <p:spPr>
            <a:xfrm>
              <a:off x="3651644" y="919838"/>
              <a:ext cx="1975714" cy="296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3"/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5" name="Google Shape;1755;p43"/>
          <p:cNvSpPr txBox="1"/>
          <p:nvPr/>
        </p:nvSpPr>
        <p:spPr>
          <a:xfrm>
            <a:off x="1168249" y="418193"/>
            <a:ext cx="2698750" cy="2376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Two Columns Text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43"/>
          <p:cNvSpPr txBox="1"/>
          <p:nvPr/>
        </p:nvSpPr>
        <p:spPr>
          <a:xfrm>
            <a:off x="1257851" y="2849622"/>
            <a:ext cx="245728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44"/>
          <p:cNvGrpSpPr/>
          <p:nvPr/>
        </p:nvGrpSpPr>
        <p:grpSpPr>
          <a:xfrm>
            <a:off x="2778476" y="983600"/>
            <a:ext cx="6469869" cy="5036664"/>
            <a:chOff x="2850668" y="983600"/>
            <a:chExt cx="6469869" cy="5036664"/>
          </a:xfrm>
        </p:grpSpPr>
        <p:sp>
          <p:nvSpPr>
            <p:cNvPr id="1762" name="Google Shape;1762;p44"/>
            <p:cNvSpPr/>
            <p:nvPr/>
          </p:nvSpPr>
          <p:spPr>
            <a:xfrm flipH="1">
              <a:off x="3251088" y="1127983"/>
              <a:ext cx="5918025" cy="4892281"/>
            </a:xfrm>
            <a:custGeom>
              <a:rect b="b" l="l" r="r" t="t"/>
              <a:pathLst>
                <a:path extrusionOk="0" h="4892281" w="6155406">
                  <a:moveTo>
                    <a:pt x="5411991" y="104032"/>
                  </a:moveTo>
                  <a:cubicBezTo>
                    <a:pt x="5772766" y="104032"/>
                    <a:pt x="6065232" y="396498"/>
                    <a:pt x="6065232" y="757273"/>
                  </a:cubicBezTo>
                  <a:lnTo>
                    <a:pt x="6065232" y="2390328"/>
                  </a:lnTo>
                  <a:lnTo>
                    <a:pt x="6065232" y="3370156"/>
                  </a:lnTo>
                  <a:cubicBezTo>
                    <a:pt x="6065232" y="3730931"/>
                    <a:pt x="5772766" y="4023397"/>
                    <a:pt x="5411991" y="4023397"/>
                  </a:cubicBezTo>
                  <a:lnTo>
                    <a:pt x="2590341" y="4023397"/>
                  </a:lnTo>
                  <a:lnTo>
                    <a:pt x="1112202" y="4753418"/>
                  </a:lnTo>
                  <a:lnTo>
                    <a:pt x="1101102" y="4023397"/>
                  </a:lnTo>
                  <a:lnTo>
                    <a:pt x="761517" y="4023397"/>
                  </a:lnTo>
                  <a:cubicBezTo>
                    <a:pt x="400742" y="4023397"/>
                    <a:pt x="108276" y="3730931"/>
                    <a:pt x="108276" y="3370156"/>
                  </a:cubicBezTo>
                  <a:lnTo>
                    <a:pt x="108276" y="2390328"/>
                  </a:lnTo>
                  <a:lnTo>
                    <a:pt x="108276" y="757273"/>
                  </a:lnTo>
                  <a:cubicBezTo>
                    <a:pt x="108276" y="396498"/>
                    <a:pt x="400742" y="104032"/>
                    <a:pt x="761517" y="104032"/>
                  </a:cubicBezTo>
                  <a:lnTo>
                    <a:pt x="1101102" y="104032"/>
                  </a:lnTo>
                  <a:lnTo>
                    <a:pt x="2590341" y="104032"/>
                  </a:lnTo>
                  <a:close/>
                  <a:moveTo>
                    <a:pt x="5468039" y="0"/>
                  </a:moveTo>
                  <a:lnTo>
                    <a:pt x="2564753" y="0"/>
                  </a:lnTo>
                  <a:lnTo>
                    <a:pt x="1025901" y="0"/>
                  </a:lnTo>
                  <a:lnTo>
                    <a:pt x="687367" y="0"/>
                  </a:lnTo>
                  <a:cubicBezTo>
                    <a:pt x="307745" y="0"/>
                    <a:pt x="0" y="307745"/>
                    <a:pt x="0" y="687367"/>
                  </a:cubicBezTo>
                  <a:lnTo>
                    <a:pt x="0" y="2405738"/>
                  </a:lnTo>
                  <a:lnTo>
                    <a:pt x="0" y="3436755"/>
                  </a:lnTo>
                  <a:cubicBezTo>
                    <a:pt x="0" y="3816377"/>
                    <a:pt x="307745" y="4124122"/>
                    <a:pt x="687367" y="4124122"/>
                  </a:cubicBezTo>
                  <a:lnTo>
                    <a:pt x="1025901" y="4124122"/>
                  </a:lnTo>
                  <a:lnTo>
                    <a:pt x="1037371" y="4892281"/>
                  </a:lnTo>
                  <a:lnTo>
                    <a:pt x="2564753" y="4124122"/>
                  </a:lnTo>
                  <a:lnTo>
                    <a:pt x="5468039" y="4124122"/>
                  </a:lnTo>
                  <a:cubicBezTo>
                    <a:pt x="5847661" y="4124122"/>
                    <a:pt x="6155406" y="3816377"/>
                    <a:pt x="6155406" y="3436755"/>
                  </a:cubicBezTo>
                  <a:lnTo>
                    <a:pt x="6155406" y="2405738"/>
                  </a:lnTo>
                  <a:lnTo>
                    <a:pt x="6155406" y="687367"/>
                  </a:lnTo>
                  <a:cubicBezTo>
                    <a:pt x="6155406" y="307745"/>
                    <a:pt x="5847661" y="0"/>
                    <a:pt x="5468039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4"/>
            <p:cNvSpPr/>
            <p:nvPr/>
          </p:nvSpPr>
          <p:spPr>
            <a:xfrm>
              <a:off x="2850668" y="983600"/>
              <a:ext cx="6469869" cy="4260858"/>
            </a:xfrm>
            <a:custGeom>
              <a:rect b="b" l="l" r="r" t="t"/>
              <a:pathLst>
                <a:path extrusionOk="0" h="3244394" w="4714507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4"/>
            <p:cNvSpPr/>
            <p:nvPr/>
          </p:nvSpPr>
          <p:spPr>
            <a:xfrm flipH="1">
              <a:off x="3251088" y="1127984"/>
              <a:ext cx="1888958" cy="3438215"/>
            </a:xfrm>
            <a:custGeom>
              <a:rect b="b" l="l" r="r" t="t"/>
              <a:pathLst>
                <a:path extrusionOk="0" h="3438215" w="1888958">
                  <a:moveTo>
                    <a:pt x="1201591" y="0"/>
                  </a:moveTo>
                  <a:lnTo>
                    <a:pt x="0" y="0"/>
                  </a:lnTo>
                  <a:lnTo>
                    <a:pt x="0" y="104032"/>
                  </a:lnTo>
                  <a:lnTo>
                    <a:pt x="1145543" y="104032"/>
                  </a:lnTo>
                  <a:cubicBezTo>
                    <a:pt x="1506318" y="104032"/>
                    <a:pt x="1798784" y="396498"/>
                    <a:pt x="1798784" y="757273"/>
                  </a:cubicBezTo>
                  <a:lnTo>
                    <a:pt x="1798784" y="2390328"/>
                  </a:lnTo>
                  <a:lnTo>
                    <a:pt x="1798784" y="3370156"/>
                  </a:lnTo>
                  <a:lnTo>
                    <a:pt x="1791923" y="3438215"/>
                  </a:lnTo>
                  <a:lnTo>
                    <a:pt x="1888811" y="3438215"/>
                  </a:lnTo>
                  <a:lnTo>
                    <a:pt x="1888958" y="3436755"/>
                  </a:lnTo>
                  <a:lnTo>
                    <a:pt x="1888958" y="2405738"/>
                  </a:lnTo>
                  <a:lnTo>
                    <a:pt x="1888958" y="687367"/>
                  </a:lnTo>
                  <a:cubicBezTo>
                    <a:pt x="1888958" y="307745"/>
                    <a:pt x="1581213" y="0"/>
                    <a:pt x="120159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5" name="Google Shape;1765;p44"/>
          <p:cNvSpPr/>
          <p:nvPr/>
        </p:nvSpPr>
        <p:spPr>
          <a:xfrm rot="-593516">
            <a:off x="2333845" y="1267737"/>
            <a:ext cx="406882" cy="474695"/>
          </a:xfrm>
          <a:custGeom>
            <a:rect b="b" l="l" r="r" t="t"/>
            <a:pathLst>
              <a:path extrusionOk="0" h="443569" w="380202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44"/>
          <p:cNvGrpSpPr/>
          <p:nvPr/>
        </p:nvGrpSpPr>
        <p:grpSpPr>
          <a:xfrm rot="392710">
            <a:off x="3486506" y="4085901"/>
            <a:ext cx="611463" cy="480753"/>
            <a:chOff x="3139062" y="4798549"/>
            <a:chExt cx="686534" cy="539775"/>
          </a:xfrm>
        </p:grpSpPr>
        <p:sp>
          <p:nvSpPr>
            <p:cNvPr id="1767" name="Google Shape;1767;p44"/>
            <p:cNvSpPr/>
            <p:nvPr/>
          </p:nvSpPr>
          <p:spPr>
            <a:xfrm>
              <a:off x="3139062" y="4831387"/>
              <a:ext cx="329509" cy="506937"/>
            </a:xfrm>
            <a:custGeom>
              <a:rect b="b" l="l" r="r" t="t"/>
              <a:pathLst>
                <a:path extrusionOk="0" h="506936" w="329508">
                  <a:moveTo>
                    <a:pt x="194497" y="500115"/>
                  </a:moveTo>
                  <a:cubicBezTo>
                    <a:pt x="-81784" y="527996"/>
                    <a:pt x="-27288" y="37536"/>
                    <a:pt x="217309" y="9654"/>
                  </a:cubicBezTo>
                  <a:cubicBezTo>
                    <a:pt x="241388" y="7119"/>
                    <a:pt x="255329" y="37536"/>
                    <a:pt x="241388" y="57813"/>
                  </a:cubicBezTo>
                  <a:cubicBezTo>
                    <a:pt x="216041" y="92031"/>
                    <a:pt x="199566" y="130051"/>
                    <a:pt x="188160" y="170606"/>
                  </a:cubicBezTo>
                  <a:cubicBezTo>
                    <a:pt x="184358" y="188349"/>
                    <a:pt x="195764" y="204824"/>
                    <a:pt x="213507" y="207359"/>
                  </a:cubicBezTo>
                  <a:cubicBezTo>
                    <a:pt x="360518" y="226369"/>
                    <a:pt x="365588" y="483639"/>
                    <a:pt x="194497" y="50011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44"/>
            <p:cNvSpPr/>
            <p:nvPr/>
          </p:nvSpPr>
          <p:spPr>
            <a:xfrm>
              <a:off x="3508761" y="4798549"/>
              <a:ext cx="316835" cy="506937"/>
            </a:xfrm>
            <a:custGeom>
              <a:rect b="b" l="l" r="r" t="t"/>
              <a:pathLst>
                <a:path extrusionOk="0" h="506936" w="316835">
                  <a:moveTo>
                    <a:pt x="184722" y="500002"/>
                  </a:moveTo>
                  <a:cubicBezTo>
                    <a:pt x="-59875" y="522814"/>
                    <a:pt x="-40864" y="20947"/>
                    <a:pt x="194861" y="9541"/>
                  </a:cubicBezTo>
                  <a:cubicBezTo>
                    <a:pt x="224010" y="8273"/>
                    <a:pt x="241753" y="41224"/>
                    <a:pt x="225277" y="65303"/>
                  </a:cubicBezTo>
                  <a:cubicBezTo>
                    <a:pt x="205000" y="95720"/>
                    <a:pt x="189792" y="127404"/>
                    <a:pt x="179653" y="162889"/>
                  </a:cubicBezTo>
                  <a:cubicBezTo>
                    <a:pt x="173316" y="183166"/>
                    <a:pt x="187257" y="204711"/>
                    <a:pt x="208802" y="208513"/>
                  </a:cubicBezTo>
                  <a:cubicBezTo>
                    <a:pt x="350744" y="232593"/>
                    <a:pt x="353279" y="484794"/>
                    <a:pt x="184722" y="50000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9" name="Google Shape;1769;p44"/>
          <p:cNvGrpSpPr/>
          <p:nvPr/>
        </p:nvGrpSpPr>
        <p:grpSpPr>
          <a:xfrm rot="-386217">
            <a:off x="9012347" y="5062926"/>
            <a:ext cx="704178" cy="681177"/>
            <a:chOff x="8046445" y="4592230"/>
            <a:chExt cx="513125" cy="496365"/>
          </a:xfrm>
        </p:grpSpPr>
        <p:sp>
          <p:nvSpPr>
            <p:cNvPr id="1770" name="Google Shape;1770;p44"/>
            <p:cNvSpPr/>
            <p:nvPr/>
          </p:nvSpPr>
          <p:spPr>
            <a:xfrm>
              <a:off x="8046445" y="4592230"/>
              <a:ext cx="296397" cy="296397"/>
            </a:xfrm>
            <a:custGeom>
              <a:rect b="b" l="l" r="r" t="t"/>
              <a:pathLst>
                <a:path extrusionOk="0" h="405549" w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44"/>
            <p:cNvSpPr/>
            <p:nvPr/>
          </p:nvSpPr>
          <p:spPr>
            <a:xfrm>
              <a:off x="8110773" y="4639798"/>
              <a:ext cx="448797" cy="448797"/>
            </a:xfrm>
            <a:custGeom>
              <a:rect b="b" l="l" r="r" t="t"/>
              <a:pathLst>
                <a:path extrusionOk="0" h="405549" w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2" name="Google Shape;1772;p44"/>
          <p:cNvGrpSpPr/>
          <p:nvPr/>
        </p:nvGrpSpPr>
        <p:grpSpPr>
          <a:xfrm>
            <a:off x="8256691" y="1797923"/>
            <a:ext cx="610628" cy="456755"/>
            <a:chOff x="8363922" y="1420976"/>
            <a:chExt cx="677719" cy="506940"/>
          </a:xfrm>
        </p:grpSpPr>
        <p:sp>
          <p:nvSpPr>
            <p:cNvPr id="1773" name="Google Shape;1773;p44"/>
            <p:cNvSpPr/>
            <p:nvPr/>
          </p:nvSpPr>
          <p:spPr>
            <a:xfrm>
              <a:off x="8724806" y="1420976"/>
              <a:ext cx="316835" cy="494263"/>
            </a:xfrm>
            <a:custGeom>
              <a:rect b="b" l="l" r="r" t="t"/>
              <a:pathLst>
                <a:path extrusionOk="0" h="494263" w="316835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44"/>
            <p:cNvSpPr/>
            <p:nvPr/>
          </p:nvSpPr>
          <p:spPr>
            <a:xfrm>
              <a:off x="8363922" y="1420979"/>
              <a:ext cx="316835" cy="506937"/>
            </a:xfrm>
            <a:custGeom>
              <a:rect b="b" l="l" r="r" t="t"/>
              <a:pathLst>
                <a:path extrusionOk="0" h="506936" w="316835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5" name="Google Shape;1775;p44"/>
          <p:cNvSpPr txBox="1"/>
          <p:nvPr/>
        </p:nvSpPr>
        <p:spPr>
          <a:xfrm>
            <a:off x="0" y="2457309"/>
            <a:ext cx="12192000" cy="995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67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5867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p44"/>
          <p:cNvSpPr txBox="1"/>
          <p:nvPr/>
        </p:nvSpPr>
        <p:spPr>
          <a:xfrm>
            <a:off x="0" y="3319327"/>
            <a:ext cx="12191852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867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0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45"/>
          <p:cNvSpPr txBox="1"/>
          <p:nvPr>
            <p:ph idx="1" type="body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782" name="Google Shape;1782;p45"/>
          <p:cNvGrpSpPr/>
          <p:nvPr/>
        </p:nvGrpSpPr>
        <p:grpSpPr>
          <a:xfrm>
            <a:off x="412475" y="1775975"/>
            <a:ext cx="4169253" cy="4398213"/>
            <a:chOff x="412475" y="1920407"/>
            <a:chExt cx="4032340" cy="4253781"/>
          </a:xfrm>
        </p:grpSpPr>
        <p:grpSp>
          <p:nvGrpSpPr>
            <p:cNvPr id="1783" name="Google Shape;1783;p45"/>
            <p:cNvGrpSpPr/>
            <p:nvPr/>
          </p:nvGrpSpPr>
          <p:grpSpPr>
            <a:xfrm>
              <a:off x="524483" y="2293626"/>
              <a:ext cx="3650418" cy="3880562"/>
              <a:chOff x="2771800" y="2060848"/>
              <a:chExt cx="3653928" cy="3884295"/>
            </a:xfrm>
          </p:grpSpPr>
          <p:sp>
            <p:nvSpPr>
              <p:cNvPr id="1784" name="Google Shape;1784;p45"/>
              <p:cNvSpPr/>
              <p:nvPr/>
            </p:nvSpPr>
            <p:spPr>
              <a:xfrm>
                <a:off x="2771800" y="2060848"/>
                <a:ext cx="3653928" cy="3884295"/>
              </a:xfrm>
              <a:custGeom>
                <a:rect b="b" l="l" r="r" t="t"/>
                <a:pathLst>
                  <a:path extrusionOk="0" h="1699" w="1598">
                    <a:moveTo>
                      <a:pt x="1179" y="1699"/>
                    </a:moveTo>
                    <a:cubicBezTo>
                      <a:pt x="499" y="1699"/>
                      <a:pt x="499" y="1699"/>
                      <a:pt x="499" y="1699"/>
                    </a:cubicBezTo>
                    <a:cubicBezTo>
                      <a:pt x="497" y="1573"/>
                      <a:pt x="497" y="1573"/>
                      <a:pt x="497" y="1573"/>
                    </a:cubicBezTo>
                    <a:cubicBezTo>
                      <a:pt x="485" y="1544"/>
                      <a:pt x="450" y="1514"/>
                      <a:pt x="421" y="1514"/>
                    </a:cubicBezTo>
                    <a:cubicBezTo>
                      <a:pt x="280" y="1512"/>
                      <a:pt x="280" y="1512"/>
                      <a:pt x="280" y="1512"/>
                    </a:cubicBezTo>
                    <a:cubicBezTo>
                      <a:pt x="178" y="1505"/>
                      <a:pt x="151" y="1425"/>
                      <a:pt x="151" y="1384"/>
                    </a:cubicBezTo>
                    <a:cubicBezTo>
                      <a:pt x="151" y="1383"/>
                      <a:pt x="151" y="1383"/>
                      <a:pt x="151" y="1383"/>
                    </a:cubicBezTo>
                    <a:cubicBezTo>
                      <a:pt x="152" y="1336"/>
                      <a:pt x="142" y="1309"/>
                      <a:pt x="138" y="1299"/>
                    </a:cubicBezTo>
                    <a:cubicBezTo>
                      <a:pt x="122" y="1287"/>
                      <a:pt x="112" y="1272"/>
                      <a:pt x="108" y="1264"/>
                    </a:cubicBezTo>
                    <a:cubicBezTo>
                      <a:pt x="92" y="1245"/>
                      <a:pt x="94" y="1220"/>
                      <a:pt x="104" y="1199"/>
                    </a:cubicBezTo>
                    <a:cubicBezTo>
                      <a:pt x="103" y="1197"/>
                      <a:pt x="102" y="1195"/>
                      <a:pt x="101" y="1193"/>
                    </a:cubicBezTo>
                    <a:cubicBezTo>
                      <a:pt x="83" y="1170"/>
                      <a:pt x="86" y="1143"/>
                      <a:pt x="98" y="1123"/>
                    </a:cubicBezTo>
                    <a:cubicBezTo>
                      <a:pt x="37" y="1100"/>
                      <a:pt x="19" y="1033"/>
                      <a:pt x="15" y="1016"/>
                    </a:cubicBezTo>
                    <a:cubicBezTo>
                      <a:pt x="0" y="978"/>
                      <a:pt x="16" y="947"/>
                      <a:pt x="28" y="934"/>
                    </a:cubicBezTo>
                    <a:cubicBezTo>
                      <a:pt x="31" y="931"/>
                      <a:pt x="31" y="931"/>
                      <a:pt x="31" y="931"/>
                    </a:cubicBezTo>
                    <a:cubicBezTo>
                      <a:pt x="34" y="929"/>
                      <a:pt x="34" y="929"/>
                      <a:pt x="34" y="929"/>
                    </a:cubicBezTo>
                    <a:cubicBezTo>
                      <a:pt x="125" y="874"/>
                      <a:pt x="126" y="796"/>
                      <a:pt x="126" y="792"/>
                    </a:cubicBezTo>
                    <a:cubicBezTo>
                      <a:pt x="126" y="790"/>
                      <a:pt x="126" y="790"/>
                      <a:pt x="126" y="790"/>
                    </a:cubicBezTo>
                    <a:cubicBezTo>
                      <a:pt x="126" y="788"/>
                      <a:pt x="126" y="788"/>
                      <a:pt x="126" y="788"/>
                    </a:cubicBezTo>
                    <a:cubicBezTo>
                      <a:pt x="128" y="772"/>
                      <a:pt x="123" y="739"/>
                      <a:pt x="119" y="721"/>
                    </a:cubicBezTo>
                    <a:cubicBezTo>
                      <a:pt x="97" y="671"/>
                      <a:pt x="95" y="582"/>
                      <a:pt x="95" y="572"/>
                    </a:cubicBezTo>
                    <a:cubicBezTo>
                      <a:pt x="91" y="427"/>
                      <a:pt x="182" y="296"/>
                      <a:pt x="186" y="291"/>
                    </a:cubicBezTo>
                    <a:cubicBezTo>
                      <a:pt x="187" y="290"/>
                      <a:pt x="187" y="290"/>
                      <a:pt x="187" y="290"/>
                    </a:cubicBezTo>
                    <a:cubicBezTo>
                      <a:pt x="406" y="13"/>
                      <a:pt x="736" y="4"/>
                      <a:pt x="763" y="4"/>
                    </a:cubicBezTo>
                    <a:cubicBezTo>
                      <a:pt x="791" y="1"/>
                      <a:pt x="819" y="0"/>
                      <a:pt x="847" y="0"/>
                    </a:cubicBezTo>
                    <a:cubicBezTo>
                      <a:pt x="1071" y="0"/>
                      <a:pt x="1220" y="91"/>
                      <a:pt x="1306" y="168"/>
                    </a:cubicBezTo>
                    <a:cubicBezTo>
                      <a:pt x="1395" y="247"/>
                      <a:pt x="1435" y="326"/>
                      <a:pt x="1440" y="337"/>
                    </a:cubicBezTo>
                    <a:cubicBezTo>
                      <a:pt x="1598" y="623"/>
                      <a:pt x="1516" y="916"/>
                      <a:pt x="1509" y="937"/>
                    </a:cubicBezTo>
                    <a:cubicBezTo>
                      <a:pt x="1452" y="1169"/>
                      <a:pt x="1254" y="1371"/>
                      <a:pt x="1226" y="1398"/>
                    </a:cubicBezTo>
                    <a:cubicBezTo>
                      <a:pt x="1186" y="1465"/>
                      <a:pt x="1179" y="1552"/>
                      <a:pt x="1179" y="1560"/>
                    </a:cubicBezTo>
                    <a:lnTo>
                      <a:pt x="1179" y="1699"/>
                    </a:lnTo>
                    <a:close/>
                    <a:moveTo>
                      <a:pt x="557" y="1640"/>
                    </a:moveTo>
                    <a:cubicBezTo>
                      <a:pt x="1120" y="1640"/>
                      <a:pt x="1120" y="1640"/>
                      <a:pt x="1120" y="1640"/>
                    </a:cubicBezTo>
                    <a:cubicBezTo>
                      <a:pt x="1120" y="1558"/>
                      <a:pt x="1120" y="1558"/>
                      <a:pt x="1120" y="1558"/>
                    </a:cubicBezTo>
                    <a:cubicBezTo>
                      <a:pt x="1120" y="1553"/>
                      <a:pt x="1126" y="1448"/>
                      <a:pt x="1177" y="1364"/>
                    </a:cubicBezTo>
                    <a:cubicBezTo>
                      <a:pt x="1179" y="1361"/>
                      <a:pt x="1179" y="1361"/>
                      <a:pt x="1179" y="1361"/>
                    </a:cubicBezTo>
                    <a:cubicBezTo>
                      <a:pt x="1182" y="1358"/>
                      <a:pt x="1182" y="1358"/>
                      <a:pt x="1182" y="1358"/>
                    </a:cubicBezTo>
                    <a:cubicBezTo>
                      <a:pt x="1184" y="1356"/>
                      <a:pt x="1396" y="1150"/>
                      <a:pt x="1452" y="922"/>
                    </a:cubicBezTo>
                    <a:cubicBezTo>
                      <a:pt x="1453" y="921"/>
                      <a:pt x="1453" y="921"/>
                      <a:pt x="1453" y="921"/>
                    </a:cubicBezTo>
                    <a:cubicBezTo>
                      <a:pt x="1454" y="918"/>
                      <a:pt x="1537" y="634"/>
                      <a:pt x="1388" y="364"/>
                    </a:cubicBezTo>
                    <a:cubicBezTo>
                      <a:pt x="1387" y="363"/>
                      <a:pt x="1387" y="363"/>
                      <a:pt x="1387" y="363"/>
                    </a:cubicBezTo>
                    <a:cubicBezTo>
                      <a:pt x="1386" y="362"/>
                      <a:pt x="1349" y="285"/>
                      <a:pt x="1265" y="210"/>
                    </a:cubicBezTo>
                    <a:cubicBezTo>
                      <a:pt x="1151" y="110"/>
                      <a:pt x="1011" y="59"/>
                      <a:pt x="847" y="59"/>
                    </a:cubicBezTo>
                    <a:cubicBezTo>
                      <a:pt x="821" y="59"/>
                      <a:pt x="794" y="60"/>
                      <a:pt x="767" y="63"/>
                    </a:cubicBezTo>
                    <a:cubicBezTo>
                      <a:pt x="766" y="63"/>
                      <a:pt x="766" y="63"/>
                      <a:pt x="766" y="63"/>
                    </a:cubicBezTo>
                    <a:cubicBezTo>
                      <a:pt x="765" y="63"/>
                      <a:pt x="765" y="63"/>
                      <a:pt x="765" y="63"/>
                    </a:cubicBezTo>
                    <a:cubicBezTo>
                      <a:pt x="761" y="63"/>
                      <a:pt x="681" y="64"/>
                      <a:pt x="575" y="97"/>
                    </a:cubicBezTo>
                    <a:cubicBezTo>
                      <a:pt x="434" y="140"/>
                      <a:pt x="320" y="217"/>
                      <a:pt x="234" y="325"/>
                    </a:cubicBezTo>
                    <a:cubicBezTo>
                      <a:pt x="227" y="335"/>
                      <a:pt x="151" y="450"/>
                      <a:pt x="154" y="571"/>
                    </a:cubicBezTo>
                    <a:cubicBezTo>
                      <a:pt x="154" y="595"/>
                      <a:pt x="159" y="666"/>
                      <a:pt x="174" y="699"/>
                    </a:cubicBezTo>
                    <a:cubicBezTo>
                      <a:pt x="175" y="702"/>
                      <a:pt x="175" y="702"/>
                      <a:pt x="175" y="702"/>
                    </a:cubicBezTo>
                    <a:cubicBezTo>
                      <a:pt x="176" y="705"/>
                      <a:pt x="176" y="705"/>
                      <a:pt x="176" y="705"/>
                    </a:cubicBezTo>
                    <a:cubicBezTo>
                      <a:pt x="177" y="710"/>
                      <a:pt x="189" y="761"/>
                      <a:pt x="185" y="794"/>
                    </a:cubicBezTo>
                    <a:cubicBezTo>
                      <a:pt x="184" y="812"/>
                      <a:pt x="177" y="908"/>
                      <a:pt x="70" y="976"/>
                    </a:cubicBezTo>
                    <a:cubicBezTo>
                      <a:pt x="68" y="979"/>
                      <a:pt x="66" y="986"/>
                      <a:pt x="70" y="995"/>
                    </a:cubicBezTo>
                    <a:cubicBezTo>
                      <a:pt x="72" y="998"/>
                      <a:pt x="72" y="998"/>
                      <a:pt x="72" y="998"/>
                    </a:cubicBezTo>
                    <a:cubicBezTo>
                      <a:pt x="72" y="1002"/>
                      <a:pt x="72" y="1002"/>
                      <a:pt x="72" y="1002"/>
                    </a:cubicBezTo>
                    <a:cubicBezTo>
                      <a:pt x="73" y="1002"/>
                      <a:pt x="84" y="1062"/>
                      <a:pt x="129" y="1071"/>
                    </a:cubicBezTo>
                    <a:cubicBezTo>
                      <a:pt x="136" y="1073"/>
                      <a:pt x="136" y="1073"/>
                      <a:pt x="136" y="1073"/>
                    </a:cubicBezTo>
                    <a:cubicBezTo>
                      <a:pt x="142" y="1078"/>
                      <a:pt x="142" y="1078"/>
                      <a:pt x="142" y="1078"/>
                    </a:cubicBezTo>
                    <a:cubicBezTo>
                      <a:pt x="154" y="1089"/>
                      <a:pt x="165" y="1112"/>
                      <a:pt x="154" y="1144"/>
                    </a:cubicBezTo>
                    <a:cubicBezTo>
                      <a:pt x="152" y="1150"/>
                      <a:pt x="152" y="1150"/>
                      <a:pt x="152" y="1150"/>
                    </a:cubicBezTo>
                    <a:cubicBezTo>
                      <a:pt x="149" y="1153"/>
                      <a:pt x="149" y="1153"/>
                      <a:pt x="149" y="1153"/>
                    </a:cubicBezTo>
                    <a:cubicBezTo>
                      <a:pt x="149" y="1154"/>
                      <a:pt x="148" y="1156"/>
                      <a:pt x="148" y="1157"/>
                    </a:cubicBezTo>
                    <a:cubicBezTo>
                      <a:pt x="148" y="1157"/>
                      <a:pt x="148" y="1157"/>
                      <a:pt x="148" y="1157"/>
                    </a:cubicBezTo>
                    <a:cubicBezTo>
                      <a:pt x="150" y="1159"/>
                      <a:pt x="150" y="1159"/>
                      <a:pt x="150" y="1159"/>
                    </a:cubicBezTo>
                    <a:cubicBezTo>
                      <a:pt x="152" y="1163"/>
                      <a:pt x="166" y="1185"/>
                      <a:pt x="164" y="1207"/>
                    </a:cubicBezTo>
                    <a:cubicBezTo>
                      <a:pt x="163" y="1215"/>
                      <a:pt x="163" y="1215"/>
                      <a:pt x="163" y="1215"/>
                    </a:cubicBezTo>
                    <a:cubicBezTo>
                      <a:pt x="159" y="1221"/>
                      <a:pt x="159" y="1221"/>
                      <a:pt x="159" y="1221"/>
                    </a:cubicBezTo>
                    <a:cubicBezTo>
                      <a:pt x="158" y="1223"/>
                      <a:pt x="157" y="1226"/>
                      <a:pt x="156" y="1229"/>
                    </a:cubicBezTo>
                    <a:cubicBezTo>
                      <a:pt x="157" y="1230"/>
                      <a:pt x="157" y="1230"/>
                      <a:pt x="157" y="1230"/>
                    </a:cubicBezTo>
                    <a:cubicBezTo>
                      <a:pt x="159" y="1235"/>
                      <a:pt x="159" y="1235"/>
                      <a:pt x="159" y="1235"/>
                    </a:cubicBezTo>
                    <a:cubicBezTo>
                      <a:pt x="161" y="1238"/>
                      <a:pt x="167" y="1248"/>
                      <a:pt x="176" y="1253"/>
                    </a:cubicBezTo>
                    <a:cubicBezTo>
                      <a:pt x="182" y="1257"/>
                      <a:pt x="182" y="1257"/>
                      <a:pt x="182" y="1257"/>
                    </a:cubicBezTo>
                    <a:cubicBezTo>
                      <a:pt x="185" y="1262"/>
                      <a:pt x="185" y="1262"/>
                      <a:pt x="185" y="1262"/>
                    </a:cubicBezTo>
                    <a:cubicBezTo>
                      <a:pt x="188" y="1266"/>
                      <a:pt x="212" y="1305"/>
                      <a:pt x="210" y="1384"/>
                    </a:cubicBezTo>
                    <a:cubicBezTo>
                      <a:pt x="210" y="1395"/>
                      <a:pt x="215" y="1449"/>
                      <a:pt x="285" y="1453"/>
                    </a:cubicBezTo>
                    <a:cubicBezTo>
                      <a:pt x="286" y="1453"/>
                      <a:pt x="286" y="1453"/>
                      <a:pt x="286" y="1453"/>
                    </a:cubicBezTo>
                    <a:cubicBezTo>
                      <a:pt x="429" y="1457"/>
                      <a:pt x="429" y="1457"/>
                      <a:pt x="429" y="1457"/>
                    </a:cubicBezTo>
                    <a:cubicBezTo>
                      <a:pt x="470" y="1460"/>
                      <a:pt x="533" y="1487"/>
                      <a:pt x="555" y="1559"/>
                    </a:cubicBezTo>
                    <a:cubicBezTo>
                      <a:pt x="556" y="1563"/>
                      <a:pt x="556" y="1563"/>
                      <a:pt x="556" y="1563"/>
                    </a:cubicBezTo>
                    <a:lnTo>
                      <a:pt x="557" y="164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45"/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fmla="val 12276732" name="adj1"/>
                  <a:gd fmla="val 16200000" name="adj2"/>
                </a:avLst>
              </a:prstGeom>
              <a:solidFill>
                <a:schemeClr val="accent3"/>
              </a:solidFill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45"/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fmla="val 15840500" name="adj1"/>
                  <a:gd fmla="val 19589917" name="adj2"/>
                </a:avLst>
              </a:prstGeom>
              <a:solidFill>
                <a:schemeClr val="accent3"/>
              </a:solidFill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45"/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fmla="val 19138758" name="adj1"/>
                  <a:gd fmla="val 1338485" name="adj2"/>
                </a:avLst>
              </a:prstGeom>
              <a:solidFill>
                <a:schemeClr val="accent3"/>
              </a:solidFill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45"/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fmla="val 798895" name="adj1"/>
                  <a:gd fmla="val 4047876" name="adj2"/>
                </a:avLst>
              </a:prstGeom>
              <a:solidFill>
                <a:schemeClr val="accent3"/>
              </a:solidFill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9" name="Google Shape;1789;p45"/>
            <p:cNvSpPr/>
            <p:nvPr/>
          </p:nvSpPr>
          <p:spPr>
            <a:xfrm>
              <a:off x="412475" y="1920407"/>
              <a:ext cx="3953351" cy="3953350"/>
            </a:xfrm>
            <a:prstGeom prst="arc">
              <a:avLst>
                <a:gd fmla="val 13483629" name="adj1"/>
                <a:gd fmla="val 2813791" name="adj2"/>
              </a:avLst>
            </a:prstGeom>
            <a:noFill/>
            <a:ln cap="flat" cmpd="sng" w="19050">
              <a:solidFill>
                <a:schemeClr val="accent3"/>
              </a:solidFill>
              <a:prstDash val="solid"/>
              <a:miter lim="800000"/>
              <a:headEnd len="med" w="med" type="oval"/>
              <a:tailEnd len="med" w="med" type="oval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45"/>
            <p:cNvSpPr/>
            <p:nvPr/>
          </p:nvSpPr>
          <p:spPr>
            <a:xfrm>
              <a:off x="1324683" y="2053570"/>
              <a:ext cx="240059" cy="24005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45"/>
            <p:cNvSpPr/>
            <p:nvPr/>
          </p:nvSpPr>
          <p:spPr>
            <a:xfrm>
              <a:off x="3205145" y="2053570"/>
              <a:ext cx="240059" cy="24005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45"/>
            <p:cNvSpPr/>
            <p:nvPr/>
          </p:nvSpPr>
          <p:spPr>
            <a:xfrm>
              <a:off x="4204756" y="3355373"/>
              <a:ext cx="240059" cy="24005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5"/>
            <p:cNvSpPr/>
            <p:nvPr/>
          </p:nvSpPr>
          <p:spPr>
            <a:xfrm>
              <a:off x="3962769" y="4856152"/>
              <a:ext cx="240059" cy="24005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45"/>
            <p:cNvSpPr/>
            <p:nvPr/>
          </p:nvSpPr>
          <p:spPr>
            <a:xfrm>
              <a:off x="1797928" y="2996089"/>
              <a:ext cx="258797" cy="320551"/>
            </a:xfrm>
            <a:custGeom>
              <a:rect b="b" l="l" r="r" t="t"/>
              <a:pathLst>
                <a:path extrusionOk="0" h="3930092" w="2736000">
                  <a:moveTo>
                    <a:pt x="1367278" y="2418044"/>
                  </a:moveTo>
                  <a:cubicBezTo>
                    <a:pt x="1475622" y="2496498"/>
                    <a:pt x="1442256" y="2523346"/>
                    <a:pt x="1552576" y="2576139"/>
                  </a:cubicBezTo>
                  <a:cubicBezTo>
                    <a:pt x="1866725" y="2636040"/>
                    <a:pt x="2088000" y="3057033"/>
                    <a:pt x="2088000" y="3520946"/>
                  </a:cubicBezTo>
                  <a:lnTo>
                    <a:pt x="648080" y="3506285"/>
                  </a:lnTo>
                  <a:cubicBezTo>
                    <a:pt x="653073" y="3048089"/>
                    <a:pt x="871005" y="2673776"/>
                    <a:pt x="1182763" y="2571640"/>
                  </a:cubicBezTo>
                  <a:cubicBezTo>
                    <a:pt x="1280064" y="2508169"/>
                    <a:pt x="1254632" y="2499927"/>
                    <a:pt x="1367278" y="2418044"/>
                  </a:cubicBezTo>
                  <a:close/>
                  <a:moveTo>
                    <a:pt x="648003" y="793859"/>
                  </a:moveTo>
                  <a:lnTo>
                    <a:pt x="2087849" y="808518"/>
                  </a:lnTo>
                  <a:cubicBezTo>
                    <a:pt x="2081743" y="1099400"/>
                    <a:pt x="1898532" y="1346081"/>
                    <a:pt x="1641214" y="1449982"/>
                  </a:cubicBezTo>
                  <a:cubicBezTo>
                    <a:pt x="1581100" y="1476031"/>
                    <a:pt x="1454311" y="1749732"/>
                    <a:pt x="1368003" y="1937706"/>
                  </a:cubicBezTo>
                  <a:cubicBezTo>
                    <a:pt x="1290978" y="1744554"/>
                    <a:pt x="1168712" y="1479962"/>
                    <a:pt x="1094068" y="1448735"/>
                  </a:cubicBezTo>
                  <a:cubicBezTo>
                    <a:pt x="831917" y="1343398"/>
                    <a:pt x="648003" y="1089607"/>
                    <a:pt x="648003" y="793859"/>
                  </a:cubicBezTo>
                  <a:close/>
                  <a:moveTo>
                    <a:pt x="516625" y="299874"/>
                  </a:moveTo>
                  <a:lnTo>
                    <a:pt x="516625" y="449580"/>
                  </a:lnTo>
                  <a:cubicBezTo>
                    <a:pt x="516625" y="947043"/>
                    <a:pt x="728081" y="1374116"/>
                    <a:pt x="1029987" y="1557992"/>
                  </a:cubicBezTo>
                  <a:cubicBezTo>
                    <a:pt x="1152140" y="1645374"/>
                    <a:pt x="1146996" y="1879118"/>
                    <a:pt x="1146996" y="2057479"/>
                  </a:cubicBezTo>
                  <a:cubicBezTo>
                    <a:pt x="1146996" y="2199170"/>
                    <a:pt x="1165085" y="2330604"/>
                    <a:pt x="1055065" y="2431585"/>
                  </a:cubicBezTo>
                  <a:cubicBezTo>
                    <a:pt x="746548" y="2590263"/>
                    <a:pt x="539378" y="3004916"/>
                    <a:pt x="539378" y="3468615"/>
                  </a:cubicBezTo>
                  <a:lnTo>
                    <a:pt x="539378" y="3604591"/>
                  </a:lnTo>
                  <a:lnTo>
                    <a:pt x="2196077" y="3604591"/>
                  </a:lnTo>
                  <a:lnTo>
                    <a:pt x="2196077" y="3468615"/>
                  </a:lnTo>
                  <a:cubicBezTo>
                    <a:pt x="2196077" y="3023625"/>
                    <a:pt x="1980552" y="2629673"/>
                    <a:pt x="1695313" y="2440912"/>
                  </a:cubicBezTo>
                  <a:cubicBezTo>
                    <a:pt x="1597256" y="2355530"/>
                    <a:pt x="1621109" y="2199255"/>
                    <a:pt x="1617547" y="2049252"/>
                  </a:cubicBezTo>
                  <a:cubicBezTo>
                    <a:pt x="1614246" y="1910233"/>
                    <a:pt x="1594005" y="1638458"/>
                    <a:pt x="1719395" y="1540961"/>
                  </a:cubicBezTo>
                  <a:cubicBezTo>
                    <a:pt x="2008283" y="1349911"/>
                    <a:pt x="2207952" y="932979"/>
                    <a:pt x="2207952" y="449580"/>
                  </a:cubicBezTo>
                  <a:lnTo>
                    <a:pt x="2207952" y="299874"/>
                  </a:lnTo>
                  <a:lnTo>
                    <a:pt x="516625" y="299874"/>
                  </a:lnTo>
                  <a:close/>
                  <a:moveTo>
                    <a:pt x="144000" y="0"/>
                  </a:moveTo>
                  <a:lnTo>
                    <a:pt x="2592000" y="0"/>
                  </a:lnTo>
                  <a:cubicBezTo>
                    <a:pt x="2671529" y="0"/>
                    <a:pt x="2736000" y="64471"/>
                    <a:pt x="2736000" y="144000"/>
                  </a:cubicBezTo>
                  <a:cubicBezTo>
                    <a:pt x="2736000" y="223529"/>
                    <a:pt x="2671529" y="288000"/>
                    <a:pt x="2592000" y="288000"/>
                  </a:cubicBezTo>
                  <a:lnTo>
                    <a:pt x="2396702" y="288000"/>
                  </a:lnTo>
                  <a:lnTo>
                    <a:pt x="2396702" y="413234"/>
                  </a:lnTo>
                  <a:cubicBezTo>
                    <a:pt x="2396702" y="964640"/>
                    <a:pt x="2159804" y="1441170"/>
                    <a:pt x="1815389" y="1665324"/>
                  </a:cubicBezTo>
                  <a:cubicBezTo>
                    <a:pt x="1718143" y="1767020"/>
                    <a:pt x="1749155" y="1822697"/>
                    <a:pt x="1753098" y="1974987"/>
                  </a:cubicBezTo>
                  <a:cubicBezTo>
                    <a:pt x="1757412" y="2141597"/>
                    <a:pt x="1739638" y="2200230"/>
                    <a:pt x="1825752" y="2312143"/>
                  </a:cubicBezTo>
                  <a:cubicBezTo>
                    <a:pt x="2164142" y="2539312"/>
                    <a:pt x="2395980" y="3011520"/>
                    <a:pt x="2395980" y="3557007"/>
                  </a:cubicBezTo>
                  <a:lnTo>
                    <a:pt x="2395980" y="3642092"/>
                  </a:lnTo>
                  <a:lnTo>
                    <a:pt x="2592000" y="3642092"/>
                  </a:lnTo>
                  <a:cubicBezTo>
                    <a:pt x="2671529" y="3642092"/>
                    <a:pt x="2736000" y="3706563"/>
                    <a:pt x="2736000" y="3786092"/>
                  </a:cubicBezTo>
                  <a:cubicBezTo>
                    <a:pt x="2736000" y="3865621"/>
                    <a:pt x="2671529" y="3930092"/>
                    <a:pt x="2592000" y="3930092"/>
                  </a:cubicBezTo>
                  <a:lnTo>
                    <a:pt x="144000" y="3930092"/>
                  </a:lnTo>
                  <a:cubicBezTo>
                    <a:pt x="64471" y="3930092"/>
                    <a:pt x="0" y="3865621"/>
                    <a:pt x="0" y="3786092"/>
                  </a:cubicBezTo>
                  <a:cubicBezTo>
                    <a:pt x="0" y="3706563"/>
                    <a:pt x="64471" y="3642092"/>
                    <a:pt x="144000" y="3642092"/>
                  </a:cubicBezTo>
                  <a:lnTo>
                    <a:pt x="338578" y="3642092"/>
                  </a:lnTo>
                  <a:lnTo>
                    <a:pt x="338578" y="3557007"/>
                  </a:lnTo>
                  <a:cubicBezTo>
                    <a:pt x="338578" y="2988551"/>
                    <a:pt x="590352" y="2499674"/>
                    <a:pt x="951672" y="2284199"/>
                  </a:cubicBezTo>
                  <a:cubicBezTo>
                    <a:pt x="1026597" y="2195332"/>
                    <a:pt x="1008559" y="2142287"/>
                    <a:pt x="1012216" y="1995181"/>
                  </a:cubicBezTo>
                  <a:cubicBezTo>
                    <a:pt x="1001243" y="1843296"/>
                    <a:pt x="1013640" y="1774963"/>
                    <a:pt x="943195" y="1693402"/>
                  </a:cubicBezTo>
                  <a:cubicBezTo>
                    <a:pt x="584785" y="1476413"/>
                    <a:pt x="339300" y="978710"/>
                    <a:pt x="339300" y="413234"/>
                  </a:cubicBezTo>
                  <a:lnTo>
                    <a:pt x="339300" y="288000"/>
                  </a:lnTo>
                  <a:lnTo>
                    <a:pt x="144000" y="288000"/>
                  </a:lnTo>
                  <a:cubicBezTo>
                    <a:pt x="64471" y="288000"/>
                    <a:pt x="0" y="223529"/>
                    <a:pt x="0" y="144000"/>
                  </a:cubicBezTo>
                  <a:cubicBezTo>
                    <a:pt x="0" y="64471"/>
                    <a:pt x="64471" y="0"/>
                    <a:pt x="1440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45"/>
            <p:cNvSpPr/>
            <p:nvPr/>
          </p:nvSpPr>
          <p:spPr>
            <a:xfrm>
              <a:off x="2972612" y="4273375"/>
              <a:ext cx="292493" cy="388019"/>
            </a:xfrm>
            <a:custGeom>
              <a:rect b="b" l="l" r="r" t="t"/>
              <a:pathLst>
                <a:path extrusionOk="0" h="3675920" w="2044268">
                  <a:moveTo>
                    <a:pt x="1849759" y="1844470"/>
                  </a:moveTo>
                  <a:cubicBezTo>
                    <a:pt x="1902285" y="1986097"/>
                    <a:pt x="1856232" y="2145419"/>
                    <a:pt x="1736244" y="2237180"/>
                  </a:cubicBezTo>
                  <a:cubicBezTo>
                    <a:pt x="1616256" y="2328941"/>
                    <a:pt x="1450434" y="2331652"/>
                    <a:pt x="1327511" y="2243861"/>
                  </a:cubicBezTo>
                  <a:cubicBezTo>
                    <a:pt x="1204588" y="2156070"/>
                    <a:pt x="1153353" y="1998338"/>
                    <a:pt x="1201222" y="1855070"/>
                  </a:cubicBezTo>
                  <a:close/>
                  <a:moveTo>
                    <a:pt x="472244" y="1811579"/>
                  </a:moveTo>
                  <a:lnTo>
                    <a:pt x="936104" y="1811579"/>
                  </a:lnTo>
                  <a:lnTo>
                    <a:pt x="936104" y="3084966"/>
                  </a:lnTo>
                  <a:lnTo>
                    <a:pt x="472244" y="3084966"/>
                  </a:lnTo>
                  <a:close/>
                  <a:moveTo>
                    <a:pt x="1055772" y="1382864"/>
                  </a:moveTo>
                  <a:lnTo>
                    <a:pt x="1182194" y="1400951"/>
                  </a:lnTo>
                  <a:lnTo>
                    <a:pt x="1140092" y="1976144"/>
                  </a:lnTo>
                  <a:lnTo>
                    <a:pt x="1141240" y="1976152"/>
                  </a:lnTo>
                  <a:cubicBezTo>
                    <a:pt x="1142160" y="2114088"/>
                    <a:pt x="1216927" y="2241891"/>
                    <a:pt x="1337039" y="2310849"/>
                  </a:cubicBezTo>
                  <a:cubicBezTo>
                    <a:pt x="1395846" y="2344611"/>
                    <a:pt x="1461087" y="2361721"/>
                    <a:pt x="1526190" y="2361677"/>
                  </a:cubicBezTo>
                  <a:cubicBezTo>
                    <a:pt x="1591293" y="2361720"/>
                    <a:pt x="1656534" y="2344611"/>
                    <a:pt x="1715341" y="2310849"/>
                  </a:cubicBezTo>
                  <a:cubicBezTo>
                    <a:pt x="1835453" y="2241891"/>
                    <a:pt x="1910221" y="2114088"/>
                    <a:pt x="1911140" y="1976152"/>
                  </a:cubicBezTo>
                  <a:lnTo>
                    <a:pt x="1912289" y="1976144"/>
                  </a:lnTo>
                  <a:lnTo>
                    <a:pt x="1870187" y="1400951"/>
                  </a:lnTo>
                  <a:lnTo>
                    <a:pt x="1996607" y="1382864"/>
                  </a:lnTo>
                  <a:lnTo>
                    <a:pt x="2043841" y="1975264"/>
                  </a:lnTo>
                  <a:lnTo>
                    <a:pt x="2044268" y="1980631"/>
                  </a:lnTo>
                  <a:lnTo>
                    <a:pt x="2032513" y="2078292"/>
                  </a:lnTo>
                  <a:cubicBezTo>
                    <a:pt x="2003256" y="2223457"/>
                    <a:pt x="1912046" y="2351246"/>
                    <a:pt x="1780540" y="2426745"/>
                  </a:cubicBezTo>
                  <a:cubicBezTo>
                    <a:pt x="1725784" y="2458182"/>
                    <a:pt x="1666892" y="2478916"/>
                    <a:pt x="1606676" y="2488123"/>
                  </a:cubicBezTo>
                  <a:lnTo>
                    <a:pt x="1606676" y="3411706"/>
                  </a:lnTo>
                  <a:cubicBezTo>
                    <a:pt x="1824984" y="3421296"/>
                    <a:pt x="1991876" y="3476350"/>
                    <a:pt x="1991876" y="3542756"/>
                  </a:cubicBezTo>
                  <a:cubicBezTo>
                    <a:pt x="1991876" y="3616300"/>
                    <a:pt x="1787181" y="3675920"/>
                    <a:pt x="1534676" y="3675920"/>
                  </a:cubicBezTo>
                  <a:cubicBezTo>
                    <a:pt x="1282171" y="3675920"/>
                    <a:pt x="1077476" y="3616300"/>
                    <a:pt x="1077476" y="3542756"/>
                  </a:cubicBezTo>
                  <a:cubicBezTo>
                    <a:pt x="1077476" y="3476350"/>
                    <a:pt x="1244368" y="3421296"/>
                    <a:pt x="1462676" y="3411706"/>
                  </a:cubicBezTo>
                  <a:lnTo>
                    <a:pt x="1462676" y="2490951"/>
                  </a:lnTo>
                  <a:cubicBezTo>
                    <a:pt x="1396633" y="2482731"/>
                    <a:pt x="1331761" y="2461147"/>
                    <a:pt x="1271841" y="2426746"/>
                  </a:cubicBezTo>
                  <a:cubicBezTo>
                    <a:pt x="1140335" y="2351247"/>
                    <a:pt x="1049125" y="2223457"/>
                    <a:pt x="1019867" y="2078292"/>
                  </a:cubicBezTo>
                  <a:lnTo>
                    <a:pt x="1008112" y="1980631"/>
                  </a:lnTo>
                  <a:lnTo>
                    <a:pt x="1008540" y="1975264"/>
                  </a:lnTo>
                  <a:close/>
                  <a:moveTo>
                    <a:pt x="319275" y="795860"/>
                  </a:moveTo>
                  <a:lnTo>
                    <a:pt x="468052" y="795860"/>
                  </a:lnTo>
                  <a:lnTo>
                    <a:pt x="616829" y="795860"/>
                  </a:lnTo>
                  <a:cubicBezTo>
                    <a:pt x="626877" y="929839"/>
                    <a:pt x="606781" y="968357"/>
                    <a:pt x="702240" y="1117409"/>
                  </a:cubicBezTo>
                  <a:cubicBezTo>
                    <a:pt x="838130" y="1263926"/>
                    <a:pt x="933525" y="1350835"/>
                    <a:pt x="936104" y="1491940"/>
                  </a:cubicBezTo>
                  <a:lnTo>
                    <a:pt x="936104" y="1764197"/>
                  </a:lnTo>
                  <a:lnTo>
                    <a:pt x="432048" y="1764197"/>
                  </a:lnTo>
                  <a:lnTo>
                    <a:pt x="432048" y="3132349"/>
                  </a:lnTo>
                  <a:lnTo>
                    <a:pt x="936104" y="3132349"/>
                  </a:lnTo>
                  <a:lnTo>
                    <a:pt x="936104" y="3519900"/>
                  </a:lnTo>
                  <a:cubicBezTo>
                    <a:pt x="936104" y="3606067"/>
                    <a:pt x="866251" y="3675920"/>
                    <a:pt x="780084" y="3675920"/>
                  </a:cubicBezTo>
                  <a:lnTo>
                    <a:pt x="468052" y="3675920"/>
                  </a:lnTo>
                  <a:lnTo>
                    <a:pt x="156020" y="3675920"/>
                  </a:lnTo>
                  <a:cubicBezTo>
                    <a:pt x="69853" y="3675920"/>
                    <a:pt x="0" y="3606067"/>
                    <a:pt x="0" y="3519900"/>
                  </a:cubicBezTo>
                  <a:lnTo>
                    <a:pt x="0" y="1491940"/>
                  </a:lnTo>
                  <a:cubicBezTo>
                    <a:pt x="2579" y="1350835"/>
                    <a:pt x="97974" y="1263926"/>
                    <a:pt x="233864" y="1117409"/>
                  </a:cubicBezTo>
                  <a:cubicBezTo>
                    <a:pt x="329323" y="968357"/>
                    <a:pt x="309227" y="929839"/>
                    <a:pt x="319275" y="795860"/>
                  </a:cubicBezTo>
                  <a:close/>
                  <a:moveTo>
                    <a:pt x="319544" y="0"/>
                  </a:moveTo>
                  <a:lnTo>
                    <a:pt x="616561" y="0"/>
                  </a:lnTo>
                  <a:cubicBezTo>
                    <a:pt x="633132" y="0"/>
                    <a:pt x="646565" y="13433"/>
                    <a:pt x="646565" y="30004"/>
                  </a:cubicBezTo>
                  <a:lnTo>
                    <a:pt x="646565" y="150016"/>
                  </a:lnTo>
                  <a:cubicBezTo>
                    <a:pt x="646565" y="166587"/>
                    <a:pt x="633132" y="180020"/>
                    <a:pt x="616561" y="180020"/>
                  </a:cubicBezTo>
                  <a:lnTo>
                    <a:pt x="616829" y="180020"/>
                  </a:lnTo>
                  <a:lnTo>
                    <a:pt x="616829" y="756020"/>
                  </a:lnTo>
                  <a:lnTo>
                    <a:pt x="319275" y="756020"/>
                  </a:lnTo>
                  <a:lnTo>
                    <a:pt x="319275" y="180020"/>
                  </a:lnTo>
                  <a:lnTo>
                    <a:pt x="319544" y="180020"/>
                  </a:lnTo>
                  <a:cubicBezTo>
                    <a:pt x="302973" y="180020"/>
                    <a:pt x="289540" y="166587"/>
                    <a:pt x="289540" y="150016"/>
                  </a:cubicBezTo>
                  <a:lnTo>
                    <a:pt x="289540" y="30004"/>
                  </a:lnTo>
                  <a:cubicBezTo>
                    <a:pt x="289540" y="13433"/>
                    <a:pt x="302973" y="0"/>
                    <a:pt x="3195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45"/>
            <p:cNvSpPr/>
            <p:nvPr/>
          </p:nvSpPr>
          <p:spPr>
            <a:xfrm rot="10138534">
              <a:off x="2544233" y="2863500"/>
              <a:ext cx="449989" cy="367051"/>
            </a:xfrm>
            <a:custGeom>
              <a:rect b="b" l="l" r="r" t="t"/>
              <a:pathLst>
                <a:path extrusionOk="0" h="3958584" w="4184701">
                  <a:moveTo>
                    <a:pt x="1747091" y="518820"/>
                  </a:moveTo>
                  <a:cubicBezTo>
                    <a:pt x="1991765" y="434966"/>
                    <a:pt x="2252127" y="414339"/>
                    <a:pt x="2511919" y="467230"/>
                  </a:cubicBezTo>
                  <a:cubicBezTo>
                    <a:pt x="2762999" y="518347"/>
                    <a:pt x="2988112" y="632970"/>
                    <a:pt x="3177256" y="796863"/>
                  </a:cubicBezTo>
                  <a:cubicBezTo>
                    <a:pt x="3407997" y="811892"/>
                    <a:pt x="3558359" y="796150"/>
                    <a:pt x="3567776" y="747812"/>
                  </a:cubicBezTo>
                  <a:cubicBezTo>
                    <a:pt x="3585195" y="658406"/>
                    <a:pt x="3113835" y="491346"/>
                    <a:pt x="2514965" y="374672"/>
                  </a:cubicBezTo>
                  <a:cubicBezTo>
                    <a:pt x="1916096" y="257999"/>
                    <a:pt x="1416495" y="235893"/>
                    <a:pt x="1399077" y="325300"/>
                  </a:cubicBezTo>
                  <a:cubicBezTo>
                    <a:pt x="1389596" y="373964"/>
                    <a:pt x="1524927" y="445636"/>
                    <a:pt x="1747091" y="518820"/>
                  </a:cubicBezTo>
                  <a:close/>
                  <a:moveTo>
                    <a:pt x="3623548" y="2515472"/>
                  </a:moveTo>
                  <a:cubicBezTo>
                    <a:pt x="3716210" y="2065521"/>
                    <a:pt x="3565914" y="1638880"/>
                    <a:pt x="3341371" y="1321395"/>
                  </a:cubicBezTo>
                  <a:cubicBezTo>
                    <a:pt x="3431596" y="1689238"/>
                    <a:pt x="3530325" y="2058742"/>
                    <a:pt x="3417312" y="2404651"/>
                  </a:cubicBezTo>
                  <a:close/>
                  <a:moveTo>
                    <a:pt x="460289" y="1922553"/>
                  </a:moveTo>
                  <a:lnTo>
                    <a:pt x="471090" y="1923642"/>
                  </a:lnTo>
                  <a:cubicBezTo>
                    <a:pt x="551432" y="1659724"/>
                    <a:pt x="672313" y="1420911"/>
                    <a:pt x="822683" y="1215863"/>
                  </a:cubicBezTo>
                  <a:lnTo>
                    <a:pt x="532232" y="1215863"/>
                  </a:lnTo>
                  <a:cubicBezTo>
                    <a:pt x="335082" y="1215863"/>
                    <a:pt x="175260" y="1375684"/>
                    <a:pt x="175260" y="1572834"/>
                  </a:cubicBezTo>
                  <a:lnTo>
                    <a:pt x="175259" y="1572834"/>
                  </a:lnTo>
                  <a:cubicBezTo>
                    <a:pt x="175259" y="1745340"/>
                    <a:pt x="297623" y="1889266"/>
                    <a:pt x="460289" y="1922553"/>
                  </a:cubicBezTo>
                  <a:close/>
                  <a:moveTo>
                    <a:pt x="2059628" y="2765696"/>
                  </a:moveTo>
                  <a:lnTo>
                    <a:pt x="2321225" y="2811600"/>
                  </a:lnTo>
                  <a:cubicBezTo>
                    <a:pt x="2377562" y="2638693"/>
                    <a:pt x="2266237" y="2497865"/>
                    <a:pt x="2136064" y="2257473"/>
                  </a:cubicBezTo>
                  <a:cubicBezTo>
                    <a:pt x="2341942" y="2437884"/>
                    <a:pt x="2577613" y="2594022"/>
                    <a:pt x="2532550" y="2841953"/>
                  </a:cubicBezTo>
                  <a:cubicBezTo>
                    <a:pt x="3138690" y="2923471"/>
                    <a:pt x="3591636" y="2903038"/>
                    <a:pt x="3615687" y="2779586"/>
                  </a:cubicBezTo>
                  <a:cubicBezTo>
                    <a:pt x="3645674" y="2625671"/>
                    <a:pt x="2997620" y="2369906"/>
                    <a:pt x="2168217" y="2208319"/>
                  </a:cubicBezTo>
                  <a:cubicBezTo>
                    <a:pt x="1338815" y="2046733"/>
                    <a:pt x="642144" y="2040514"/>
                    <a:pt x="612157" y="2194429"/>
                  </a:cubicBezTo>
                  <a:cubicBezTo>
                    <a:pt x="584716" y="2335283"/>
                    <a:pt x="1125116" y="2561433"/>
                    <a:pt x="1852965" y="2721406"/>
                  </a:cubicBezTo>
                  <a:cubicBezTo>
                    <a:pt x="1986864" y="2533919"/>
                    <a:pt x="1882305" y="2417728"/>
                    <a:pt x="1755364" y="2183304"/>
                  </a:cubicBezTo>
                  <a:cubicBezTo>
                    <a:pt x="1948494" y="2352544"/>
                    <a:pt x="2174363" y="2495111"/>
                    <a:pt x="2034132" y="2760232"/>
                  </a:cubicBezTo>
                  <a:cubicBezTo>
                    <a:pt x="2042553" y="2762356"/>
                    <a:pt x="2051081" y="2764031"/>
                    <a:pt x="2059628" y="2765696"/>
                  </a:cubicBezTo>
                  <a:close/>
                  <a:moveTo>
                    <a:pt x="2190894" y="3958584"/>
                  </a:moveTo>
                  <a:cubicBezTo>
                    <a:pt x="1768295" y="3627782"/>
                    <a:pt x="1896695" y="3283026"/>
                    <a:pt x="2140623" y="3067523"/>
                  </a:cubicBezTo>
                  <a:cubicBezTo>
                    <a:pt x="2193320" y="3015715"/>
                    <a:pt x="2233849" y="2968611"/>
                    <a:pt x="2263357" y="2924193"/>
                  </a:cubicBezTo>
                  <a:cubicBezTo>
                    <a:pt x="2186267" y="2913353"/>
                    <a:pt x="2108037" y="2899464"/>
                    <a:pt x="2028791" y="2884025"/>
                  </a:cubicBezTo>
                  <a:lnTo>
                    <a:pt x="1961861" y="2869343"/>
                  </a:lnTo>
                  <a:cubicBezTo>
                    <a:pt x="1948180" y="2887432"/>
                    <a:pt x="1932565" y="2905632"/>
                    <a:pt x="1915415" y="2924359"/>
                  </a:cubicBezTo>
                  <a:cubicBezTo>
                    <a:pt x="1817852" y="3057880"/>
                    <a:pt x="1560103" y="3193899"/>
                    <a:pt x="1799272" y="3545553"/>
                  </a:cubicBezTo>
                  <a:cubicBezTo>
                    <a:pt x="1460854" y="3280647"/>
                    <a:pt x="1563677" y="3004566"/>
                    <a:pt x="1759014" y="2831992"/>
                  </a:cubicBezTo>
                  <a:lnTo>
                    <a:pt x="1764677" y="2826090"/>
                  </a:lnTo>
                  <a:cubicBezTo>
                    <a:pt x="982901" y="2644363"/>
                    <a:pt x="406649" y="2366625"/>
                    <a:pt x="412121" y="2165041"/>
                  </a:cubicBezTo>
                  <a:lnTo>
                    <a:pt x="408595" y="2164332"/>
                  </a:lnTo>
                  <a:lnTo>
                    <a:pt x="411905" y="2150927"/>
                  </a:lnTo>
                  <a:cubicBezTo>
                    <a:pt x="411404" y="2149617"/>
                    <a:pt x="411615" y="2148419"/>
                    <a:pt x="411848" y="2147224"/>
                  </a:cubicBezTo>
                  <a:lnTo>
                    <a:pt x="414179" y="2141711"/>
                  </a:lnTo>
                  <a:lnTo>
                    <a:pt x="426269" y="2094377"/>
                  </a:lnTo>
                  <a:cubicBezTo>
                    <a:pt x="425816" y="2094419"/>
                    <a:pt x="425390" y="2094332"/>
                    <a:pt x="424963" y="2094245"/>
                  </a:cubicBezTo>
                  <a:cubicBezTo>
                    <a:pt x="182437" y="2044617"/>
                    <a:pt x="1" y="1830030"/>
                    <a:pt x="0" y="1572833"/>
                  </a:cubicBezTo>
                  <a:lnTo>
                    <a:pt x="1" y="1572833"/>
                  </a:lnTo>
                  <a:cubicBezTo>
                    <a:pt x="1" y="1278893"/>
                    <a:pt x="238286" y="1040608"/>
                    <a:pt x="532226" y="1040608"/>
                  </a:cubicBezTo>
                  <a:lnTo>
                    <a:pt x="966936" y="1040608"/>
                  </a:lnTo>
                  <a:cubicBezTo>
                    <a:pt x="1123433" y="865626"/>
                    <a:pt x="1304254" y="723953"/>
                    <a:pt x="1499342" y="622082"/>
                  </a:cubicBezTo>
                  <a:cubicBezTo>
                    <a:pt x="1047629" y="466253"/>
                    <a:pt x="762789" y="292915"/>
                    <a:pt x="787934" y="163850"/>
                  </a:cubicBezTo>
                  <a:cubicBezTo>
                    <a:pt x="827501" y="-39241"/>
                    <a:pt x="1619623" y="-55804"/>
                    <a:pt x="2557190" y="126856"/>
                  </a:cubicBezTo>
                  <a:cubicBezTo>
                    <a:pt x="3494756" y="309515"/>
                    <a:pt x="4222729" y="622227"/>
                    <a:pt x="4183162" y="825318"/>
                  </a:cubicBezTo>
                  <a:cubicBezTo>
                    <a:pt x="4158267" y="953098"/>
                    <a:pt x="3835461" y="1007038"/>
                    <a:pt x="3365964" y="983851"/>
                  </a:cubicBezTo>
                  <a:cubicBezTo>
                    <a:pt x="3747047" y="1429972"/>
                    <a:pt x="3927961" y="2099812"/>
                    <a:pt x="3803926" y="2798722"/>
                  </a:cubicBezTo>
                  <a:cubicBezTo>
                    <a:pt x="3805119" y="2801970"/>
                    <a:pt x="3804666" y="2805049"/>
                    <a:pt x="3804070" y="2808106"/>
                  </a:cubicBezTo>
                  <a:lnTo>
                    <a:pt x="3801620" y="2813901"/>
                  </a:lnTo>
                  <a:cubicBezTo>
                    <a:pt x="3800848" y="2824321"/>
                    <a:pt x="3798919" y="2834550"/>
                    <a:pt x="3796925" y="2844784"/>
                  </a:cubicBezTo>
                  <a:lnTo>
                    <a:pt x="3789212" y="2843235"/>
                  </a:lnTo>
                  <a:cubicBezTo>
                    <a:pt x="3693045" y="3000715"/>
                    <a:pt x="3167676" y="3043207"/>
                    <a:pt x="2495214" y="2957076"/>
                  </a:cubicBezTo>
                  <a:cubicBezTo>
                    <a:pt x="2463609" y="3025452"/>
                    <a:pt x="2411786" y="3100029"/>
                    <a:pt x="2335929" y="3182867"/>
                  </a:cubicBezTo>
                  <a:cubicBezTo>
                    <a:pt x="2214096" y="3349602"/>
                    <a:pt x="1892232" y="3519455"/>
                    <a:pt x="2190894" y="39585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45"/>
            <p:cNvSpPr/>
            <p:nvPr/>
          </p:nvSpPr>
          <p:spPr>
            <a:xfrm>
              <a:off x="3072632" y="3514195"/>
              <a:ext cx="449989" cy="241189"/>
            </a:xfrm>
            <a:custGeom>
              <a:rect b="b" l="l" r="r" t="t"/>
              <a:pathLst>
                <a:path extrusionOk="0" h="2444140" w="3932090">
                  <a:moveTo>
                    <a:pt x="3752090" y="1724140"/>
                  </a:moveTo>
                  <a:lnTo>
                    <a:pt x="3932090" y="1724140"/>
                  </a:lnTo>
                  <a:lnTo>
                    <a:pt x="3932090" y="2444140"/>
                  </a:lnTo>
                  <a:lnTo>
                    <a:pt x="3752090" y="2444140"/>
                  </a:lnTo>
                  <a:close/>
                  <a:moveTo>
                    <a:pt x="3507168" y="1724140"/>
                  </a:moveTo>
                  <a:lnTo>
                    <a:pt x="3687168" y="1724140"/>
                  </a:lnTo>
                  <a:lnTo>
                    <a:pt x="3687168" y="2444140"/>
                  </a:lnTo>
                  <a:lnTo>
                    <a:pt x="3507168" y="2444140"/>
                  </a:lnTo>
                  <a:close/>
                  <a:moveTo>
                    <a:pt x="3262246" y="1724140"/>
                  </a:moveTo>
                  <a:lnTo>
                    <a:pt x="3442246" y="1724140"/>
                  </a:lnTo>
                  <a:lnTo>
                    <a:pt x="3442246" y="2444140"/>
                  </a:lnTo>
                  <a:lnTo>
                    <a:pt x="3262246" y="2444140"/>
                  </a:lnTo>
                  <a:close/>
                  <a:moveTo>
                    <a:pt x="1055059" y="1724140"/>
                  </a:moveTo>
                  <a:lnTo>
                    <a:pt x="3143291" y="1724140"/>
                  </a:lnTo>
                  <a:lnTo>
                    <a:pt x="3143291" y="2444140"/>
                  </a:lnTo>
                  <a:lnTo>
                    <a:pt x="1055059" y="2444140"/>
                  </a:lnTo>
                  <a:close/>
                  <a:moveTo>
                    <a:pt x="0" y="1724140"/>
                  </a:moveTo>
                  <a:lnTo>
                    <a:pt x="936104" y="1724140"/>
                  </a:lnTo>
                  <a:lnTo>
                    <a:pt x="936104" y="2444140"/>
                  </a:lnTo>
                  <a:lnTo>
                    <a:pt x="0" y="2444140"/>
                  </a:lnTo>
                  <a:close/>
                  <a:moveTo>
                    <a:pt x="3762587" y="1589250"/>
                  </a:moveTo>
                  <a:lnTo>
                    <a:pt x="3765926" y="1589250"/>
                  </a:lnTo>
                  <a:lnTo>
                    <a:pt x="3765536" y="1590703"/>
                  </a:lnTo>
                  <a:close/>
                  <a:moveTo>
                    <a:pt x="3220509" y="127090"/>
                  </a:moveTo>
                  <a:cubicBezTo>
                    <a:pt x="3119394" y="287890"/>
                    <a:pt x="3131085" y="531689"/>
                    <a:pt x="3167859" y="664285"/>
                  </a:cubicBezTo>
                  <a:cubicBezTo>
                    <a:pt x="3206229" y="802641"/>
                    <a:pt x="3326101" y="848242"/>
                    <a:pt x="3454497" y="918848"/>
                  </a:cubicBezTo>
                  <a:cubicBezTo>
                    <a:pt x="3570280" y="981111"/>
                    <a:pt x="3683530" y="1073194"/>
                    <a:pt x="3717026" y="1189260"/>
                  </a:cubicBezTo>
                  <a:cubicBezTo>
                    <a:pt x="3750313" y="1304598"/>
                    <a:pt x="3742628" y="1529634"/>
                    <a:pt x="3568800" y="1629993"/>
                  </a:cubicBezTo>
                  <a:cubicBezTo>
                    <a:pt x="3616998" y="1398869"/>
                    <a:pt x="3491441" y="1157349"/>
                    <a:pt x="3350531" y="1088131"/>
                  </a:cubicBezTo>
                  <a:cubicBezTo>
                    <a:pt x="3206654" y="1043087"/>
                    <a:pt x="3006067" y="916673"/>
                    <a:pt x="2942451" y="750665"/>
                  </a:cubicBezTo>
                  <a:cubicBezTo>
                    <a:pt x="2847039" y="501685"/>
                    <a:pt x="2971529" y="222502"/>
                    <a:pt x="3220509" y="127090"/>
                  </a:cubicBezTo>
                  <a:close/>
                  <a:moveTo>
                    <a:pt x="3467790" y="0"/>
                  </a:moveTo>
                  <a:cubicBezTo>
                    <a:pt x="3400562" y="106909"/>
                    <a:pt x="3408335" y="269002"/>
                    <a:pt x="3432785" y="357161"/>
                  </a:cubicBezTo>
                  <a:cubicBezTo>
                    <a:pt x="3458296" y="449148"/>
                    <a:pt x="3537994" y="479466"/>
                    <a:pt x="3623360" y="526409"/>
                  </a:cubicBezTo>
                  <a:cubicBezTo>
                    <a:pt x="3700340" y="567806"/>
                    <a:pt x="3775635" y="629028"/>
                    <a:pt x="3797906" y="706196"/>
                  </a:cubicBezTo>
                  <a:cubicBezTo>
                    <a:pt x="3820036" y="782880"/>
                    <a:pt x="3814927" y="932498"/>
                    <a:pt x="3699356" y="999223"/>
                  </a:cubicBezTo>
                  <a:cubicBezTo>
                    <a:pt x="3731401" y="845558"/>
                    <a:pt x="3647923" y="684980"/>
                    <a:pt x="3554236" y="638959"/>
                  </a:cubicBezTo>
                  <a:cubicBezTo>
                    <a:pt x="3458578" y="609011"/>
                    <a:pt x="3325215" y="524963"/>
                    <a:pt x="3282919" y="414591"/>
                  </a:cubicBezTo>
                  <a:cubicBezTo>
                    <a:pt x="3219483" y="249054"/>
                    <a:pt x="3302253" y="63436"/>
                    <a:pt x="3467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8" name="Google Shape;1798;p45"/>
          <p:cNvSpPr/>
          <p:nvPr/>
        </p:nvSpPr>
        <p:spPr>
          <a:xfrm>
            <a:off x="4777771" y="1611685"/>
            <a:ext cx="2228565" cy="3873764"/>
          </a:xfrm>
          <a:custGeom>
            <a:rect b="b" l="l" r="r" t="t"/>
            <a:pathLst>
              <a:path extrusionOk="0" h="6189377" w="3560732">
                <a:moveTo>
                  <a:pt x="1938429" y="6189377"/>
                </a:moveTo>
                <a:lnTo>
                  <a:pt x="3478578" y="6186505"/>
                </a:lnTo>
                <a:cubicBezTo>
                  <a:pt x="3127740" y="5200667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20954" y="5276565"/>
                  <a:pt x="1938429" y="6189377"/>
                </a:cubicBezTo>
                <a:close/>
              </a:path>
            </a:pathLst>
          </a:custGeom>
          <a:solidFill>
            <a:schemeClr val="accen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45"/>
          <p:cNvSpPr/>
          <p:nvPr/>
        </p:nvSpPr>
        <p:spPr>
          <a:xfrm>
            <a:off x="8210366" y="3137166"/>
            <a:ext cx="2351766" cy="2825704"/>
          </a:xfrm>
          <a:prstGeom prst="roundRect">
            <a:avLst>
              <a:gd fmla="val 6085" name="adj"/>
            </a:avLst>
          </a:prstGeom>
          <a:solidFill>
            <a:schemeClr val="lt1"/>
          </a:solidFill>
          <a:ln cap="flat" cmpd="sng" w="26987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81000" kx="1200000" rotWithShape="0" algn="br" dir="14400000" dist="127000" sy="23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45"/>
          <p:cNvSpPr/>
          <p:nvPr/>
        </p:nvSpPr>
        <p:spPr>
          <a:xfrm>
            <a:off x="7922739" y="3739091"/>
            <a:ext cx="2947481" cy="1789889"/>
          </a:xfrm>
          <a:custGeom>
            <a:rect b="b" l="l" r="r" t="t"/>
            <a:pathLst>
              <a:path extrusionOk="0" h="1789889" w="2947481">
                <a:moveTo>
                  <a:pt x="0" y="194553"/>
                </a:moveTo>
                <a:lnTo>
                  <a:pt x="1536970" y="1789889"/>
                </a:lnTo>
                <a:lnTo>
                  <a:pt x="2947481" y="1429967"/>
                </a:lnTo>
                <a:lnTo>
                  <a:pt x="1400783" y="0"/>
                </a:lnTo>
                <a:lnTo>
                  <a:pt x="0" y="1945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45"/>
          <p:cNvSpPr/>
          <p:nvPr/>
        </p:nvSpPr>
        <p:spPr>
          <a:xfrm rot="10800000">
            <a:off x="7690832" y="1818575"/>
            <a:ext cx="2351767" cy="1301311"/>
          </a:xfrm>
          <a:custGeom>
            <a:rect b="b" l="l" r="r" t="t"/>
            <a:pathLst>
              <a:path extrusionOk="0" h="1391026" w="2513902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45"/>
          <p:cNvSpPr/>
          <p:nvPr/>
        </p:nvSpPr>
        <p:spPr>
          <a:xfrm flipH="1">
            <a:off x="10184660" y="2739114"/>
            <a:ext cx="1442569" cy="1064066"/>
          </a:xfrm>
          <a:custGeom>
            <a:rect b="b" l="l" r="r" t="t"/>
            <a:pathLst>
              <a:path extrusionOk="0" h="3035027" w="4114619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45"/>
          <p:cNvSpPr/>
          <p:nvPr/>
        </p:nvSpPr>
        <p:spPr>
          <a:xfrm>
            <a:off x="4986361" y="5368310"/>
            <a:ext cx="6248967" cy="1160647"/>
          </a:xfrm>
          <a:custGeom>
            <a:rect b="b" l="l" r="r" t="t"/>
            <a:pathLst>
              <a:path extrusionOk="0" h="1160647" w="6248967">
                <a:moveTo>
                  <a:pt x="5466852" y="756158"/>
                </a:moveTo>
                <a:cubicBezTo>
                  <a:pt x="5466852" y="756158"/>
                  <a:pt x="5466852" y="756158"/>
                  <a:pt x="5504746" y="756158"/>
                </a:cubicBezTo>
                <a:cubicBezTo>
                  <a:pt x="5504746" y="756158"/>
                  <a:pt x="5504746" y="756158"/>
                  <a:pt x="5504746" y="757902"/>
                </a:cubicBezTo>
                <a:lnTo>
                  <a:pt x="5504746" y="770106"/>
                </a:lnTo>
                <a:cubicBezTo>
                  <a:pt x="5504746" y="770106"/>
                  <a:pt x="5504746" y="770106"/>
                  <a:pt x="5542639" y="770106"/>
                </a:cubicBezTo>
                <a:cubicBezTo>
                  <a:pt x="5542639" y="770106"/>
                  <a:pt x="5542639" y="770106"/>
                  <a:pt x="5542639" y="860767"/>
                </a:cubicBezTo>
                <a:cubicBezTo>
                  <a:pt x="5542639" y="860767"/>
                  <a:pt x="5542639" y="860767"/>
                  <a:pt x="5544032" y="860767"/>
                </a:cubicBezTo>
                <a:lnTo>
                  <a:pt x="5553784" y="860767"/>
                </a:lnTo>
                <a:cubicBezTo>
                  <a:pt x="5553784" y="860767"/>
                  <a:pt x="5553784" y="860767"/>
                  <a:pt x="5553784" y="993272"/>
                </a:cubicBezTo>
                <a:cubicBezTo>
                  <a:pt x="5553784" y="993272"/>
                  <a:pt x="5553784" y="993272"/>
                  <a:pt x="5556013" y="993272"/>
                </a:cubicBezTo>
                <a:lnTo>
                  <a:pt x="5571616" y="993272"/>
                </a:lnTo>
                <a:cubicBezTo>
                  <a:pt x="5571616" y="993272"/>
                  <a:pt x="5571616" y="993272"/>
                  <a:pt x="5571616" y="907260"/>
                </a:cubicBezTo>
                <a:cubicBezTo>
                  <a:pt x="5571616" y="907260"/>
                  <a:pt x="5571616" y="907260"/>
                  <a:pt x="5572452" y="906679"/>
                </a:cubicBezTo>
                <a:lnTo>
                  <a:pt x="5578303" y="902611"/>
                </a:lnTo>
                <a:cubicBezTo>
                  <a:pt x="5582761" y="902611"/>
                  <a:pt x="5582761" y="902611"/>
                  <a:pt x="5582761" y="903773"/>
                </a:cubicBezTo>
                <a:lnTo>
                  <a:pt x="5582761" y="911910"/>
                </a:lnTo>
                <a:cubicBezTo>
                  <a:pt x="5582761" y="911910"/>
                  <a:pt x="5582761" y="911910"/>
                  <a:pt x="5584990" y="910747"/>
                </a:cubicBezTo>
                <a:lnTo>
                  <a:pt x="5600593" y="902611"/>
                </a:lnTo>
                <a:cubicBezTo>
                  <a:pt x="5600593" y="902611"/>
                  <a:pt x="5600593" y="902611"/>
                  <a:pt x="5602544" y="902611"/>
                </a:cubicBezTo>
                <a:lnTo>
                  <a:pt x="5616196" y="902611"/>
                </a:lnTo>
                <a:cubicBezTo>
                  <a:pt x="5616196" y="902611"/>
                  <a:pt x="5616196" y="902611"/>
                  <a:pt x="5616196" y="1060687"/>
                </a:cubicBezTo>
                <a:cubicBezTo>
                  <a:pt x="5616196" y="1060687"/>
                  <a:pt x="5616196" y="1060687"/>
                  <a:pt x="5647403" y="1065337"/>
                </a:cubicBezTo>
                <a:cubicBezTo>
                  <a:pt x="5647403" y="1063012"/>
                  <a:pt x="5647403" y="1060687"/>
                  <a:pt x="5647403" y="1058363"/>
                </a:cubicBezTo>
                <a:cubicBezTo>
                  <a:pt x="5658548" y="1058363"/>
                  <a:pt x="5669693" y="1058363"/>
                  <a:pt x="5680838" y="1058363"/>
                </a:cubicBezTo>
                <a:cubicBezTo>
                  <a:pt x="5680838" y="1046739"/>
                  <a:pt x="5680838" y="1037441"/>
                  <a:pt x="5680838" y="1028142"/>
                </a:cubicBezTo>
                <a:lnTo>
                  <a:pt x="5689754" y="1028142"/>
                </a:lnTo>
                <a:cubicBezTo>
                  <a:pt x="5689754" y="1014194"/>
                  <a:pt x="5689754" y="1002571"/>
                  <a:pt x="5689754" y="988623"/>
                </a:cubicBezTo>
                <a:cubicBezTo>
                  <a:pt x="5691983" y="988623"/>
                  <a:pt x="5694212" y="988623"/>
                  <a:pt x="5696441" y="988623"/>
                </a:cubicBezTo>
                <a:cubicBezTo>
                  <a:pt x="5696441" y="974675"/>
                  <a:pt x="5696441" y="963052"/>
                  <a:pt x="5696441" y="949104"/>
                </a:cubicBezTo>
                <a:cubicBezTo>
                  <a:pt x="5700899" y="949104"/>
                  <a:pt x="5705357" y="949104"/>
                  <a:pt x="5712044" y="949104"/>
                </a:cubicBezTo>
                <a:cubicBezTo>
                  <a:pt x="5727647" y="944455"/>
                  <a:pt x="5745479" y="935156"/>
                  <a:pt x="5761082" y="928182"/>
                </a:cubicBezTo>
                <a:cubicBezTo>
                  <a:pt x="5763311" y="921208"/>
                  <a:pt x="5763311" y="914234"/>
                  <a:pt x="5763311" y="907260"/>
                </a:cubicBezTo>
                <a:cubicBezTo>
                  <a:pt x="5765540" y="914234"/>
                  <a:pt x="5765540" y="921208"/>
                  <a:pt x="5767769" y="928182"/>
                </a:cubicBezTo>
                <a:cubicBezTo>
                  <a:pt x="5785601" y="937481"/>
                  <a:pt x="5801204" y="946779"/>
                  <a:pt x="5819036" y="956078"/>
                </a:cubicBezTo>
                <a:cubicBezTo>
                  <a:pt x="5819036" y="953759"/>
                  <a:pt x="5819036" y="951441"/>
                  <a:pt x="5819036" y="951429"/>
                </a:cubicBezTo>
                <a:cubicBezTo>
                  <a:pt x="5823494" y="951429"/>
                  <a:pt x="5827953" y="951429"/>
                  <a:pt x="5832411" y="951429"/>
                </a:cubicBezTo>
                <a:cubicBezTo>
                  <a:pt x="5832411" y="963052"/>
                  <a:pt x="5832411" y="977000"/>
                  <a:pt x="5832411" y="988623"/>
                </a:cubicBezTo>
                <a:cubicBezTo>
                  <a:pt x="5834640" y="988623"/>
                  <a:pt x="5836869" y="988623"/>
                  <a:pt x="5839098" y="988623"/>
                </a:cubicBezTo>
                <a:cubicBezTo>
                  <a:pt x="5839098" y="1002571"/>
                  <a:pt x="5839098" y="1016519"/>
                  <a:pt x="5839098" y="1032791"/>
                </a:cubicBezTo>
                <a:cubicBezTo>
                  <a:pt x="5841327" y="1032791"/>
                  <a:pt x="5843556" y="1032791"/>
                  <a:pt x="5845785" y="1032791"/>
                </a:cubicBezTo>
                <a:cubicBezTo>
                  <a:pt x="5845785" y="1039765"/>
                  <a:pt x="5845785" y="1046739"/>
                  <a:pt x="5845785" y="1053713"/>
                </a:cubicBezTo>
                <a:cubicBezTo>
                  <a:pt x="5850243" y="1053713"/>
                  <a:pt x="5854701" y="1053713"/>
                  <a:pt x="5859159" y="1053713"/>
                </a:cubicBezTo>
                <a:cubicBezTo>
                  <a:pt x="5859159" y="1065337"/>
                  <a:pt x="5859159" y="1074635"/>
                  <a:pt x="5859159" y="1086258"/>
                </a:cubicBezTo>
                <a:cubicBezTo>
                  <a:pt x="5888136" y="1083934"/>
                  <a:pt x="5914884" y="1081609"/>
                  <a:pt x="5943861" y="1079284"/>
                </a:cubicBezTo>
                <a:cubicBezTo>
                  <a:pt x="5943861" y="1067661"/>
                  <a:pt x="5943861" y="1058363"/>
                  <a:pt x="5943861" y="1046739"/>
                </a:cubicBezTo>
                <a:cubicBezTo>
                  <a:pt x="5959464" y="1046739"/>
                  <a:pt x="5975067" y="1046739"/>
                  <a:pt x="5988441" y="1046739"/>
                </a:cubicBezTo>
                <a:cubicBezTo>
                  <a:pt x="5988441" y="1039765"/>
                  <a:pt x="5988441" y="1035116"/>
                  <a:pt x="5988441" y="1028142"/>
                </a:cubicBezTo>
                <a:cubicBezTo>
                  <a:pt x="6019648" y="1028142"/>
                  <a:pt x="6050854" y="1028142"/>
                  <a:pt x="6082060" y="1028142"/>
                </a:cubicBezTo>
                <a:cubicBezTo>
                  <a:pt x="6082060" y="1032791"/>
                  <a:pt x="6082060" y="1035116"/>
                  <a:pt x="6082060" y="1039765"/>
                </a:cubicBezTo>
                <a:cubicBezTo>
                  <a:pt x="6102121" y="1039765"/>
                  <a:pt x="6122182" y="1039765"/>
                  <a:pt x="6142243" y="1039765"/>
                </a:cubicBezTo>
                <a:cubicBezTo>
                  <a:pt x="6142243" y="1042090"/>
                  <a:pt x="6142243" y="1044415"/>
                  <a:pt x="6142243" y="1046739"/>
                </a:cubicBezTo>
                <a:cubicBezTo>
                  <a:pt x="6146701" y="1046739"/>
                  <a:pt x="6153388" y="1046739"/>
                  <a:pt x="6160075" y="1046739"/>
                </a:cubicBezTo>
                <a:cubicBezTo>
                  <a:pt x="6160075" y="1049064"/>
                  <a:pt x="6160075" y="1051389"/>
                  <a:pt x="6160075" y="1053713"/>
                </a:cubicBezTo>
                <a:cubicBezTo>
                  <a:pt x="6164533" y="1053713"/>
                  <a:pt x="6171220" y="1053713"/>
                  <a:pt x="6175678" y="1053713"/>
                </a:cubicBezTo>
                <a:cubicBezTo>
                  <a:pt x="6175678" y="1047044"/>
                  <a:pt x="6175678" y="1040375"/>
                  <a:pt x="6175678" y="1033706"/>
                </a:cubicBezTo>
                <a:lnTo>
                  <a:pt x="6248967" y="1160647"/>
                </a:lnTo>
                <a:cubicBezTo>
                  <a:pt x="5767237" y="1160647"/>
                  <a:pt x="5049492" y="1160647"/>
                  <a:pt x="3980101" y="1160647"/>
                </a:cubicBezTo>
                <a:cubicBezTo>
                  <a:pt x="3980101" y="1160647"/>
                  <a:pt x="3980101" y="1160647"/>
                  <a:pt x="3980101" y="1063012"/>
                </a:cubicBezTo>
                <a:cubicBezTo>
                  <a:pt x="3980101" y="1063012"/>
                  <a:pt x="3980101" y="1063012"/>
                  <a:pt x="3980937" y="1063593"/>
                </a:cubicBezTo>
                <a:lnTo>
                  <a:pt x="3986788" y="1067661"/>
                </a:lnTo>
                <a:cubicBezTo>
                  <a:pt x="3986788" y="1067661"/>
                  <a:pt x="3986788" y="1067661"/>
                  <a:pt x="3993475" y="1037441"/>
                </a:cubicBezTo>
                <a:cubicBezTo>
                  <a:pt x="3993475" y="1037441"/>
                  <a:pt x="3993475" y="1037441"/>
                  <a:pt x="3994311" y="1037441"/>
                </a:cubicBezTo>
                <a:lnTo>
                  <a:pt x="4000162" y="1037441"/>
                </a:lnTo>
                <a:cubicBezTo>
                  <a:pt x="4000162" y="1037441"/>
                  <a:pt x="4000162" y="1037441"/>
                  <a:pt x="4009078" y="967701"/>
                </a:cubicBezTo>
                <a:lnTo>
                  <a:pt x="4004620" y="963052"/>
                </a:lnTo>
                <a:cubicBezTo>
                  <a:pt x="4004620" y="963052"/>
                  <a:pt x="4004620" y="963052"/>
                  <a:pt x="4004620" y="962180"/>
                </a:cubicBezTo>
                <a:lnTo>
                  <a:pt x="4004620" y="956078"/>
                </a:lnTo>
                <a:cubicBezTo>
                  <a:pt x="4004620" y="956078"/>
                  <a:pt x="4004620" y="956078"/>
                  <a:pt x="4005456" y="955497"/>
                </a:cubicBezTo>
                <a:lnTo>
                  <a:pt x="4011307" y="951429"/>
                </a:lnTo>
                <a:cubicBezTo>
                  <a:pt x="4011307" y="951429"/>
                  <a:pt x="4011307" y="951429"/>
                  <a:pt x="4011586" y="949685"/>
                </a:cubicBezTo>
                <a:lnTo>
                  <a:pt x="4013536" y="937481"/>
                </a:lnTo>
                <a:cubicBezTo>
                  <a:pt x="4013536" y="937481"/>
                  <a:pt x="4013536" y="937481"/>
                  <a:pt x="4014094" y="939224"/>
                </a:cubicBezTo>
                <a:lnTo>
                  <a:pt x="4017994" y="951429"/>
                </a:lnTo>
                <a:lnTo>
                  <a:pt x="4022452" y="956078"/>
                </a:lnTo>
                <a:cubicBezTo>
                  <a:pt x="4022452" y="956078"/>
                  <a:pt x="4022452" y="956078"/>
                  <a:pt x="4022452" y="957240"/>
                </a:cubicBezTo>
                <a:lnTo>
                  <a:pt x="4022452" y="965377"/>
                </a:lnTo>
                <a:lnTo>
                  <a:pt x="4017994" y="967701"/>
                </a:lnTo>
                <a:cubicBezTo>
                  <a:pt x="4017994" y="967701"/>
                  <a:pt x="4017994" y="967701"/>
                  <a:pt x="4029140" y="1035116"/>
                </a:cubicBezTo>
                <a:cubicBezTo>
                  <a:pt x="4029140" y="1035116"/>
                  <a:pt x="4029140" y="1035116"/>
                  <a:pt x="4030254" y="1035116"/>
                </a:cubicBezTo>
                <a:lnTo>
                  <a:pt x="4038056" y="1035116"/>
                </a:lnTo>
                <a:cubicBezTo>
                  <a:pt x="4038056" y="1035116"/>
                  <a:pt x="4038056" y="1035116"/>
                  <a:pt x="4044743" y="1067661"/>
                </a:cubicBezTo>
                <a:cubicBezTo>
                  <a:pt x="4044743" y="1067661"/>
                  <a:pt x="4044743" y="1067661"/>
                  <a:pt x="4078178" y="1074635"/>
                </a:cubicBezTo>
                <a:cubicBezTo>
                  <a:pt x="4078178" y="1074635"/>
                  <a:pt x="4078178" y="1074635"/>
                  <a:pt x="4078178" y="1035116"/>
                </a:cubicBezTo>
                <a:cubicBezTo>
                  <a:pt x="4078178" y="1035116"/>
                  <a:pt x="4078178" y="1035116"/>
                  <a:pt x="4133903" y="1035116"/>
                </a:cubicBezTo>
                <a:cubicBezTo>
                  <a:pt x="4133903" y="1035116"/>
                  <a:pt x="4133903" y="1035116"/>
                  <a:pt x="4156193" y="1051389"/>
                </a:cubicBezTo>
                <a:cubicBezTo>
                  <a:pt x="4156193" y="1051389"/>
                  <a:pt x="4156193" y="1051389"/>
                  <a:pt x="4157586" y="1051389"/>
                </a:cubicBezTo>
                <a:lnTo>
                  <a:pt x="4167338" y="1051389"/>
                </a:lnTo>
                <a:cubicBezTo>
                  <a:pt x="4167338" y="1051389"/>
                  <a:pt x="4167338" y="1051389"/>
                  <a:pt x="4168731" y="1049355"/>
                </a:cubicBezTo>
                <a:lnTo>
                  <a:pt x="4178483" y="1035116"/>
                </a:lnTo>
                <a:cubicBezTo>
                  <a:pt x="4178483" y="1035116"/>
                  <a:pt x="4178483" y="1035116"/>
                  <a:pt x="4180434" y="1035116"/>
                </a:cubicBezTo>
                <a:lnTo>
                  <a:pt x="4194086" y="1035116"/>
                </a:lnTo>
                <a:cubicBezTo>
                  <a:pt x="4194086" y="1035116"/>
                  <a:pt x="4194086" y="1035116"/>
                  <a:pt x="4194086" y="1100206"/>
                </a:cubicBezTo>
                <a:cubicBezTo>
                  <a:pt x="4194086" y="1100206"/>
                  <a:pt x="4194086" y="1100206"/>
                  <a:pt x="4195201" y="1100497"/>
                </a:cubicBezTo>
                <a:lnTo>
                  <a:pt x="4203002" y="1102531"/>
                </a:lnTo>
                <a:cubicBezTo>
                  <a:pt x="4203002" y="1102531"/>
                  <a:pt x="4203002" y="1102531"/>
                  <a:pt x="4203002" y="1101369"/>
                </a:cubicBezTo>
                <a:lnTo>
                  <a:pt x="4203002" y="1093232"/>
                </a:lnTo>
                <a:cubicBezTo>
                  <a:pt x="4203002" y="1093232"/>
                  <a:pt x="4203002" y="1093232"/>
                  <a:pt x="4227522" y="1093232"/>
                </a:cubicBezTo>
                <a:cubicBezTo>
                  <a:pt x="4227522" y="1093232"/>
                  <a:pt x="4227522" y="1093232"/>
                  <a:pt x="4227522" y="995597"/>
                </a:cubicBezTo>
                <a:cubicBezTo>
                  <a:pt x="4229751" y="993272"/>
                  <a:pt x="4229751" y="993272"/>
                  <a:pt x="4281018" y="993272"/>
                </a:cubicBezTo>
                <a:cubicBezTo>
                  <a:pt x="4281018" y="993272"/>
                  <a:pt x="4281018" y="993272"/>
                  <a:pt x="4281018" y="991819"/>
                </a:cubicBezTo>
                <a:lnTo>
                  <a:pt x="4281018" y="981649"/>
                </a:lnTo>
                <a:cubicBezTo>
                  <a:pt x="4281018" y="981649"/>
                  <a:pt x="4281018" y="981649"/>
                  <a:pt x="4303308" y="981649"/>
                </a:cubicBezTo>
                <a:cubicBezTo>
                  <a:pt x="4303308" y="981649"/>
                  <a:pt x="4303308" y="981649"/>
                  <a:pt x="4303308" y="980487"/>
                </a:cubicBezTo>
                <a:lnTo>
                  <a:pt x="4303308" y="972351"/>
                </a:lnTo>
                <a:cubicBezTo>
                  <a:pt x="4303308" y="972351"/>
                  <a:pt x="4303308" y="972351"/>
                  <a:pt x="4347888" y="972351"/>
                </a:cubicBezTo>
                <a:cubicBezTo>
                  <a:pt x="4347888" y="972351"/>
                  <a:pt x="4347888" y="972351"/>
                  <a:pt x="4347888" y="993272"/>
                </a:cubicBezTo>
                <a:cubicBezTo>
                  <a:pt x="4347888" y="993272"/>
                  <a:pt x="4347888" y="993272"/>
                  <a:pt x="4350117" y="994435"/>
                </a:cubicBezTo>
                <a:lnTo>
                  <a:pt x="4365720" y="1002571"/>
                </a:lnTo>
                <a:cubicBezTo>
                  <a:pt x="4365720" y="1002571"/>
                  <a:pt x="4365720" y="1002571"/>
                  <a:pt x="4365720" y="1032791"/>
                </a:cubicBezTo>
                <a:cubicBezTo>
                  <a:pt x="4365720" y="1032791"/>
                  <a:pt x="4365720" y="1032791"/>
                  <a:pt x="4367113" y="1033373"/>
                </a:cubicBezTo>
                <a:lnTo>
                  <a:pt x="4376865" y="1037441"/>
                </a:lnTo>
                <a:cubicBezTo>
                  <a:pt x="4376865" y="1037441"/>
                  <a:pt x="4376865" y="1037441"/>
                  <a:pt x="4376865" y="1036279"/>
                </a:cubicBezTo>
                <a:lnTo>
                  <a:pt x="4376865" y="1028142"/>
                </a:lnTo>
                <a:cubicBezTo>
                  <a:pt x="4376865" y="1028142"/>
                  <a:pt x="4376865" y="1028142"/>
                  <a:pt x="4377980" y="1028142"/>
                </a:cubicBezTo>
                <a:lnTo>
                  <a:pt x="4385782" y="1028142"/>
                </a:lnTo>
                <a:cubicBezTo>
                  <a:pt x="4385782" y="1028142"/>
                  <a:pt x="4385782" y="1028142"/>
                  <a:pt x="4385782" y="1027270"/>
                </a:cubicBezTo>
                <a:lnTo>
                  <a:pt x="4385782" y="1021168"/>
                </a:lnTo>
                <a:cubicBezTo>
                  <a:pt x="4385782" y="1021168"/>
                  <a:pt x="4385782" y="1021168"/>
                  <a:pt x="4384667" y="1021168"/>
                </a:cubicBezTo>
                <a:lnTo>
                  <a:pt x="4376865" y="1021168"/>
                </a:lnTo>
                <a:cubicBezTo>
                  <a:pt x="4376865" y="1021168"/>
                  <a:pt x="4376865" y="1021168"/>
                  <a:pt x="4376865" y="1020006"/>
                </a:cubicBezTo>
                <a:lnTo>
                  <a:pt x="4376865" y="1011870"/>
                </a:lnTo>
                <a:cubicBezTo>
                  <a:pt x="4376865" y="1011870"/>
                  <a:pt x="4376865" y="1011870"/>
                  <a:pt x="4377980" y="1011870"/>
                </a:cubicBezTo>
                <a:lnTo>
                  <a:pt x="4385782" y="1011870"/>
                </a:lnTo>
                <a:cubicBezTo>
                  <a:pt x="4385782" y="1011870"/>
                  <a:pt x="4385782" y="1011870"/>
                  <a:pt x="4385782" y="1010707"/>
                </a:cubicBezTo>
                <a:lnTo>
                  <a:pt x="4385782" y="1002571"/>
                </a:lnTo>
                <a:cubicBezTo>
                  <a:pt x="4385782" y="1002571"/>
                  <a:pt x="4385782" y="1002571"/>
                  <a:pt x="4384667" y="1002571"/>
                </a:cubicBezTo>
                <a:lnTo>
                  <a:pt x="4376865" y="1002571"/>
                </a:lnTo>
                <a:cubicBezTo>
                  <a:pt x="4376865" y="1002571"/>
                  <a:pt x="4376865" y="1002571"/>
                  <a:pt x="4376865" y="1001409"/>
                </a:cubicBezTo>
                <a:lnTo>
                  <a:pt x="4376865" y="993272"/>
                </a:lnTo>
                <a:cubicBezTo>
                  <a:pt x="4376865" y="993272"/>
                  <a:pt x="4376865" y="993272"/>
                  <a:pt x="4377980" y="993272"/>
                </a:cubicBezTo>
                <a:lnTo>
                  <a:pt x="4385782" y="993272"/>
                </a:lnTo>
                <a:cubicBezTo>
                  <a:pt x="4385782" y="993272"/>
                  <a:pt x="4385782" y="993272"/>
                  <a:pt x="4385782" y="992401"/>
                </a:cubicBezTo>
                <a:lnTo>
                  <a:pt x="4385782" y="986299"/>
                </a:lnTo>
                <a:cubicBezTo>
                  <a:pt x="4385782" y="986299"/>
                  <a:pt x="4385782" y="986299"/>
                  <a:pt x="4384667" y="986299"/>
                </a:cubicBezTo>
                <a:lnTo>
                  <a:pt x="4376865" y="986299"/>
                </a:lnTo>
                <a:cubicBezTo>
                  <a:pt x="4376865" y="986299"/>
                  <a:pt x="4376865" y="986299"/>
                  <a:pt x="4376865" y="985136"/>
                </a:cubicBezTo>
                <a:lnTo>
                  <a:pt x="4376865" y="977000"/>
                </a:lnTo>
                <a:cubicBezTo>
                  <a:pt x="4376865" y="977000"/>
                  <a:pt x="4376865" y="977000"/>
                  <a:pt x="4377980" y="977000"/>
                </a:cubicBezTo>
                <a:lnTo>
                  <a:pt x="4385782" y="977000"/>
                </a:lnTo>
                <a:cubicBezTo>
                  <a:pt x="4385782" y="977000"/>
                  <a:pt x="4385782" y="977000"/>
                  <a:pt x="4385782" y="975838"/>
                </a:cubicBezTo>
                <a:lnTo>
                  <a:pt x="4385782" y="967701"/>
                </a:lnTo>
                <a:cubicBezTo>
                  <a:pt x="4385782" y="967701"/>
                  <a:pt x="4385782" y="967701"/>
                  <a:pt x="4384667" y="967701"/>
                </a:cubicBezTo>
                <a:lnTo>
                  <a:pt x="4376865" y="967701"/>
                </a:lnTo>
                <a:cubicBezTo>
                  <a:pt x="4376865" y="967701"/>
                  <a:pt x="4376865" y="967701"/>
                  <a:pt x="4376865" y="966830"/>
                </a:cubicBezTo>
                <a:lnTo>
                  <a:pt x="4376865" y="960727"/>
                </a:lnTo>
                <a:cubicBezTo>
                  <a:pt x="4376865" y="960727"/>
                  <a:pt x="4376865" y="960727"/>
                  <a:pt x="4377980" y="960727"/>
                </a:cubicBezTo>
                <a:lnTo>
                  <a:pt x="4385782" y="960727"/>
                </a:lnTo>
                <a:cubicBezTo>
                  <a:pt x="4385782" y="960727"/>
                  <a:pt x="4385782" y="960727"/>
                  <a:pt x="4385782" y="959565"/>
                </a:cubicBezTo>
                <a:lnTo>
                  <a:pt x="4385782" y="951429"/>
                </a:lnTo>
                <a:cubicBezTo>
                  <a:pt x="4385782" y="951429"/>
                  <a:pt x="4385782" y="951429"/>
                  <a:pt x="4384667" y="951429"/>
                </a:cubicBezTo>
                <a:lnTo>
                  <a:pt x="4376865" y="951429"/>
                </a:lnTo>
                <a:cubicBezTo>
                  <a:pt x="4376865" y="951429"/>
                  <a:pt x="4376865" y="951429"/>
                  <a:pt x="4376865" y="950267"/>
                </a:cubicBezTo>
                <a:lnTo>
                  <a:pt x="4376865" y="942130"/>
                </a:lnTo>
                <a:cubicBezTo>
                  <a:pt x="4376865" y="942130"/>
                  <a:pt x="4376865" y="942130"/>
                  <a:pt x="4377980" y="942130"/>
                </a:cubicBezTo>
                <a:lnTo>
                  <a:pt x="4385782" y="942130"/>
                </a:lnTo>
                <a:cubicBezTo>
                  <a:pt x="4385782" y="942130"/>
                  <a:pt x="4385782" y="942130"/>
                  <a:pt x="4385782" y="940968"/>
                </a:cubicBezTo>
                <a:lnTo>
                  <a:pt x="4385782" y="932832"/>
                </a:lnTo>
                <a:cubicBezTo>
                  <a:pt x="4385782" y="932832"/>
                  <a:pt x="4385782" y="932832"/>
                  <a:pt x="4384667" y="932832"/>
                </a:cubicBezTo>
                <a:lnTo>
                  <a:pt x="4376865" y="932832"/>
                </a:lnTo>
                <a:cubicBezTo>
                  <a:pt x="4376865" y="932832"/>
                  <a:pt x="4376865" y="932832"/>
                  <a:pt x="4376865" y="931960"/>
                </a:cubicBezTo>
                <a:lnTo>
                  <a:pt x="4376865" y="925858"/>
                </a:lnTo>
                <a:cubicBezTo>
                  <a:pt x="4376865" y="925858"/>
                  <a:pt x="4376865" y="925858"/>
                  <a:pt x="4377980" y="925858"/>
                </a:cubicBezTo>
                <a:lnTo>
                  <a:pt x="4385782" y="925858"/>
                </a:lnTo>
                <a:cubicBezTo>
                  <a:pt x="4385782" y="925858"/>
                  <a:pt x="4385782" y="925858"/>
                  <a:pt x="4385782" y="924695"/>
                </a:cubicBezTo>
                <a:lnTo>
                  <a:pt x="4385782" y="916559"/>
                </a:lnTo>
                <a:cubicBezTo>
                  <a:pt x="4385782" y="916559"/>
                  <a:pt x="4385782" y="916559"/>
                  <a:pt x="4384667" y="916559"/>
                </a:cubicBezTo>
                <a:lnTo>
                  <a:pt x="4376865" y="916559"/>
                </a:lnTo>
                <a:cubicBezTo>
                  <a:pt x="4376865" y="916559"/>
                  <a:pt x="4376865" y="916559"/>
                  <a:pt x="4376865" y="915397"/>
                </a:cubicBezTo>
                <a:lnTo>
                  <a:pt x="4376865" y="907260"/>
                </a:lnTo>
                <a:cubicBezTo>
                  <a:pt x="4376865" y="907260"/>
                  <a:pt x="4376865" y="907260"/>
                  <a:pt x="4377980" y="907260"/>
                </a:cubicBezTo>
                <a:lnTo>
                  <a:pt x="4385782" y="907260"/>
                </a:lnTo>
                <a:cubicBezTo>
                  <a:pt x="4385782" y="907260"/>
                  <a:pt x="4385782" y="907260"/>
                  <a:pt x="4385782" y="906389"/>
                </a:cubicBezTo>
                <a:lnTo>
                  <a:pt x="4385782" y="900287"/>
                </a:lnTo>
                <a:cubicBezTo>
                  <a:pt x="4385782" y="900287"/>
                  <a:pt x="4385782" y="900287"/>
                  <a:pt x="4384667" y="900287"/>
                </a:cubicBezTo>
                <a:lnTo>
                  <a:pt x="4376865" y="900287"/>
                </a:lnTo>
                <a:cubicBezTo>
                  <a:pt x="4376865" y="900287"/>
                  <a:pt x="4376865" y="900287"/>
                  <a:pt x="4376865" y="899124"/>
                </a:cubicBezTo>
                <a:lnTo>
                  <a:pt x="4376865" y="890988"/>
                </a:lnTo>
                <a:cubicBezTo>
                  <a:pt x="4376865" y="890988"/>
                  <a:pt x="4376865" y="890988"/>
                  <a:pt x="4377980" y="890988"/>
                </a:cubicBezTo>
                <a:lnTo>
                  <a:pt x="4385782" y="890988"/>
                </a:lnTo>
                <a:cubicBezTo>
                  <a:pt x="4385782" y="890988"/>
                  <a:pt x="4385782" y="890988"/>
                  <a:pt x="4385782" y="889826"/>
                </a:cubicBezTo>
                <a:lnTo>
                  <a:pt x="4385782" y="881689"/>
                </a:lnTo>
                <a:cubicBezTo>
                  <a:pt x="4385782" y="881689"/>
                  <a:pt x="4385782" y="881689"/>
                  <a:pt x="4384667" y="881689"/>
                </a:cubicBezTo>
                <a:lnTo>
                  <a:pt x="4376865" y="881689"/>
                </a:lnTo>
                <a:cubicBezTo>
                  <a:pt x="4376865" y="881689"/>
                  <a:pt x="4376865" y="881689"/>
                  <a:pt x="4376865" y="880527"/>
                </a:cubicBezTo>
                <a:lnTo>
                  <a:pt x="4376865" y="872391"/>
                </a:lnTo>
                <a:cubicBezTo>
                  <a:pt x="4376865" y="872391"/>
                  <a:pt x="4376865" y="872391"/>
                  <a:pt x="4377980" y="872391"/>
                </a:cubicBezTo>
                <a:lnTo>
                  <a:pt x="4385782" y="872391"/>
                </a:lnTo>
                <a:cubicBezTo>
                  <a:pt x="4385782" y="872391"/>
                  <a:pt x="4385782" y="872391"/>
                  <a:pt x="4385782" y="871519"/>
                </a:cubicBezTo>
                <a:lnTo>
                  <a:pt x="4385782" y="865417"/>
                </a:lnTo>
                <a:cubicBezTo>
                  <a:pt x="4385782" y="865417"/>
                  <a:pt x="4385782" y="865417"/>
                  <a:pt x="4384667" y="865417"/>
                </a:cubicBezTo>
                <a:lnTo>
                  <a:pt x="4376865" y="865417"/>
                </a:lnTo>
                <a:cubicBezTo>
                  <a:pt x="4376865" y="865417"/>
                  <a:pt x="4376865" y="865417"/>
                  <a:pt x="4376865" y="864255"/>
                </a:cubicBezTo>
                <a:lnTo>
                  <a:pt x="4376865" y="856118"/>
                </a:lnTo>
                <a:cubicBezTo>
                  <a:pt x="4376865" y="856118"/>
                  <a:pt x="4376865" y="856118"/>
                  <a:pt x="4377980" y="856118"/>
                </a:cubicBezTo>
                <a:lnTo>
                  <a:pt x="4385782" y="856118"/>
                </a:lnTo>
                <a:cubicBezTo>
                  <a:pt x="4385782" y="856118"/>
                  <a:pt x="4385782" y="856118"/>
                  <a:pt x="4385782" y="854956"/>
                </a:cubicBezTo>
                <a:lnTo>
                  <a:pt x="4385782" y="846820"/>
                </a:lnTo>
                <a:cubicBezTo>
                  <a:pt x="4385782" y="846820"/>
                  <a:pt x="4385782" y="846820"/>
                  <a:pt x="4384667" y="846820"/>
                </a:cubicBezTo>
                <a:lnTo>
                  <a:pt x="4376865" y="846820"/>
                </a:lnTo>
                <a:cubicBezTo>
                  <a:pt x="4376865" y="846820"/>
                  <a:pt x="4376865" y="846820"/>
                  <a:pt x="4376865" y="845657"/>
                </a:cubicBezTo>
                <a:lnTo>
                  <a:pt x="4376865" y="837521"/>
                </a:lnTo>
                <a:cubicBezTo>
                  <a:pt x="4376865" y="837521"/>
                  <a:pt x="4376865" y="837521"/>
                  <a:pt x="4377980" y="837521"/>
                </a:cubicBezTo>
                <a:lnTo>
                  <a:pt x="4385782" y="837521"/>
                </a:lnTo>
                <a:cubicBezTo>
                  <a:pt x="4385782" y="837521"/>
                  <a:pt x="4385782" y="837521"/>
                  <a:pt x="4385782" y="836649"/>
                </a:cubicBezTo>
                <a:lnTo>
                  <a:pt x="4385782" y="830547"/>
                </a:lnTo>
                <a:cubicBezTo>
                  <a:pt x="4385782" y="830547"/>
                  <a:pt x="4385782" y="830547"/>
                  <a:pt x="4384667" y="830547"/>
                </a:cubicBezTo>
                <a:lnTo>
                  <a:pt x="4376865" y="830547"/>
                </a:lnTo>
                <a:cubicBezTo>
                  <a:pt x="4376865" y="830547"/>
                  <a:pt x="4376865" y="830547"/>
                  <a:pt x="4376865" y="829385"/>
                </a:cubicBezTo>
                <a:lnTo>
                  <a:pt x="4376865" y="821248"/>
                </a:lnTo>
                <a:cubicBezTo>
                  <a:pt x="4376865" y="821248"/>
                  <a:pt x="4376865" y="821248"/>
                  <a:pt x="4377980" y="821248"/>
                </a:cubicBezTo>
                <a:lnTo>
                  <a:pt x="4385782" y="821248"/>
                </a:lnTo>
                <a:cubicBezTo>
                  <a:pt x="4385782" y="821248"/>
                  <a:pt x="4385782" y="821248"/>
                  <a:pt x="4384667" y="819505"/>
                </a:cubicBezTo>
                <a:lnTo>
                  <a:pt x="4376865" y="807301"/>
                </a:lnTo>
                <a:cubicBezTo>
                  <a:pt x="4376865" y="807301"/>
                  <a:pt x="4376865" y="807301"/>
                  <a:pt x="4376865" y="770106"/>
                </a:cubicBezTo>
                <a:cubicBezTo>
                  <a:pt x="4376865" y="770106"/>
                  <a:pt x="4376865" y="770106"/>
                  <a:pt x="4526209" y="770106"/>
                </a:cubicBezTo>
                <a:cubicBezTo>
                  <a:pt x="4526209" y="770106"/>
                  <a:pt x="4526209" y="770106"/>
                  <a:pt x="4539583" y="791028"/>
                </a:cubicBezTo>
                <a:cubicBezTo>
                  <a:pt x="4539583" y="791028"/>
                  <a:pt x="4539583" y="791028"/>
                  <a:pt x="4539583" y="837521"/>
                </a:cubicBezTo>
                <a:cubicBezTo>
                  <a:pt x="4539583" y="837521"/>
                  <a:pt x="4539583" y="837521"/>
                  <a:pt x="4538469" y="837521"/>
                </a:cubicBezTo>
                <a:lnTo>
                  <a:pt x="4530667" y="837521"/>
                </a:lnTo>
                <a:cubicBezTo>
                  <a:pt x="4530667" y="837521"/>
                  <a:pt x="4530667" y="837521"/>
                  <a:pt x="4530667" y="838683"/>
                </a:cubicBezTo>
                <a:lnTo>
                  <a:pt x="4530667" y="846820"/>
                </a:lnTo>
                <a:cubicBezTo>
                  <a:pt x="4530667" y="846820"/>
                  <a:pt x="4530667" y="846820"/>
                  <a:pt x="4531782" y="846820"/>
                </a:cubicBezTo>
                <a:lnTo>
                  <a:pt x="4539583" y="846820"/>
                </a:lnTo>
                <a:cubicBezTo>
                  <a:pt x="4539583" y="846820"/>
                  <a:pt x="4539583" y="846820"/>
                  <a:pt x="4539583" y="847982"/>
                </a:cubicBezTo>
                <a:lnTo>
                  <a:pt x="4539583" y="856118"/>
                </a:lnTo>
                <a:cubicBezTo>
                  <a:pt x="4539583" y="856118"/>
                  <a:pt x="4539583" y="856118"/>
                  <a:pt x="4538469" y="856118"/>
                </a:cubicBezTo>
                <a:lnTo>
                  <a:pt x="4530667" y="856118"/>
                </a:lnTo>
                <a:cubicBezTo>
                  <a:pt x="4530667" y="856118"/>
                  <a:pt x="4530667" y="856118"/>
                  <a:pt x="4530667" y="857280"/>
                </a:cubicBezTo>
                <a:lnTo>
                  <a:pt x="4530667" y="865417"/>
                </a:lnTo>
                <a:cubicBezTo>
                  <a:pt x="4530667" y="865417"/>
                  <a:pt x="4530667" y="865417"/>
                  <a:pt x="4531782" y="865417"/>
                </a:cubicBezTo>
                <a:lnTo>
                  <a:pt x="4539583" y="865417"/>
                </a:lnTo>
                <a:cubicBezTo>
                  <a:pt x="4539583" y="865417"/>
                  <a:pt x="4539583" y="865417"/>
                  <a:pt x="4539583" y="866289"/>
                </a:cubicBezTo>
                <a:lnTo>
                  <a:pt x="4539583" y="872391"/>
                </a:lnTo>
                <a:cubicBezTo>
                  <a:pt x="4539583" y="872391"/>
                  <a:pt x="4539583" y="872391"/>
                  <a:pt x="4538469" y="872391"/>
                </a:cubicBezTo>
                <a:lnTo>
                  <a:pt x="4530667" y="872391"/>
                </a:lnTo>
                <a:cubicBezTo>
                  <a:pt x="4530667" y="872391"/>
                  <a:pt x="4530667" y="872391"/>
                  <a:pt x="4530667" y="873553"/>
                </a:cubicBezTo>
                <a:lnTo>
                  <a:pt x="4530667" y="881689"/>
                </a:lnTo>
                <a:cubicBezTo>
                  <a:pt x="4530667" y="881689"/>
                  <a:pt x="4530667" y="881689"/>
                  <a:pt x="4531782" y="881689"/>
                </a:cubicBezTo>
                <a:lnTo>
                  <a:pt x="4539583" y="881689"/>
                </a:lnTo>
                <a:cubicBezTo>
                  <a:pt x="4539583" y="881689"/>
                  <a:pt x="4539583" y="881689"/>
                  <a:pt x="4539583" y="882852"/>
                </a:cubicBezTo>
                <a:lnTo>
                  <a:pt x="4539583" y="890988"/>
                </a:lnTo>
                <a:cubicBezTo>
                  <a:pt x="4539583" y="890988"/>
                  <a:pt x="4539583" y="890988"/>
                  <a:pt x="4538469" y="890988"/>
                </a:cubicBezTo>
                <a:lnTo>
                  <a:pt x="4530667" y="890988"/>
                </a:lnTo>
                <a:cubicBezTo>
                  <a:pt x="4530667" y="890988"/>
                  <a:pt x="4530667" y="890988"/>
                  <a:pt x="4530667" y="892150"/>
                </a:cubicBezTo>
                <a:lnTo>
                  <a:pt x="4530667" y="900287"/>
                </a:lnTo>
                <a:cubicBezTo>
                  <a:pt x="4530667" y="900287"/>
                  <a:pt x="4530667" y="900287"/>
                  <a:pt x="4531782" y="900287"/>
                </a:cubicBezTo>
                <a:lnTo>
                  <a:pt x="4539583" y="900287"/>
                </a:lnTo>
                <a:cubicBezTo>
                  <a:pt x="4539583" y="900287"/>
                  <a:pt x="4539583" y="900287"/>
                  <a:pt x="4539583" y="901158"/>
                </a:cubicBezTo>
                <a:lnTo>
                  <a:pt x="4539583" y="907260"/>
                </a:lnTo>
                <a:cubicBezTo>
                  <a:pt x="4539583" y="907260"/>
                  <a:pt x="4539583" y="907260"/>
                  <a:pt x="4538469" y="907260"/>
                </a:cubicBezTo>
                <a:lnTo>
                  <a:pt x="4530667" y="907260"/>
                </a:lnTo>
                <a:cubicBezTo>
                  <a:pt x="4530667" y="907260"/>
                  <a:pt x="4530667" y="907260"/>
                  <a:pt x="4530667" y="908423"/>
                </a:cubicBezTo>
                <a:lnTo>
                  <a:pt x="4530667" y="916559"/>
                </a:lnTo>
                <a:cubicBezTo>
                  <a:pt x="4530667" y="916559"/>
                  <a:pt x="4530667" y="916559"/>
                  <a:pt x="4531782" y="916559"/>
                </a:cubicBezTo>
                <a:lnTo>
                  <a:pt x="4539583" y="916559"/>
                </a:lnTo>
                <a:cubicBezTo>
                  <a:pt x="4539583" y="916559"/>
                  <a:pt x="4539583" y="916559"/>
                  <a:pt x="4539583" y="917721"/>
                </a:cubicBezTo>
                <a:lnTo>
                  <a:pt x="4539583" y="925858"/>
                </a:lnTo>
                <a:cubicBezTo>
                  <a:pt x="4539583" y="925858"/>
                  <a:pt x="4539583" y="925858"/>
                  <a:pt x="4538469" y="925858"/>
                </a:cubicBezTo>
                <a:lnTo>
                  <a:pt x="4530667" y="925858"/>
                </a:lnTo>
                <a:cubicBezTo>
                  <a:pt x="4530667" y="925858"/>
                  <a:pt x="4530667" y="925858"/>
                  <a:pt x="4530667" y="926729"/>
                </a:cubicBezTo>
                <a:lnTo>
                  <a:pt x="4530667" y="932832"/>
                </a:lnTo>
                <a:cubicBezTo>
                  <a:pt x="4530667" y="932832"/>
                  <a:pt x="4530667" y="932832"/>
                  <a:pt x="4531782" y="932832"/>
                </a:cubicBezTo>
                <a:lnTo>
                  <a:pt x="4539583" y="932832"/>
                </a:lnTo>
                <a:cubicBezTo>
                  <a:pt x="4539583" y="932832"/>
                  <a:pt x="4539583" y="932832"/>
                  <a:pt x="4539583" y="933994"/>
                </a:cubicBezTo>
                <a:lnTo>
                  <a:pt x="4539583" y="942130"/>
                </a:lnTo>
                <a:cubicBezTo>
                  <a:pt x="4539583" y="942130"/>
                  <a:pt x="4539583" y="942130"/>
                  <a:pt x="4538469" y="942130"/>
                </a:cubicBezTo>
                <a:lnTo>
                  <a:pt x="4530667" y="942130"/>
                </a:lnTo>
                <a:cubicBezTo>
                  <a:pt x="4530667" y="942130"/>
                  <a:pt x="4530667" y="942130"/>
                  <a:pt x="4530667" y="943292"/>
                </a:cubicBezTo>
                <a:lnTo>
                  <a:pt x="4530667" y="951429"/>
                </a:lnTo>
                <a:cubicBezTo>
                  <a:pt x="4530667" y="951429"/>
                  <a:pt x="4530667" y="951429"/>
                  <a:pt x="4531782" y="951429"/>
                </a:cubicBezTo>
                <a:lnTo>
                  <a:pt x="4539583" y="951429"/>
                </a:lnTo>
                <a:cubicBezTo>
                  <a:pt x="4539583" y="951429"/>
                  <a:pt x="4539583" y="951429"/>
                  <a:pt x="4539583" y="952591"/>
                </a:cubicBezTo>
                <a:lnTo>
                  <a:pt x="4539583" y="960727"/>
                </a:lnTo>
                <a:cubicBezTo>
                  <a:pt x="4539583" y="960727"/>
                  <a:pt x="4539583" y="960727"/>
                  <a:pt x="4538469" y="960727"/>
                </a:cubicBezTo>
                <a:lnTo>
                  <a:pt x="4530667" y="960727"/>
                </a:lnTo>
                <a:cubicBezTo>
                  <a:pt x="4530667" y="960727"/>
                  <a:pt x="4530667" y="960727"/>
                  <a:pt x="4530667" y="961599"/>
                </a:cubicBezTo>
                <a:lnTo>
                  <a:pt x="4530667" y="967701"/>
                </a:lnTo>
                <a:cubicBezTo>
                  <a:pt x="4530667" y="967701"/>
                  <a:pt x="4530667" y="967701"/>
                  <a:pt x="4531782" y="967701"/>
                </a:cubicBezTo>
                <a:lnTo>
                  <a:pt x="4539583" y="967701"/>
                </a:lnTo>
                <a:cubicBezTo>
                  <a:pt x="4539583" y="967701"/>
                  <a:pt x="4539583" y="967701"/>
                  <a:pt x="4539583" y="968864"/>
                </a:cubicBezTo>
                <a:lnTo>
                  <a:pt x="4539583" y="977000"/>
                </a:lnTo>
                <a:cubicBezTo>
                  <a:pt x="4539583" y="977000"/>
                  <a:pt x="4539583" y="977000"/>
                  <a:pt x="4538469" y="977000"/>
                </a:cubicBezTo>
                <a:lnTo>
                  <a:pt x="4530667" y="977000"/>
                </a:lnTo>
                <a:cubicBezTo>
                  <a:pt x="4530667" y="977000"/>
                  <a:pt x="4530667" y="977000"/>
                  <a:pt x="4530667" y="978162"/>
                </a:cubicBezTo>
                <a:lnTo>
                  <a:pt x="4530667" y="986299"/>
                </a:lnTo>
                <a:cubicBezTo>
                  <a:pt x="4530667" y="986299"/>
                  <a:pt x="4530667" y="986299"/>
                  <a:pt x="4531782" y="986299"/>
                </a:cubicBezTo>
                <a:lnTo>
                  <a:pt x="4539583" y="986299"/>
                </a:lnTo>
                <a:cubicBezTo>
                  <a:pt x="4539583" y="986299"/>
                  <a:pt x="4539583" y="986299"/>
                  <a:pt x="4539583" y="987170"/>
                </a:cubicBezTo>
                <a:lnTo>
                  <a:pt x="4539583" y="993272"/>
                </a:lnTo>
                <a:cubicBezTo>
                  <a:pt x="4539583" y="993272"/>
                  <a:pt x="4539583" y="993272"/>
                  <a:pt x="4538469" y="993272"/>
                </a:cubicBezTo>
                <a:lnTo>
                  <a:pt x="4530667" y="993272"/>
                </a:lnTo>
                <a:cubicBezTo>
                  <a:pt x="4530667" y="993272"/>
                  <a:pt x="4530667" y="993272"/>
                  <a:pt x="4530667" y="994435"/>
                </a:cubicBezTo>
                <a:lnTo>
                  <a:pt x="4530667" y="1002571"/>
                </a:lnTo>
                <a:cubicBezTo>
                  <a:pt x="4530667" y="1002571"/>
                  <a:pt x="4530667" y="1002571"/>
                  <a:pt x="4531782" y="1002571"/>
                </a:cubicBezTo>
                <a:lnTo>
                  <a:pt x="4539583" y="1002571"/>
                </a:lnTo>
                <a:cubicBezTo>
                  <a:pt x="4539583" y="1002571"/>
                  <a:pt x="4539583" y="1002571"/>
                  <a:pt x="4539583" y="1003733"/>
                </a:cubicBezTo>
                <a:lnTo>
                  <a:pt x="4539583" y="1011870"/>
                </a:lnTo>
                <a:cubicBezTo>
                  <a:pt x="4539583" y="1011870"/>
                  <a:pt x="4539583" y="1011870"/>
                  <a:pt x="4538469" y="1011870"/>
                </a:cubicBezTo>
                <a:lnTo>
                  <a:pt x="4530667" y="1011870"/>
                </a:lnTo>
                <a:cubicBezTo>
                  <a:pt x="4530667" y="1011870"/>
                  <a:pt x="4530667" y="1011870"/>
                  <a:pt x="4530667" y="1013032"/>
                </a:cubicBezTo>
                <a:lnTo>
                  <a:pt x="4530667" y="1021168"/>
                </a:lnTo>
                <a:cubicBezTo>
                  <a:pt x="4530667" y="1021168"/>
                  <a:pt x="4530667" y="1021168"/>
                  <a:pt x="4531782" y="1021168"/>
                </a:cubicBezTo>
                <a:lnTo>
                  <a:pt x="4539583" y="1021168"/>
                </a:lnTo>
                <a:cubicBezTo>
                  <a:pt x="4539583" y="1021168"/>
                  <a:pt x="4539583" y="1021168"/>
                  <a:pt x="4539583" y="1022040"/>
                </a:cubicBezTo>
                <a:lnTo>
                  <a:pt x="4539583" y="1028142"/>
                </a:lnTo>
                <a:cubicBezTo>
                  <a:pt x="4539583" y="1028142"/>
                  <a:pt x="4539583" y="1028142"/>
                  <a:pt x="4538469" y="1028142"/>
                </a:cubicBezTo>
                <a:lnTo>
                  <a:pt x="4530667" y="1028142"/>
                </a:lnTo>
                <a:cubicBezTo>
                  <a:pt x="4530667" y="1028142"/>
                  <a:pt x="4530667" y="1028142"/>
                  <a:pt x="4530667" y="1029304"/>
                </a:cubicBezTo>
                <a:lnTo>
                  <a:pt x="4530667" y="1037441"/>
                </a:lnTo>
                <a:cubicBezTo>
                  <a:pt x="4530667" y="1037441"/>
                  <a:pt x="4530667" y="1037441"/>
                  <a:pt x="4555186" y="1058363"/>
                </a:cubicBezTo>
                <a:cubicBezTo>
                  <a:pt x="4555186" y="1063012"/>
                  <a:pt x="4555186" y="1063012"/>
                  <a:pt x="4554072" y="1063012"/>
                </a:cubicBezTo>
                <a:lnTo>
                  <a:pt x="4546270" y="1063012"/>
                </a:lnTo>
                <a:cubicBezTo>
                  <a:pt x="4546270" y="1063012"/>
                  <a:pt x="4546270" y="1063012"/>
                  <a:pt x="4546270" y="1088583"/>
                </a:cubicBezTo>
                <a:cubicBezTo>
                  <a:pt x="4546270" y="1088583"/>
                  <a:pt x="4546270" y="1088583"/>
                  <a:pt x="4547385" y="1088583"/>
                </a:cubicBezTo>
                <a:lnTo>
                  <a:pt x="4555186" y="1088583"/>
                </a:lnTo>
                <a:cubicBezTo>
                  <a:pt x="4555186" y="1088583"/>
                  <a:pt x="4555186" y="1088583"/>
                  <a:pt x="4555186" y="1087130"/>
                </a:cubicBezTo>
                <a:lnTo>
                  <a:pt x="4555186" y="1076960"/>
                </a:lnTo>
                <a:cubicBezTo>
                  <a:pt x="4555186" y="1076960"/>
                  <a:pt x="4555186" y="1076960"/>
                  <a:pt x="4556301" y="1076379"/>
                </a:cubicBezTo>
                <a:lnTo>
                  <a:pt x="4564102" y="1072311"/>
                </a:lnTo>
                <a:cubicBezTo>
                  <a:pt x="4564102" y="1072311"/>
                  <a:pt x="4564102" y="1072311"/>
                  <a:pt x="4566053" y="1072311"/>
                </a:cubicBezTo>
                <a:lnTo>
                  <a:pt x="4579706" y="1072311"/>
                </a:lnTo>
                <a:cubicBezTo>
                  <a:pt x="4579706" y="1072311"/>
                  <a:pt x="4579706" y="1072311"/>
                  <a:pt x="4579706" y="1073473"/>
                </a:cubicBezTo>
                <a:lnTo>
                  <a:pt x="4579706" y="1081609"/>
                </a:lnTo>
                <a:cubicBezTo>
                  <a:pt x="4579706" y="1081609"/>
                  <a:pt x="4579706" y="1081609"/>
                  <a:pt x="4581377" y="1081609"/>
                </a:cubicBezTo>
                <a:lnTo>
                  <a:pt x="4593080" y="1081609"/>
                </a:lnTo>
                <a:cubicBezTo>
                  <a:pt x="4593080" y="1086258"/>
                  <a:pt x="4593080" y="1086258"/>
                  <a:pt x="4594194" y="1086258"/>
                </a:cubicBezTo>
                <a:lnTo>
                  <a:pt x="4601996" y="1086258"/>
                </a:lnTo>
                <a:cubicBezTo>
                  <a:pt x="4601996" y="1086258"/>
                  <a:pt x="4601996" y="1086258"/>
                  <a:pt x="4626515" y="1118803"/>
                </a:cubicBezTo>
                <a:cubicBezTo>
                  <a:pt x="4626515" y="1118803"/>
                  <a:pt x="4626515" y="1118803"/>
                  <a:pt x="4626515" y="1153673"/>
                </a:cubicBezTo>
                <a:cubicBezTo>
                  <a:pt x="4626515" y="1153673"/>
                  <a:pt x="4626515" y="1153673"/>
                  <a:pt x="4627629" y="1153673"/>
                </a:cubicBezTo>
                <a:lnTo>
                  <a:pt x="4635431" y="1153673"/>
                </a:lnTo>
                <a:cubicBezTo>
                  <a:pt x="4635431" y="1153673"/>
                  <a:pt x="4635431" y="1153673"/>
                  <a:pt x="4635431" y="1151639"/>
                </a:cubicBezTo>
                <a:lnTo>
                  <a:pt x="4635431" y="1137401"/>
                </a:lnTo>
                <a:cubicBezTo>
                  <a:pt x="4635431" y="1137401"/>
                  <a:pt x="4635431" y="1137401"/>
                  <a:pt x="4636267" y="1137401"/>
                </a:cubicBezTo>
                <a:lnTo>
                  <a:pt x="4642118" y="1137401"/>
                </a:lnTo>
                <a:cubicBezTo>
                  <a:pt x="4642118" y="1137401"/>
                  <a:pt x="4642118" y="1137401"/>
                  <a:pt x="4642118" y="1138563"/>
                </a:cubicBezTo>
                <a:lnTo>
                  <a:pt x="4642118" y="1146699"/>
                </a:lnTo>
                <a:cubicBezTo>
                  <a:pt x="4651034" y="1149024"/>
                  <a:pt x="4651034" y="1149024"/>
                  <a:pt x="4651034" y="1097882"/>
                </a:cubicBezTo>
                <a:cubicBezTo>
                  <a:pt x="4651034" y="1097882"/>
                  <a:pt x="4651034" y="1097882"/>
                  <a:pt x="4688927" y="1097882"/>
                </a:cubicBezTo>
                <a:cubicBezTo>
                  <a:pt x="4688927" y="1097882"/>
                  <a:pt x="4688927" y="1097882"/>
                  <a:pt x="4688927" y="1023493"/>
                </a:cubicBezTo>
                <a:cubicBezTo>
                  <a:pt x="4688927" y="1023493"/>
                  <a:pt x="4688927" y="1023493"/>
                  <a:pt x="4724591" y="1023493"/>
                </a:cubicBezTo>
                <a:cubicBezTo>
                  <a:pt x="4724591" y="1023493"/>
                  <a:pt x="4724591" y="1023493"/>
                  <a:pt x="4724591" y="1022621"/>
                </a:cubicBezTo>
                <a:lnTo>
                  <a:pt x="4724591" y="1016519"/>
                </a:lnTo>
                <a:cubicBezTo>
                  <a:pt x="4724591" y="1016519"/>
                  <a:pt x="4724591" y="1016519"/>
                  <a:pt x="4746882" y="1016519"/>
                </a:cubicBezTo>
                <a:cubicBezTo>
                  <a:pt x="4746882" y="1016519"/>
                  <a:pt x="4746882" y="1016519"/>
                  <a:pt x="4746882" y="977000"/>
                </a:cubicBezTo>
                <a:cubicBezTo>
                  <a:pt x="4742423" y="977000"/>
                  <a:pt x="4742423" y="977000"/>
                  <a:pt x="4742423" y="975256"/>
                </a:cubicBezTo>
                <a:lnTo>
                  <a:pt x="4742423" y="963052"/>
                </a:lnTo>
                <a:lnTo>
                  <a:pt x="4746882" y="965377"/>
                </a:lnTo>
                <a:cubicBezTo>
                  <a:pt x="4746882" y="965377"/>
                  <a:pt x="4746882" y="965377"/>
                  <a:pt x="4751340" y="942130"/>
                </a:cubicBezTo>
                <a:cubicBezTo>
                  <a:pt x="4751340" y="942130"/>
                  <a:pt x="4751340" y="942130"/>
                  <a:pt x="4755798" y="965377"/>
                </a:cubicBezTo>
                <a:cubicBezTo>
                  <a:pt x="4758027" y="963052"/>
                  <a:pt x="4758027" y="963052"/>
                  <a:pt x="4758305" y="962180"/>
                </a:cubicBezTo>
                <a:lnTo>
                  <a:pt x="4760256" y="956078"/>
                </a:lnTo>
                <a:cubicBezTo>
                  <a:pt x="4760256" y="956078"/>
                  <a:pt x="4760256" y="956078"/>
                  <a:pt x="4760813" y="954916"/>
                </a:cubicBezTo>
                <a:lnTo>
                  <a:pt x="4764714" y="946779"/>
                </a:lnTo>
                <a:cubicBezTo>
                  <a:pt x="4764714" y="946779"/>
                  <a:pt x="4764714" y="946779"/>
                  <a:pt x="4765271" y="945617"/>
                </a:cubicBezTo>
                <a:lnTo>
                  <a:pt x="4769172" y="937481"/>
                </a:lnTo>
                <a:cubicBezTo>
                  <a:pt x="4769172" y="937481"/>
                  <a:pt x="4769172" y="937481"/>
                  <a:pt x="4770565" y="936609"/>
                </a:cubicBezTo>
                <a:lnTo>
                  <a:pt x="4780317" y="930507"/>
                </a:lnTo>
                <a:cubicBezTo>
                  <a:pt x="4780317" y="930507"/>
                  <a:pt x="4780317" y="930507"/>
                  <a:pt x="4781989" y="929345"/>
                </a:cubicBezTo>
                <a:lnTo>
                  <a:pt x="4793691" y="921208"/>
                </a:lnTo>
                <a:cubicBezTo>
                  <a:pt x="4793691" y="921208"/>
                  <a:pt x="4793691" y="921208"/>
                  <a:pt x="4794527" y="920046"/>
                </a:cubicBezTo>
                <a:lnTo>
                  <a:pt x="4800378" y="911910"/>
                </a:lnTo>
                <a:cubicBezTo>
                  <a:pt x="4800378" y="911910"/>
                  <a:pt x="4800378" y="911910"/>
                  <a:pt x="4800935" y="909876"/>
                </a:cubicBezTo>
                <a:lnTo>
                  <a:pt x="4804836" y="895637"/>
                </a:lnTo>
                <a:cubicBezTo>
                  <a:pt x="4804836" y="895637"/>
                  <a:pt x="4804836" y="895637"/>
                  <a:pt x="4805393" y="897671"/>
                </a:cubicBezTo>
                <a:lnTo>
                  <a:pt x="4809294" y="911910"/>
                </a:lnTo>
                <a:cubicBezTo>
                  <a:pt x="4809294" y="911910"/>
                  <a:pt x="4809294" y="911910"/>
                  <a:pt x="4809851" y="912781"/>
                </a:cubicBezTo>
                <a:lnTo>
                  <a:pt x="4813752" y="918884"/>
                </a:lnTo>
                <a:cubicBezTo>
                  <a:pt x="4813752" y="918884"/>
                  <a:pt x="4813752" y="918884"/>
                  <a:pt x="4815145" y="920046"/>
                </a:cubicBezTo>
                <a:lnTo>
                  <a:pt x="4824897" y="928182"/>
                </a:lnTo>
                <a:cubicBezTo>
                  <a:pt x="4824897" y="928182"/>
                  <a:pt x="4824897" y="928182"/>
                  <a:pt x="4826012" y="929345"/>
                </a:cubicBezTo>
                <a:lnTo>
                  <a:pt x="4833813" y="937481"/>
                </a:lnTo>
                <a:cubicBezTo>
                  <a:pt x="4833813" y="937481"/>
                  <a:pt x="4833813" y="937481"/>
                  <a:pt x="4834928" y="938643"/>
                </a:cubicBezTo>
                <a:lnTo>
                  <a:pt x="4842729" y="946779"/>
                </a:lnTo>
                <a:cubicBezTo>
                  <a:pt x="4842729" y="946779"/>
                  <a:pt x="4842729" y="946779"/>
                  <a:pt x="4843008" y="947942"/>
                </a:cubicBezTo>
                <a:lnTo>
                  <a:pt x="4844958" y="956078"/>
                </a:lnTo>
                <a:cubicBezTo>
                  <a:pt x="4844958" y="956078"/>
                  <a:pt x="4844958" y="956078"/>
                  <a:pt x="4845237" y="957240"/>
                </a:cubicBezTo>
                <a:lnTo>
                  <a:pt x="4847187" y="965377"/>
                </a:lnTo>
                <a:cubicBezTo>
                  <a:pt x="4851645" y="965377"/>
                  <a:pt x="4851645" y="965377"/>
                  <a:pt x="4853874" y="942130"/>
                </a:cubicBezTo>
                <a:cubicBezTo>
                  <a:pt x="4853874" y="942130"/>
                  <a:pt x="4853874" y="942130"/>
                  <a:pt x="4858332" y="965377"/>
                </a:cubicBezTo>
                <a:cubicBezTo>
                  <a:pt x="4862790" y="965377"/>
                  <a:pt x="4862790" y="965377"/>
                  <a:pt x="4862790" y="967120"/>
                </a:cubicBezTo>
                <a:lnTo>
                  <a:pt x="4862790" y="979325"/>
                </a:lnTo>
                <a:cubicBezTo>
                  <a:pt x="4858332" y="979325"/>
                  <a:pt x="4858332" y="979325"/>
                  <a:pt x="4858332" y="1011870"/>
                </a:cubicBezTo>
                <a:cubicBezTo>
                  <a:pt x="4858332" y="1011870"/>
                  <a:pt x="4858332" y="1011870"/>
                  <a:pt x="4859447" y="1011870"/>
                </a:cubicBezTo>
                <a:lnTo>
                  <a:pt x="4867248" y="1011870"/>
                </a:lnTo>
                <a:cubicBezTo>
                  <a:pt x="4867248" y="1016519"/>
                  <a:pt x="4867248" y="1016519"/>
                  <a:pt x="4868084" y="1016519"/>
                </a:cubicBezTo>
                <a:lnTo>
                  <a:pt x="4873935" y="1016519"/>
                </a:lnTo>
                <a:cubicBezTo>
                  <a:pt x="4873935" y="1016519"/>
                  <a:pt x="4873935" y="1016519"/>
                  <a:pt x="4873935" y="1015357"/>
                </a:cubicBezTo>
                <a:lnTo>
                  <a:pt x="4873935" y="1007220"/>
                </a:lnTo>
                <a:cubicBezTo>
                  <a:pt x="4873935" y="1007220"/>
                  <a:pt x="4873935" y="1007220"/>
                  <a:pt x="4876164" y="1007220"/>
                </a:cubicBezTo>
                <a:lnTo>
                  <a:pt x="4891767" y="1007220"/>
                </a:lnTo>
                <a:cubicBezTo>
                  <a:pt x="4891767" y="1007220"/>
                  <a:pt x="4891767" y="1007220"/>
                  <a:pt x="4891767" y="1005186"/>
                </a:cubicBezTo>
                <a:lnTo>
                  <a:pt x="4891767" y="990948"/>
                </a:lnTo>
                <a:cubicBezTo>
                  <a:pt x="4891767" y="990948"/>
                  <a:pt x="4891767" y="990948"/>
                  <a:pt x="4929661" y="990948"/>
                </a:cubicBezTo>
                <a:cubicBezTo>
                  <a:pt x="4929661" y="990948"/>
                  <a:pt x="4929661" y="990948"/>
                  <a:pt x="4929661" y="992401"/>
                </a:cubicBezTo>
                <a:lnTo>
                  <a:pt x="4929661" y="1002571"/>
                </a:lnTo>
                <a:cubicBezTo>
                  <a:pt x="4929661" y="1002571"/>
                  <a:pt x="4929661" y="1002571"/>
                  <a:pt x="4949722" y="1002571"/>
                </a:cubicBezTo>
                <a:cubicBezTo>
                  <a:pt x="4949722" y="1002571"/>
                  <a:pt x="4949722" y="1002571"/>
                  <a:pt x="4949722" y="1004896"/>
                </a:cubicBezTo>
                <a:lnTo>
                  <a:pt x="4949722" y="1021168"/>
                </a:lnTo>
                <a:cubicBezTo>
                  <a:pt x="4945264" y="1021168"/>
                  <a:pt x="4945264" y="1021168"/>
                  <a:pt x="4945264" y="1022040"/>
                </a:cubicBezTo>
                <a:lnTo>
                  <a:pt x="4945264" y="1028142"/>
                </a:lnTo>
                <a:cubicBezTo>
                  <a:pt x="4949722" y="1028142"/>
                  <a:pt x="4949722" y="1028142"/>
                  <a:pt x="4949722" y="1029886"/>
                </a:cubicBezTo>
                <a:lnTo>
                  <a:pt x="4949722" y="1042090"/>
                </a:lnTo>
                <a:lnTo>
                  <a:pt x="4945264" y="1046739"/>
                </a:lnTo>
                <a:cubicBezTo>
                  <a:pt x="4945264" y="1046739"/>
                  <a:pt x="4945264" y="1046739"/>
                  <a:pt x="4945264" y="1102531"/>
                </a:cubicBezTo>
                <a:cubicBezTo>
                  <a:pt x="4945264" y="1102531"/>
                  <a:pt x="4945264" y="1102531"/>
                  <a:pt x="4947214" y="1102531"/>
                </a:cubicBezTo>
                <a:lnTo>
                  <a:pt x="4960867" y="1102531"/>
                </a:lnTo>
                <a:cubicBezTo>
                  <a:pt x="4960867" y="1107180"/>
                  <a:pt x="4960867" y="1107180"/>
                  <a:pt x="4962538" y="1107180"/>
                </a:cubicBezTo>
                <a:lnTo>
                  <a:pt x="4974241" y="1107180"/>
                </a:lnTo>
                <a:cubicBezTo>
                  <a:pt x="4974241" y="1107180"/>
                  <a:pt x="4974241" y="1107180"/>
                  <a:pt x="4974241" y="1109214"/>
                </a:cubicBezTo>
                <a:lnTo>
                  <a:pt x="4974241" y="1123453"/>
                </a:lnTo>
                <a:cubicBezTo>
                  <a:pt x="4974241" y="1123453"/>
                  <a:pt x="4974241" y="1123453"/>
                  <a:pt x="4975913" y="1123453"/>
                </a:cubicBezTo>
                <a:lnTo>
                  <a:pt x="4987615" y="1123453"/>
                </a:lnTo>
                <a:cubicBezTo>
                  <a:pt x="4987615" y="1123453"/>
                  <a:pt x="4987615" y="1123453"/>
                  <a:pt x="4987615" y="1121419"/>
                </a:cubicBezTo>
                <a:lnTo>
                  <a:pt x="4987615" y="1107180"/>
                </a:lnTo>
                <a:cubicBezTo>
                  <a:pt x="4987615" y="1107180"/>
                  <a:pt x="4987615" y="1107180"/>
                  <a:pt x="4989565" y="1106018"/>
                </a:cubicBezTo>
                <a:lnTo>
                  <a:pt x="5003218" y="1097882"/>
                </a:lnTo>
                <a:cubicBezTo>
                  <a:pt x="5003218" y="1097882"/>
                  <a:pt x="5003218" y="1097882"/>
                  <a:pt x="5003218" y="1076960"/>
                </a:cubicBezTo>
                <a:cubicBezTo>
                  <a:pt x="4998760" y="1076960"/>
                  <a:pt x="4998760" y="1076960"/>
                  <a:pt x="4998760" y="1053713"/>
                </a:cubicBezTo>
                <a:cubicBezTo>
                  <a:pt x="4998760" y="1053713"/>
                  <a:pt x="4998760" y="1053713"/>
                  <a:pt x="4999874" y="1053713"/>
                </a:cubicBezTo>
                <a:lnTo>
                  <a:pt x="5007676" y="1053713"/>
                </a:lnTo>
                <a:cubicBezTo>
                  <a:pt x="5007676" y="1051389"/>
                  <a:pt x="5007676" y="1051389"/>
                  <a:pt x="5027737" y="1051389"/>
                </a:cubicBezTo>
                <a:cubicBezTo>
                  <a:pt x="5027737" y="1051389"/>
                  <a:pt x="5027737" y="1051389"/>
                  <a:pt x="5027737" y="1050226"/>
                </a:cubicBezTo>
                <a:lnTo>
                  <a:pt x="5027737" y="1042090"/>
                </a:lnTo>
                <a:cubicBezTo>
                  <a:pt x="5027737" y="1042090"/>
                  <a:pt x="5027737" y="1042090"/>
                  <a:pt x="5029409" y="1042090"/>
                </a:cubicBezTo>
                <a:lnTo>
                  <a:pt x="5041111" y="1042090"/>
                </a:lnTo>
                <a:cubicBezTo>
                  <a:pt x="5041111" y="1042090"/>
                  <a:pt x="5041111" y="1042090"/>
                  <a:pt x="5041111" y="925858"/>
                </a:cubicBezTo>
                <a:cubicBezTo>
                  <a:pt x="5041111" y="925858"/>
                  <a:pt x="5041111" y="925858"/>
                  <a:pt x="5042226" y="925858"/>
                </a:cubicBezTo>
                <a:lnTo>
                  <a:pt x="5050027" y="925858"/>
                </a:lnTo>
                <a:cubicBezTo>
                  <a:pt x="5050027" y="925858"/>
                  <a:pt x="5050027" y="925858"/>
                  <a:pt x="5050027" y="923533"/>
                </a:cubicBezTo>
                <a:lnTo>
                  <a:pt x="5050027" y="907260"/>
                </a:lnTo>
                <a:cubicBezTo>
                  <a:pt x="5052256" y="907260"/>
                  <a:pt x="5052256" y="907260"/>
                  <a:pt x="5052256" y="860767"/>
                </a:cubicBezTo>
                <a:cubicBezTo>
                  <a:pt x="5052256" y="860767"/>
                  <a:pt x="5052256" y="860767"/>
                  <a:pt x="5053371" y="860767"/>
                </a:cubicBezTo>
                <a:lnTo>
                  <a:pt x="5061172" y="860767"/>
                </a:lnTo>
                <a:cubicBezTo>
                  <a:pt x="5061172" y="860767"/>
                  <a:pt x="5061172" y="860767"/>
                  <a:pt x="5061172" y="861930"/>
                </a:cubicBezTo>
                <a:lnTo>
                  <a:pt x="5061172" y="870066"/>
                </a:lnTo>
                <a:cubicBezTo>
                  <a:pt x="5065630" y="870066"/>
                  <a:pt x="5065630" y="870066"/>
                  <a:pt x="5065630" y="867741"/>
                </a:cubicBezTo>
                <a:lnTo>
                  <a:pt x="5065630" y="851469"/>
                </a:lnTo>
                <a:cubicBezTo>
                  <a:pt x="5065630" y="851469"/>
                  <a:pt x="5065630" y="851469"/>
                  <a:pt x="5067023" y="850888"/>
                </a:cubicBezTo>
                <a:lnTo>
                  <a:pt x="5076775" y="846820"/>
                </a:lnTo>
                <a:cubicBezTo>
                  <a:pt x="5076775" y="846820"/>
                  <a:pt x="5076775" y="846820"/>
                  <a:pt x="5077890" y="847401"/>
                </a:cubicBezTo>
                <a:lnTo>
                  <a:pt x="5085691" y="851469"/>
                </a:lnTo>
                <a:cubicBezTo>
                  <a:pt x="5085691" y="851469"/>
                  <a:pt x="5085691" y="851469"/>
                  <a:pt x="5087363" y="851469"/>
                </a:cubicBezTo>
                <a:lnTo>
                  <a:pt x="5099065" y="851469"/>
                </a:lnTo>
                <a:cubicBezTo>
                  <a:pt x="5099065" y="851469"/>
                  <a:pt x="5099065" y="851469"/>
                  <a:pt x="5099065" y="821248"/>
                </a:cubicBezTo>
                <a:cubicBezTo>
                  <a:pt x="5099065" y="821248"/>
                  <a:pt x="5099065" y="821248"/>
                  <a:pt x="5100180" y="821248"/>
                </a:cubicBezTo>
                <a:lnTo>
                  <a:pt x="5107981" y="821248"/>
                </a:lnTo>
                <a:cubicBezTo>
                  <a:pt x="5107981" y="825898"/>
                  <a:pt x="5107981" y="825898"/>
                  <a:pt x="5109374" y="825898"/>
                </a:cubicBezTo>
                <a:lnTo>
                  <a:pt x="5119127" y="825898"/>
                </a:lnTo>
                <a:cubicBezTo>
                  <a:pt x="5119127" y="821248"/>
                  <a:pt x="5119127" y="821248"/>
                  <a:pt x="5120241" y="821248"/>
                </a:cubicBezTo>
                <a:lnTo>
                  <a:pt x="5128043" y="821248"/>
                </a:lnTo>
                <a:cubicBezTo>
                  <a:pt x="5128043" y="821248"/>
                  <a:pt x="5128043" y="821248"/>
                  <a:pt x="5128043" y="856118"/>
                </a:cubicBezTo>
                <a:cubicBezTo>
                  <a:pt x="5128043" y="856118"/>
                  <a:pt x="5128043" y="856118"/>
                  <a:pt x="5129436" y="857280"/>
                </a:cubicBezTo>
                <a:lnTo>
                  <a:pt x="5139188" y="865417"/>
                </a:lnTo>
                <a:cubicBezTo>
                  <a:pt x="5136959" y="872391"/>
                  <a:pt x="5136959" y="872391"/>
                  <a:pt x="5161478" y="872391"/>
                </a:cubicBezTo>
                <a:cubicBezTo>
                  <a:pt x="5161478" y="872391"/>
                  <a:pt x="5161478" y="872391"/>
                  <a:pt x="5161478" y="870938"/>
                </a:cubicBezTo>
                <a:lnTo>
                  <a:pt x="5161478" y="860767"/>
                </a:lnTo>
                <a:cubicBezTo>
                  <a:pt x="5161478" y="860767"/>
                  <a:pt x="5161478" y="860767"/>
                  <a:pt x="5190455" y="851469"/>
                </a:cubicBezTo>
                <a:cubicBezTo>
                  <a:pt x="5190455" y="851469"/>
                  <a:pt x="5190455" y="851469"/>
                  <a:pt x="5190455" y="850307"/>
                </a:cubicBezTo>
                <a:lnTo>
                  <a:pt x="5190455" y="842170"/>
                </a:lnTo>
                <a:cubicBezTo>
                  <a:pt x="5190455" y="842170"/>
                  <a:pt x="5190455" y="842170"/>
                  <a:pt x="5191291" y="842170"/>
                </a:cubicBezTo>
                <a:lnTo>
                  <a:pt x="5197142" y="842170"/>
                </a:lnTo>
                <a:cubicBezTo>
                  <a:pt x="5197142" y="842170"/>
                  <a:pt x="5197142" y="842170"/>
                  <a:pt x="5197142" y="841299"/>
                </a:cubicBezTo>
                <a:lnTo>
                  <a:pt x="5197142" y="835196"/>
                </a:lnTo>
                <a:cubicBezTo>
                  <a:pt x="5197142" y="835196"/>
                  <a:pt x="5197142" y="835196"/>
                  <a:pt x="5199371" y="835196"/>
                </a:cubicBezTo>
                <a:lnTo>
                  <a:pt x="5214974" y="835196"/>
                </a:lnTo>
                <a:cubicBezTo>
                  <a:pt x="5214974" y="835196"/>
                  <a:pt x="5214974" y="835196"/>
                  <a:pt x="5214974" y="836068"/>
                </a:cubicBezTo>
                <a:lnTo>
                  <a:pt x="5214974" y="842170"/>
                </a:lnTo>
                <a:cubicBezTo>
                  <a:pt x="5214974" y="842170"/>
                  <a:pt x="5214974" y="842170"/>
                  <a:pt x="5216646" y="842170"/>
                </a:cubicBezTo>
                <a:lnTo>
                  <a:pt x="5228348" y="842170"/>
                </a:lnTo>
                <a:cubicBezTo>
                  <a:pt x="5228348" y="842170"/>
                  <a:pt x="5228348" y="842170"/>
                  <a:pt x="5228348" y="843914"/>
                </a:cubicBezTo>
                <a:lnTo>
                  <a:pt x="5228348" y="856118"/>
                </a:lnTo>
                <a:cubicBezTo>
                  <a:pt x="5228348" y="856118"/>
                  <a:pt x="5228348" y="856118"/>
                  <a:pt x="5252867" y="856118"/>
                </a:cubicBezTo>
                <a:cubicBezTo>
                  <a:pt x="5252867" y="856118"/>
                  <a:pt x="5252867" y="856118"/>
                  <a:pt x="5252867" y="854956"/>
                </a:cubicBezTo>
                <a:lnTo>
                  <a:pt x="5252867" y="846820"/>
                </a:lnTo>
                <a:cubicBezTo>
                  <a:pt x="5252867" y="846820"/>
                  <a:pt x="5252867" y="846820"/>
                  <a:pt x="5254260" y="846820"/>
                </a:cubicBezTo>
                <a:lnTo>
                  <a:pt x="5264012" y="846820"/>
                </a:lnTo>
                <a:cubicBezTo>
                  <a:pt x="5264012" y="846820"/>
                  <a:pt x="5264012" y="846820"/>
                  <a:pt x="5264012" y="845657"/>
                </a:cubicBezTo>
                <a:lnTo>
                  <a:pt x="5264012" y="837521"/>
                </a:lnTo>
                <a:cubicBezTo>
                  <a:pt x="5264012" y="837521"/>
                  <a:pt x="5264012" y="837521"/>
                  <a:pt x="5265684" y="837521"/>
                </a:cubicBezTo>
                <a:lnTo>
                  <a:pt x="5277386" y="837521"/>
                </a:lnTo>
                <a:cubicBezTo>
                  <a:pt x="5277386" y="837521"/>
                  <a:pt x="5277386" y="837521"/>
                  <a:pt x="5277386" y="838683"/>
                </a:cubicBezTo>
                <a:lnTo>
                  <a:pt x="5277386" y="846820"/>
                </a:lnTo>
                <a:cubicBezTo>
                  <a:pt x="5281844" y="846820"/>
                  <a:pt x="5281844" y="846820"/>
                  <a:pt x="5281844" y="791028"/>
                </a:cubicBezTo>
                <a:cubicBezTo>
                  <a:pt x="5281844" y="791028"/>
                  <a:pt x="5281844" y="791028"/>
                  <a:pt x="5382150" y="791028"/>
                </a:cubicBezTo>
                <a:cubicBezTo>
                  <a:pt x="5382150" y="791028"/>
                  <a:pt x="5382150" y="791028"/>
                  <a:pt x="5382150" y="865417"/>
                </a:cubicBezTo>
                <a:cubicBezTo>
                  <a:pt x="5382150" y="865417"/>
                  <a:pt x="5382150" y="865417"/>
                  <a:pt x="5384379" y="865417"/>
                </a:cubicBezTo>
                <a:lnTo>
                  <a:pt x="5399982" y="865417"/>
                </a:lnTo>
                <a:cubicBezTo>
                  <a:pt x="5399982" y="865417"/>
                  <a:pt x="5399982" y="865417"/>
                  <a:pt x="5399982" y="781729"/>
                </a:cubicBezTo>
                <a:cubicBezTo>
                  <a:pt x="5399982" y="781729"/>
                  <a:pt x="5399982" y="781729"/>
                  <a:pt x="5422272" y="770106"/>
                </a:cubicBezTo>
                <a:cubicBezTo>
                  <a:pt x="5422272" y="770106"/>
                  <a:pt x="5422272" y="770106"/>
                  <a:pt x="5451249" y="770106"/>
                </a:cubicBezTo>
                <a:cubicBezTo>
                  <a:pt x="5451249" y="770106"/>
                  <a:pt x="5451249" y="770106"/>
                  <a:pt x="5453200" y="768363"/>
                </a:cubicBezTo>
                <a:close/>
                <a:moveTo>
                  <a:pt x="1102596" y="0"/>
                </a:moveTo>
                <a:cubicBezTo>
                  <a:pt x="1102596" y="18"/>
                  <a:pt x="1102612" y="2040"/>
                  <a:pt x="1104622" y="246443"/>
                </a:cubicBezTo>
                <a:cubicBezTo>
                  <a:pt x="1104634" y="246467"/>
                  <a:pt x="1105279" y="247808"/>
                  <a:pt x="1143129" y="326429"/>
                </a:cubicBezTo>
                <a:cubicBezTo>
                  <a:pt x="1143137" y="326429"/>
                  <a:pt x="1143248" y="326429"/>
                  <a:pt x="1145156" y="326429"/>
                </a:cubicBezTo>
                <a:lnTo>
                  <a:pt x="1159343" y="326429"/>
                </a:lnTo>
                <a:cubicBezTo>
                  <a:pt x="1159343" y="326443"/>
                  <a:pt x="1159343" y="327005"/>
                  <a:pt x="1159343" y="350208"/>
                </a:cubicBezTo>
                <a:cubicBezTo>
                  <a:pt x="1159345" y="350214"/>
                  <a:pt x="1159383" y="350272"/>
                  <a:pt x="1159850" y="351019"/>
                </a:cubicBezTo>
                <a:lnTo>
                  <a:pt x="1163396" y="356694"/>
                </a:lnTo>
                <a:cubicBezTo>
                  <a:pt x="1163396" y="356714"/>
                  <a:pt x="1163396" y="358229"/>
                  <a:pt x="1163396" y="471268"/>
                </a:cubicBezTo>
                <a:cubicBezTo>
                  <a:pt x="1163405" y="471268"/>
                  <a:pt x="1163545" y="471268"/>
                  <a:pt x="1165676" y="471268"/>
                </a:cubicBezTo>
                <a:lnTo>
                  <a:pt x="1181637" y="471268"/>
                </a:lnTo>
                <a:cubicBezTo>
                  <a:pt x="1181637" y="471288"/>
                  <a:pt x="1181637" y="472923"/>
                  <a:pt x="1181637" y="611783"/>
                </a:cubicBezTo>
                <a:cubicBezTo>
                  <a:pt x="1181647" y="611782"/>
                  <a:pt x="1181759" y="611761"/>
                  <a:pt x="1183157" y="611513"/>
                </a:cubicBezTo>
                <a:lnTo>
                  <a:pt x="1193797" y="609622"/>
                </a:lnTo>
                <a:cubicBezTo>
                  <a:pt x="1193797" y="609644"/>
                  <a:pt x="1193767" y="610978"/>
                  <a:pt x="1191770" y="698254"/>
                </a:cubicBezTo>
                <a:cubicBezTo>
                  <a:pt x="1191780" y="698256"/>
                  <a:pt x="1191891" y="698276"/>
                  <a:pt x="1193290" y="698525"/>
                </a:cubicBezTo>
                <a:lnTo>
                  <a:pt x="1203930" y="700416"/>
                </a:lnTo>
                <a:cubicBezTo>
                  <a:pt x="1203932" y="700423"/>
                  <a:pt x="1203952" y="700487"/>
                  <a:pt x="1204183" y="701227"/>
                </a:cubicBezTo>
                <a:lnTo>
                  <a:pt x="1205957" y="706902"/>
                </a:lnTo>
                <a:cubicBezTo>
                  <a:pt x="1205959" y="706893"/>
                  <a:pt x="1206004" y="706750"/>
                  <a:pt x="1206717" y="704470"/>
                </a:cubicBezTo>
                <a:lnTo>
                  <a:pt x="1212037" y="687446"/>
                </a:lnTo>
                <a:cubicBezTo>
                  <a:pt x="1212044" y="687446"/>
                  <a:pt x="1212144" y="687446"/>
                  <a:pt x="1213810" y="687446"/>
                </a:cubicBezTo>
                <a:lnTo>
                  <a:pt x="1226224" y="687446"/>
                </a:lnTo>
                <a:cubicBezTo>
                  <a:pt x="1226224" y="687463"/>
                  <a:pt x="1226224" y="688156"/>
                  <a:pt x="1226224" y="719872"/>
                </a:cubicBezTo>
                <a:cubicBezTo>
                  <a:pt x="1226230" y="719877"/>
                  <a:pt x="1226307" y="719917"/>
                  <a:pt x="1227237" y="720413"/>
                </a:cubicBezTo>
                <a:lnTo>
                  <a:pt x="1234331" y="724196"/>
                </a:lnTo>
                <a:cubicBezTo>
                  <a:pt x="1234331" y="724205"/>
                  <a:pt x="1234331" y="724306"/>
                  <a:pt x="1234331" y="725547"/>
                </a:cubicBezTo>
                <a:lnTo>
                  <a:pt x="1234331" y="735005"/>
                </a:lnTo>
                <a:cubicBezTo>
                  <a:pt x="1234351" y="735005"/>
                  <a:pt x="1235259" y="735005"/>
                  <a:pt x="1278918" y="735005"/>
                </a:cubicBezTo>
                <a:cubicBezTo>
                  <a:pt x="1278918" y="735013"/>
                  <a:pt x="1278918" y="735096"/>
                  <a:pt x="1278918" y="736086"/>
                </a:cubicBezTo>
                <a:lnTo>
                  <a:pt x="1278918" y="743652"/>
                </a:lnTo>
                <a:cubicBezTo>
                  <a:pt x="1278927" y="743652"/>
                  <a:pt x="1279048" y="743652"/>
                  <a:pt x="1280944" y="743652"/>
                </a:cubicBezTo>
                <a:lnTo>
                  <a:pt x="1295131" y="743652"/>
                </a:lnTo>
                <a:cubicBezTo>
                  <a:pt x="1295131" y="743634"/>
                  <a:pt x="1295131" y="742905"/>
                  <a:pt x="1295131" y="713387"/>
                </a:cubicBezTo>
                <a:cubicBezTo>
                  <a:pt x="1295152" y="713387"/>
                  <a:pt x="1296082" y="713387"/>
                  <a:pt x="1339718" y="713387"/>
                </a:cubicBezTo>
                <a:cubicBezTo>
                  <a:pt x="1339718" y="713379"/>
                  <a:pt x="1339718" y="713282"/>
                  <a:pt x="1339718" y="712036"/>
                </a:cubicBezTo>
                <a:lnTo>
                  <a:pt x="1339718" y="702578"/>
                </a:lnTo>
                <a:cubicBezTo>
                  <a:pt x="1339724" y="702578"/>
                  <a:pt x="1339798" y="702578"/>
                  <a:pt x="1340732" y="702578"/>
                </a:cubicBezTo>
                <a:lnTo>
                  <a:pt x="1347825" y="702578"/>
                </a:lnTo>
                <a:cubicBezTo>
                  <a:pt x="1347825" y="702571"/>
                  <a:pt x="1347825" y="702458"/>
                  <a:pt x="1347825" y="700687"/>
                </a:cubicBezTo>
                <a:lnTo>
                  <a:pt x="1347825" y="687446"/>
                </a:lnTo>
                <a:cubicBezTo>
                  <a:pt x="1347834" y="687446"/>
                  <a:pt x="1347906" y="687446"/>
                  <a:pt x="1348585" y="687446"/>
                </a:cubicBezTo>
                <a:lnTo>
                  <a:pt x="1353905" y="687446"/>
                </a:lnTo>
                <a:cubicBezTo>
                  <a:pt x="1353905" y="687439"/>
                  <a:pt x="1353905" y="687354"/>
                  <a:pt x="1353905" y="686365"/>
                </a:cubicBezTo>
                <a:lnTo>
                  <a:pt x="1353905" y="678798"/>
                </a:lnTo>
                <a:cubicBezTo>
                  <a:pt x="1353913" y="678798"/>
                  <a:pt x="1354037" y="678798"/>
                  <a:pt x="1355932" y="678798"/>
                </a:cubicBezTo>
                <a:lnTo>
                  <a:pt x="1370119" y="678798"/>
                </a:lnTo>
                <a:cubicBezTo>
                  <a:pt x="1370119" y="678805"/>
                  <a:pt x="1370119" y="678882"/>
                  <a:pt x="1370119" y="679879"/>
                </a:cubicBezTo>
                <a:lnTo>
                  <a:pt x="1370119" y="687446"/>
                </a:lnTo>
                <a:cubicBezTo>
                  <a:pt x="1370130" y="687446"/>
                  <a:pt x="1370631" y="687446"/>
                  <a:pt x="1392412" y="687446"/>
                </a:cubicBezTo>
                <a:cubicBezTo>
                  <a:pt x="1392412" y="687438"/>
                  <a:pt x="1392412" y="687324"/>
                  <a:pt x="1392412" y="685554"/>
                </a:cubicBezTo>
                <a:lnTo>
                  <a:pt x="1392412" y="672313"/>
                </a:lnTo>
                <a:cubicBezTo>
                  <a:pt x="1392418" y="672313"/>
                  <a:pt x="1392515" y="672313"/>
                  <a:pt x="1394186" y="672313"/>
                </a:cubicBezTo>
                <a:lnTo>
                  <a:pt x="1406599" y="672313"/>
                </a:lnTo>
                <a:cubicBezTo>
                  <a:pt x="1406599" y="672325"/>
                  <a:pt x="1406599" y="672839"/>
                  <a:pt x="1406599" y="696093"/>
                </a:cubicBezTo>
                <a:cubicBezTo>
                  <a:pt x="1406606" y="696093"/>
                  <a:pt x="1406686" y="696093"/>
                  <a:pt x="1407613" y="696093"/>
                </a:cubicBezTo>
                <a:lnTo>
                  <a:pt x="1414706" y="696093"/>
                </a:lnTo>
                <a:cubicBezTo>
                  <a:pt x="1414706" y="696087"/>
                  <a:pt x="1414706" y="696006"/>
                  <a:pt x="1414706" y="695012"/>
                </a:cubicBezTo>
                <a:lnTo>
                  <a:pt x="1414706" y="687446"/>
                </a:lnTo>
                <a:cubicBezTo>
                  <a:pt x="1414715" y="687446"/>
                  <a:pt x="1414833" y="687446"/>
                  <a:pt x="1416479" y="687446"/>
                </a:cubicBezTo>
                <a:lnTo>
                  <a:pt x="1428893" y="687446"/>
                </a:lnTo>
                <a:cubicBezTo>
                  <a:pt x="1428893" y="687459"/>
                  <a:pt x="1428893" y="688018"/>
                  <a:pt x="1428893" y="713387"/>
                </a:cubicBezTo>
                <a:cubicBezTo>
                  <a:pt x="1428901" y="713387"/>
                  <a:pt x="1429019" y="713387"/>
                  <a:pt x="1430920" y="713387"/>
                </a:cubicBezTo>
                <a:lnTo>
                  <a:pt x="1445106" y="713387"/>
                </a:lnTo>
                <a:cubicBezTo>
                  <a:pt x="1445106" y="713398"/>
                  <a:pt x="1445106" y="713513"/>
                  <a:pt x="1445106" y="715008"/>
                </a:cubicBezTo>
                <a:lnTo>
                  <a:pt x="1445106" y="726358"/>
                </a:lnTo>
                <a:cubicBezTo>
                  <a:pt x="1445114" y="726358"/>
                  <a:pt x="1445185" y="726358"/>
                  <a:pt x="1445866" y="726358"/>
                </a:cubicBezTo>
                <a:lnTo>
                  <a:pt x="1451187" y="726358"/>
                </a:lnTo>
                <a:cubicBezTo>
                  <a:pt x="1451187" y="726350"/>
                  <a:pt x="1451187" y="726274"/>
                  <a:pt x="1451187" y="725547"/>
                </a:cubicBezTo>
                <a:lnTo>
                  <a:pt x="1451187" y="719872"/>
                </a:lnTo>
                <a:cubicBezTo>
                  <a:pt x="1451204" y="719872"/>
                  <a:pt x="1451923" y="719872"/>
                  <a:pt x="1481587" y="719872"/>
                </a:cubicBezTo>
                <a:cubicBezTo>
                  <a:pt x="1481587" y="719886"/>
                  <a:pt x="1481587" y="720449"/>
                  <a:pt x="1481587" y="743652"/>
                </a:cubicBezTo>
                <a:cubicBezTo>
                  <a:pt x="1481594" y="743652"/>
                  <a:pt x="1481673" y="743652"/>
                  <a:pt x="1482600" y="743652"/>
                </a:cubicBezTo>
                <a:lnTo>
                  <a:pt x="1489694" y="743652"/>
                </a:lnTo>
                <a:cubicBezTo>
                  <a:pt x="1489694" y="743659"/>
                  <a:pt x="1489694" y="743732"/>
                  <a:pt x="1489694" y="744733"/>
                </a:cubicBezTo>
                <a:lnTo>
                  <a:pt x="1489694" y="752299"/>
                </a:lnTo>
                <a:cubicBezTo>
                  <a:pt x="1489703" y="752299"/>
                  <a:pt x="1489776" y="752299"/>
                  <a:pt x="1490454" y="752299"/>
                </a:cubicBezTo>
                <a:lnTo>
                  <a:pt x="1495774" y="752299"/>
                </a:lnTo>
                <a:cubicBezTo>
                  <a:pt x="1495774" y="752292"/>
                  <a:pt x="1495774" y="752172"/>
                  <a:pt x="1495774" y="750137"/>
                </a:cubicBezTo>
                <a:lnTo>
                  <a:pt x="1495774" y="735005"/>
                </a:lnTo>
                <a:cubicBezTo>
                  <a:pt x="1495781" y="735005"/>
                  <a:pt x="1495859" y="735005"/>
                  <a:pt x="1496787" y="735005"/>
                </a:cubicBezTo>
                <a:lnTo>
                  <a:pt x="1503881" y="735005"/>
                </a:lnTo>
                <a:cubicBezTo>
                  <a:pt x="1503881" y="735013"/>
                  <a:pt x="1503881" y="735096"/>
                  <a:pt x="1503881" y="736086"/>
                </a:cubicBezTo>
                <a:lnTo>
                  <a:pt x="1503881" y="743652"/>
                </a:lnTo>
                <a:lnTo>
                  <a:pt x="1509201" y="741659"/>
                </a:lnTo>
                <a:cubicBezTo>
                  <a:pt x="1509961" y="741287"/>
                  <a:pt x="1509961" y="741085"/>
                  <a:pt x="1509961" y="740679"/>
                </a:cubicBezTo>
                <a:lnTo>
                  <a:pt x="1509961" y="735005"/>
                </a:lnTo>
                <a:cubicBezTo>
                  <a:pt x="1509978" y="735005"/>
                  <a:pt x="1510779" y="735005"/>
                  <a:pt x="1548468" y="735005"/>
                </a:cubicBezTo>
                <a:cubicBezTo>
                  <a:pt x="1548468" y="735019"/>
                  <a:pt x="1548468" y="735566"/>
                  <a:pt x="1548468" y="758784"/>
                </a:cubicBezTo>
                <a:cubicBezTo>
                  <a:pt x="1548476" y="758784"/>
                  <a:pt x="1548594" y="758784"/>
                  <a:pt x="1550494" y="758784"/>
                </a:cubicBezTo>
                <a:lnTo>
                  <a:pt x="1564681" y="758784"/>
                </a:lnTo>
                <a:cubicBezTo>
                  <a:pt x="1564681" y="758792"/>
                  <a:pt x="1564681" y="758874"/>
                  <a:pt x="1564681" y="759865"/>
                </a:cubicBezTo>
                <a:lnTo>
                  <a:pt x="1564681" y="767431"/>
                </a:lnTo>
                <a:cubicBezTo>
                  <a:pt x="1564690" y="767431"/>
                  <a:pt x="1564813" y="767431"/>
                  <a:pt x="1566455" y="767431"/>
                </a:cubicBezTo>
                <a:lnTo>
                  <a:pt x="1578868" y="767431"/>
                </a:lnTo>
                <a:cubicBezTo>
                  <a:pt x="1578868" y="767419"/>
                  <a:pt x="1578868" y="766908"/>
                  <a:pt x="1578868" y="743652"/>
                </a:cubicBezTo>
                <a:cubicBezTo>
                  <a:pt x="1578875" y="743652"/>
                  <a:pt x="1578953" y="743652"/>
                  <a:pt x="1579881" y="743652"/>
                </a:cubicBezTo>
                <a:lnTo>
                  <a:pt x="1586975" y="743652"/>
                </a:lnTo>
                <a:cubicBezTo>
                  <a:pt x="1586975" y="743633"/>
                  <a:pt x="1586975" y="742862"/>
                  <a:pt x="1586975" y="711225"/>
                </a:cubicBezTo>
                <a:cubicBezTo>
                  <a:pt x="1586982" y="711225"/>
                  <a:pt x="1587059" y="711225"/>
                  <a:pt x="1587988" y="711225"/>
                </a:cubicBezTo>
                <a:lnTo>
                  <a:pt x="1595082" y="711225"/>
                </a:lnTo>
                <a:cubicBezTo>
                  <a:pt x="1595082" y="711219"/>
                  <a:pt x="1595082" y="711110"/>
                  <a:pt x="1595082" y="709334"/>
                </a:cubicBezTo>
                <a:lnTo>
                  <a:pt x="1595082" y="696093"/>
                </a:lnTo>
                <a:cubicBezTo>
                  <a:pt x="1593055" y="696093"/>
                  <a:pt x="1593055" y="696093"/>
                  <a:pt x="1593815" y="694471"/>
                </a:cubicBezTo>
                <a:lnTo>
                  <a:pt x="1599135" y="683122"/>
                </a:lnTo>
                <a:cubicBezTo>
                  <a:pt x="1599140" y="683139"/>
                  <a:pt x="1599335" y="683813"/>
                  <a:pt x="1607242" y="711225"/>
                </a:cubicBezTo>
                <a:cubicBezTo>
                  <a:pt x="1607250" y="711225"/>
                  <a:pt x="1607323" y="711225"/>
                  <a:pt x="1608002" y="711225"/>
                </a:cubicBezTo>
                <a:lnTo>
                  <a:pt x="1613322" y="711225"/>
                </a:lnTo>
                <a:cubicBezTo>
                  <a:pt x="1613322" y="711212"/>
                  <a:pt x="1613322" y="710033"/>
                  <a:pt x="1613322" y="605298"/>
                </a:cubicBezTo>
                <a:cubicBezTo>
                  <a:pt x="1613332" y="605298"/>
                  <a:pt x="1613446" y="605298"/>
                  <a:pt x="1614842" y="605298"/>
                </a:cubicBezTo>
                <a:lnTo>
                  <a:pt x="1625482" y="605298"/>
                </a:lnTo>
                <a:cubicBezTo>
                  <a:pt x="1625482" y="605276"/>
                  <a:pt x="1625482" y="604266"/>
                  <a:pt x="1625482" y="557739"/>
                </a:cubicBezTo>
                <a:cubicBezTo>
                  <a:pt x="1625499" y="557739"/>
                  <a:pt x="1626124" y="557739"/>
                  <a:pt x="1651829" y="557739"/>
                </a:cubicBezTo>
                <a:cubicBezTo>
                  <a:pt x="1651829" y="557727"/>
                  <a:pt x="1651829" y="557217"/>
                  <a:pt x="1651829" y="536121"/>
                </a:cubicBezTo>
                <a:cubicBezTo>
                  <a:pt x="1651848" y="536121"/>
                  <a:pt x="1652637" y="536121"/>
                  <a:pt x="1686283" y="536121"/>
                </a:cubicBezTo>
                <a:cubicBezTo>
                  <a:pt x="1686283" y="536129"/>
                  <a:pt x="1686283" y="536259"/>
                  <a:pt x="1686283" y="538553"/>
                </a:cubicBezTo>
                <a:lnTo>
                  <a:pt x="1686283" y="555577"/>
                </a:lnTo>
                <a:cubicBezTo>
                  <a:pt x="1686292" y="555577"/>
                  <a:pt x="1686423" y="555577"/>
                  <a:pt x="1688563" y="555577"/>
                </a:cubicBezTo>
                <a:lnTo>
                  <a:pt x="1704523" y="555577"/>
                </a:lnTo>
                <a:cubicBezTo>
                  <a:pt x="1704523" y="555595"/>
                  <a:pt x="1704523" y="556489"/>
                  <a:pt x="1704523" y="603136"/>
                </a:cubicBezTo>
                <a:cubicBezTo>
                  <a:pt x="1704529" y="603136"/>
                  <a:pt x="1704605" y="603136"/>
                  <a:pt x="1705536" y="603136"/>
                </a:cubicBezTo>
                <a:lnTo>
                  <a:pt x="1712630" y="603136"/>
                </a:lnTo>
                <a:lnTo>
                  <a:pt x="1726817" y="607460"/>
                </a:lnTo>
                <a:cubicBezTo>
                  <a:pt x="1726817" y="607470"/>
                  <a:pt x="1726817" y="608120"/>
                  <a:pt x="1726817" y="646372"/>
                </a:cubicBezTo>
                <a:cubicBezTo>
                  <a:pt x="1726823" y="646372"/>
                  <a:pt x="1726898" y="646372"/>
                  <a:pt x="1727830" y="646372"/>
                </a:cubicBezTo>
                <a:lnTo>
                  <a:pt x="1734923" y="646372"/>
                </a:lnTo>
                <a:cubicBezTo>
                  <a:pt x="1734923" y="646382"/>
                  <a:pt x="1734923" y="646488"/>
                  <a:pt x="1734923" y="647993"/>
                </a:cubicBezTo>
                <a:lnTo>
                  <a:pt x="1734923" y="659342"/>
                </a:lnTo>
                <a:cubicBezTo>
                  <a:pt x="1734931" y="659342"/>
                  <a:pt x="1735055" y="659342"/>
                  <a:pt x="1736950" y="659342"/>
                </a:cubicBezTo>
                <a:lnTo>
                  <a:pt x="1751137" y="659342"/>
                </a:lnTo>
                <a:lnTo>
                  <a:pt x="1757217" y="665828"/>
                </a:lnTo>
                <a:cubicBezTo>
                  <a:pt x="1757217" y="665840"/>
                  <a:pt x="1757217" y="666326"/>
                  <a:pt x="1757217" y="687446"/>
                </a:cubicBezTo>
                <a:cubicBezTo>
                  <a:pt x="1757226" y="687446"/>
                  <a:pt x="1757357" y="687446"/>
                  <a:pt x="1759497" y="687446"/>
                </a:cubicBezTo>
                <a:lnTo>
                  <a:pt x="1775457" y="687446"/>
                </a:lnTo>
                <a:cubicBezTo>
                  <a:pt x="1775457" y="687453"/>
                  <a:pt x="1775457" y="687533"/>
                  <a:pt x="1775457" y="688526"/>
                </a:cubicBezTo>
                <a:lnTo>
                  <a:pt x="1775457" y="696093"/>
                </a:lnTo>
                <a:cubicBezTo>
                  <a:pt x="1775466" y="696093"/>
                  <a:pt x="1775565" y="696093"/>
                  <a:pt x="1776724" y="696093"/>
                </a:cubicBezTo>
                <a:lnTo>
                  <a:pt x="1785591" y="696093"/>
                </a:lnTo>
                <a:cubicBezTo>
                  <a:pt x="1785591" y="696102"/>
                  <a:pt x="1785591" y="696231"/>
                  <a:pt x="1785591" y="698254"/>
                </a:cubicBezTo>
                <a:lnTo>
                  <a:pt x="1785591" y="713387"/>
                </a:lnTo>
                <a:cubicBezTo>
                  <a:pt x="1789644" y="713387"/>
                  <a:pt x="1789644" y="713387"/>
                  <a:pt x="1789644" y="711495"/>
                </a:cubicBezTo>
                <a:lnTo>
                  <a:pt x="1789644" y="698254"/>
                </a:lnTo>
                <a:cubicBezTo>
                  <a:pt x="1789650" y="698254"/>
                  <a:pt x="1789728" y="698254"/>
                  <a:pt x="1790657" y="698254"/>
                </a:cubicBezTo>
                <a:lnTo>
                  <a:pt x="1797751" y="698254"/>
                </a:lnTo>
                <a:cubicBezTo>
                  <a:pt x="1797751" y="698265"/>
                  <a:pt x="1797751" y="698384"/>
                  <a:pt x="1797751" y="699876"/>
                </a:cubicBezTo>
                <a:lnTo>
                  <a:pt x="1797751" y="711225"/>
                </a:lnTo>
                <a:cubicBezTo>
                  <a:pt x="1797760" y="711225"/>
                  <a:pt x="1797833" y="711225"/>
                  <a:pt x="1798511" y="711225"/>
                </a:cubicBezTo>
                <a:lnTo>
                  <a:pt x="1803831" y="711225"/>
                </a:lnTo>
                <a:cubicBezTo>
                  <a:pt x="1803831" y="706902"/>
                  <a:pt x="1803831" y="706902"/>
                  <a:pt x="1852471" y="706902"/>
                </a:cubicBezTo>
                <a:cubicBezTo>
                  <a:pt x="1852471" y="706911"/>
                  <a:pt x="1852471" y="707012"/>
                  <a:pt x="1852471" y="708253"/>
                </a:cubicBezTo>
                <a:lnTo>
                  <a:pt x="1852471" y="717710"/>
                </a:lnTo>
                <a:cubicBezTo>
                  <a:pt x="1852479" y="717710"/>
                  <a:pt x="1852554" y="717710"/>
                  <a:pt x="1853231" y="717710"/>
                </a:cubicBezTo>
                <a:lnTo>
                  <a:pt x="1858552" y="717710"/>
                </a:lnTo>
                <a:cubicBezTo>
                  <a:pt x="1858552" y="717719"/>
                  <a:pt x="1858552" y="717841"/>
                  <a:pt x="1858552" y="719872"/>
                </a:cubicBezTo>
                <a:lnTo>
                  <a:pt x="1858552" y="735005"/>
                </a:lnTo>
                <a:cubicBezTo>
                  <a:pt x="1858560" y="735001"/>
                  <a:pt x="1858676" y="734923"/>
                  <a:pt x="1860578" y="733654"/>
                </a:cubicBezTo>
                <a:lnTo>
                  <a:pt x="1874765" y="724196"/>
                </a:lnTo>
                <a:cubicBezTo>
                  <a:pt x="1874767" y="724177"/>
                  <a:pt x="1874898" y="723302"/>
                  <a:pt x="1880845" y="683122"/>
                </a:cubicBezTo>
                <a:cubicBezTo>
                  <a:pt x="1880854" y="683120"/>
                  <a:pt x="1880923" y="683094"/>
                  <a:pt x="1881605" y="682852"/>
                </a:cubicBezTo>
                <a:lnTo>
                  <a:pt x="1886925" y="680960"/>
                </a:lnTo>
                <a:cubicBezTo>
                  <a:pt x="1886925" y="680944"/>
                  <a:pt x="1886958" y="679883"/>
                  <a:pt x="1888952" y="611783"/>
                </a:cubicBezTo>
                <a:cubicBezTo>
                  <a:pt x="1888952" y="611801"/>
                  <a:pt x="1888985" y="612892"/>
                  <a:pt x="1890979" y="680960"/>
                </a:cubicBezTo>
                <a:cubicBezTo>
                  <a:pt x="1890988" y="680963"/>
                  <a:pt x="1891059" y="680988"/>
                  <a:pt x="1891739" y="681230"/>
                </a:cubicBezTo>
                <a:lnTo>
                  <a:pt x="1897059" y="683122"/>
                </a:lnTo>
                <a:cubicBezTo>
                  <a:pt x="1897059" y="683102"/>
                  <a:pt x="1897059" y="681769"/>
                  <a:pt x="1897059" y="596651"/>
                </a:cubicBezTo>
                <a:cubicBezTo>
                  <a:pt x="1901112" y="596651"/>
                  <a:pt x="1901112" y="596651"/>
                  <a:pt x="1901112" y="564224"/>
                </a:cubicBezTo>
                <a:cubicBezTo>
                  <a:pt x="1901124" y="564224"/>
                  <a:pt x="1901810" y="564224"/>
                  <a:pt x="1939619" y="564224"/>
                </a:cubicBezTo>
                <a:cubicBezTo>
                  <a:pt x="1939619" y="564241"/>
                  <a:pt x="1939619" y="564959"/>
                  <a:pt x="1939619" y="596651"/>
                </a:cubicBezTo>
                <a:cubicBezTo>
                  <a:pt x="1939628" y="596651"/>
                  <a:pt x="1939700" y="596651"/>
                  <a:pt x="1940379" y="596651"/>
                </a:cubicBezTo>
                <a:lnTo>
                  <a:pt x="1945699" y="596651"/>
                </a:lnTo>
                <a:cubicBezTo>
                  <a:pt x="1945699" y="596630"/>
                  <a:pt x="1945699" y="595324"/>
                  <a:pt x="1945699" y="514503"/>
                </a:cubicBezTo>
                <a:cubicBezTo>
                  <a:pt x="1945705" y="514503"/>
                  <a:pt x="1945804" y="514503"/>
                  <a:pt x="1947473" y="514503"/>
                </a:cubicBezTo>
                <a:lnTo>
                  <a:pt x="1959886" y="514503"/>
                </a:lnTo>
                <a:cubicBezTo>
                  <a:pt x="1959886" y="514496"/>
                  <a:pt x="1959886" y="514385"/>
                  <a:pt x="1959886" y="512612"/>
                </a:cubicBezTo>
                <a:lnTo>
                  <a:pt x="1959886" y="499371"/>
                </a:lnTo>
                <a:cubicBezTo>
                  <a:pt x="1959897" y="499371"/>
                  <a:pt x="1960395" y="499371"/>
                  <a:pt x="1982180" y="499371"/>
                </a:cubicBezTo>
                <a:cubicBezTo>
                  <a:pt x="1982180" y="499364"/>
                  <a:pt x="1982180" y="499283"/>
                  <a:pt x="1982180" y="498290"/>
                </a:cubicBezTo>
                <a:lnTo>
                  <a:pt x="1982180" y="490724"/>
                </a:lnTo>
                <a:cubicBezTo>
                  <a:pt x="1982187" y="490724"/>
                  <a:pt x="1982297" y="490724"/>
                  <a:pt x="1983953" y="490724"/>
                </a:cubicBezTo>
                <a:lnTo>
                  <a:pt x="1996367" y="490724"/>
                </a:lnTo>
                <a:cubicBezTo>
                  <a:pt x="1996367" y="490732"/>
                  <a:pt x="1996367" y="490811"/>
                  <a:pt x="1996367" y="491805"/>
                </a:cubicBezTo>
                <a:lnTo>
                  <a:pt x="1996367" y="499371"/>
                </a:lnTo>
                <a:cubicBezTo>
                  <a:pt x="1996376" y="499371"/>
                  <a:pt x="1996449" y="499371"/>
                  <a:pt x="1997127" y="499371"/>
                </a:cubicBezTo>
                <a:lnTo>
                  <a:pt x="2002447" y="499371"/>
                </a:lnTo>
                <a:lnTo>
                  <a:pt x="2012580" y="495047"/>
                </a:lnTo>
                <a:lnTo>
                  <a:pt x="2016633" y="498290"/>
                </a:lnTo>
                <a:lnTo>
                  <a:pt x="2016633" y="490724"/>
                </a:lnTo>
                <a:cubicBezTo>
                  <a:pt x="2016642" y="490724"/>
                  <a:pt x="2016779" y="490724"/>
                  <a:pt x="2018913" y="490724"/>
                </a:cubicBezTo>
                <a:lnTo>
                  <a:pt x="2034874" y="490724"/>
                </a:lnTo>
                <a:cubicBezTo>
                  <a:pt x="2034874" y="490732"/>
                  <a:pt x="2034874" y="490811"/>
                  <a:pt x="2034874" y="491805"/>
                </a:cubicBezTo>
                <a:lnTo>
                  <a:pt x="2034874" y="499371"/>
                </a:lnTo>
                <a:cubicBezTo>
                  <a:pt x="2034893" y="499371"/>
                  <a:pt x="2035629" y="499371"/>
                  <a:pt x="2065274" y="499371"/>
                </a:cubicBezTo>
                <a:cubicBezTo>
                  <a:pt x="2065274" y="499381"/>
                  <a:pt x="2065274" y="499490"/>
                  <a:pt x="2065274" y="500992"/>
                </a:cubicBezTo>
                <a:lnTo>
                  <a:pt x="2065274" y="512342"/>
                </a:lnTo>
                <a:cubicBezTo>
                  <a:pt x="2065291" y="512342"/>
                  <a:pt x="2065931" y="512342"/>
                  <a:pt x="2091621" y="512342"/>
                </a:cubicBezTo>
                <a:cubicBezTo>
                  <a:pt x="2091621" y="512358"/>
                  <a:pt x="2091621" y="513038"/>
                  <a:pt x="2091621" y="542606"/>
                </a:cubicBezTo>
                <a:cubicBezTo>
                  <a:pt x="2091630" y="542606"/>
                  <a:pt x="2091703" y="542606"/>
                  <a:pt x="2092381" y="542606"/>
                </a:cubicBezTo>
                <a:lnTo>
                  <a:pt x="2097701" y="542606"/>
                </a:lnTo>
                <a:cubicBezTo>
                  <a:pt x="2097701" y="542613"/>
                  <a:pt x="2097701" y="542699"/>
                  <a:pt x="2097701" y="543687"/>
                </a:cubicBezTo>
                <a:lnTo>
                  <a:pt x="2097701" y="551254"/>
                </a:lnTo>
                <a:cubicBezTo>
                  <a:pt x="2101755" y="551254"/>
                  <a:pt x="2101755" y="551254"/>
                  <a:pt x="2101755" y="581518"/>
                </a:cubicBezTo>
                <a:cubicBezTo>
                  <a:pt x="2101764" y="581518"/>
                  <a:pt x="2101838" y="581518"/>
                  <a:pt x="2102515" y="581518"/>
                </a:cubicBezTo>
                <a:lnTo>
                  <a:pt x="2107835" y="581518"/>
                </a:lnTo>
                <a:cubicBezTo>
                  <a:pt x="2107835" y="581527"/>
                  <a:pt x="2107835" y="581594"/>
                  <a:pt x="2107835" y="582329"/>
                </a:cubicBezTo>
                <a:lnTo>
                  <a:pt x="2107835" y="588004"/>
                </a:lnTo>
                <a:cubicBezTo>
                  <a:pt x="2107841" y="588004"/>
                  <a:pt x="2107919" y="588004"/>
                  <a:pt x="2108848" y="588004"/>
                </a:cubicBezTo>
                <a:lnTo>
                  <a:pt x="2115941" y="588004"/>
                </a:lnTo>
                <a:cubicBezTo>
                  <a:pt x="2115941" y="588021"/>
                  <a:pt x="2115941" y="588734"/>
                  <a:pt x="2115941" y="618269"/>
                </a:cubicBezTo>
                <a:cubicBezTo>
                  <a:pt x="2115949" y="618269"/>
                  <a:pt x="2116069" y="618269"/>
                  <a:pt x="2117968" y="618269"/>
                </a:cubicBezTo>
                <a:lnTo>
                  <a:pt x="2132155" y="618269"/>
                </a:lnTo>
                <a:cubicBezTo>
                  <a:pt x="2132155" y="618285"/>
                  <a:pt x="2132155" y="618865"/>
                  <a:pt x="2132155" y="642048"/>
                </a:cubicBezTo>
                <a:cubicBezTo>
                  <a:pt x="2134182" y="642048"/>
                  <a:pt x="2134182" y="642048"/>
                  <a:pt x="2134182" y="643669"/>
                </a:cubicBezTo>
                <a:lnTo>
                  <a:pt x="2134182" y="655019"/>
                </a:lnTo>
                <a:cubicBezTo>
                  <a:pt x="2134191" y="655019"/>
                  <a:pt x="2134261" y="655019"/>
                  <a:pt x="2134942" y="655019"/>
                </a:cubicBezTo>
                <a:lnTo>
                  <a:pt x="2140262" y="655019"/>
                </a:lnTo>
                <a:cubicBezTo>
                  <a:pt x="2140262" y="655033"/>
                  <a:pt x="2140262" y="655596"/>
                  <a:pt x="2140262" y="678798"/>
                </a:cubicBezTo>
                <a:cubicBezTo>
                  <a:pt x="2140270" y="678798"/>
                  <a:pt x="2140369" y="678798"/>
                  <a:pt x="2141528" y="678798"/>
                </a:cubicBezTo>
                <a:lnTo>
                  <a:pt x="2150395" y="678798"/>
                </a:lnTo>
                <a:cubicBezTo>
                  <a:pt x="2152422" y="680960"/>
                  <a:pt x="2152422" y="680960"/>
                  <a:pt x="2152422" y="682852"/>
                </a:cubicBezTo>
                <a:lnTo>
                  <a:pt x="2152422" y="696093"/>
                </a:lnTo>
                <a:cubicBezTo>
                  <a:pt x="2152427" y="696086"/>
                  <a:pt x="2152514" y="695979"/>
                  <a:pt x="2153942" y="694201"/>
                </a:cubicBezTo>
                <a:lnTo>
                  <a:pt x="2164582" y="680960"/>
                </a:lnTo>
                <a:cubicBezTo>
                  <a:pt x="2164597" y="680960"/>
                  <a:pt x="2165236" y="680960"/>
                  <a:pt x="2192956" y="680960"/>
                </a:cubicBezTo>
                <a:cubicBezTo>
                  <a:pt x="2192956" y="680985"/>
                  <a:pt x="2192956" y="682386"/>
                  <a:pt x="2192956" y="767431"/>
                </a:cubicBezTo>
                <a:cubicBezTo>
                  <a:pt x="2192964" y="767431"/>
                  <a:pt x="2193040" y="767431"/>
                  <a:pt x="2193716" y="767431"/>
                </a:cubicBezTo>
                <a:lnTo>
                  <a:pt x="2199036" y="767431"/>
                </a:lnTo>
                <a:cubicBezTo>
                  <a:pt x="2199040" y="767423"/>
                  <a:pt x="2199099" y="767323"/>
                  <a:pt x="2199796" y="766080"/>
                </a:cubicBezTo>
                <a:lnTo>
                  <a:pt x="2205116" y="756622"/>
                </a:lnTo>
                <a:cubicBezTo>
                  <a:pt x="2205116" y="756629"/>
                  <a:pt x="2205116" y="756728"/>
                  <a:pt x="2205116" y="758514"/>
                </a:cubicBezTo>
                <a:lnTo>
                  <a:pt x="2205116" y="771755"/>
                </a:lnTo>
                <a:cubicBezTo>
                  <a:pt x="2209169" y="771755"/>
                  <a:pt x="2209169" y="771755"/>
                  <a:pt x="2209169" y="726358"/>
                </a:cubicBezTo>
                <a:cubicBezTo>
                  <a:pt x="2209178" y="726358"/>
                  <a:pt x="2209248" y="726358"/>
                  <a:pt x="2209929" y="726358"/>
                </a:cubicBezTo>
                <a:lnTo>
                  <a:pt x="2215249" y="726358"/>
                </a:lnTo>
                <a:cubicBezTo>
                  <a:pt x="2215249" y="726343"/>
                  <a:pt x="2215249" y="725343"/>
                  <a:pt x="2215249" y="661504"/>
                </a:cubicBezTo>
                <a:cubicBezTo>
                  <a:pt x="2215256" y="661504"/>
                  <a:pt x="2215337" y="661504"/>
                  <a:pt x="2216263" y="661504"/>
                </a:cubicBezTo>
                <a:lnTo>
                  <a:pt x="2223356" y="661504"/>
                </a:lnTo>
                <a:cubicBezTo>
                  <a:pt x="2223362" y="661483"/>
                  <a:pt x="2223626" y="660543"/>
                  <a:pt x="2235516" y="618269"/>
                </a:cubicBezTo>
                <a:cubicBezTo>
                  <a:pt x="2235525" y="618269"/>
                  <a:pt x="2235622" y="618269"/>
                  <a:pt x="2236783" y="618269"/>
                </a:cubicBezTo>
                <a:lnTo>
                  <a:pt x="2245650" y="618269"/>
                </a:lnTo>
                <a:cubicBezTo>
                  <a:pt x="2245655" y="618292"/>
                  <a:pt x="2245881" y="619258"/>
                  <a:pt x="2255783" y="661504"/>
                </a:cubicBezTo>
                <a:cubicBezTo>
                  <a:pt x="2255789" y="661504"/>
                  <a:pt x="2255863" y="661504"/>
                  <a:pt x="2256796" y="661504"/>
                </a:cubicBezTo>
                <a:lnTo>
                  <a:pt x="2263890" y="661504"/>
                </a:lnTo>
                <a:cubicBezTo>
                  <a:pt x="2263890" y="661515"/>
                  <a:pt x="2263890" y="662182"/>
                  <a:pt x="2263890" y="700416"/>
                </a:cubicBezTo>
                <a:cubicBezTo>
                  <a:pt x="2263897" y="700416"/>
                  <a:pt x="2263996" y="700416"/>
                  <a:pt x="2265663" y="700416"/>
                </a:cubicBezTo>
                <a:lnTo>
                  <a:pt x="2278077" y="700416"/>
                </a:lnTo>
                <a:cubicBezTo>
                  <a:pt x="2278077" y="700424"/>
                  <a:pt x="2278077" y="700546"/>
                  <a:pt x="2278077" y="702578"/>
                </a:cubicBezTo>
                <a:lnTo>
                  <a:pt x="2278077" y="717710"/>
                </a:lnTo>
                <a:cubicBezTo>
                  <a:pt x="2282130" y="717710"/>
                  <a:pt x="2282130" y="717710"/>
                  <a:pt x="2282130" y="715549"/>
                </a:cubicBezTo>
                <a:lnTo>
                  <a:pt x="2282130" y="700416"/>
                </a:lnTo>
                <a:cubicBezTo>
                  <a:pt x="2282140" y="700416"/>
                  <a:pt x="2282252" y="700416"/>
                  <a:pt x="2283650" y="700416"/>
                </a:cubicBezTo>
                <a:lnTo>
                  <a:pt x="2294290" y="700416"/>
                </a:lnTo>
                <a:cubicBezTo>
                  <a:pt x="2294290" y="700426"/>
                  <a:pt x="2294290" y="700543"/>
                  <a:pt x="2294290" y="702037"/>
                </a:cubicBezTo>
                <a:lnTo>
                  <a:pt x="2294290" y="713387"/>
                </a:lnTo>
                <a:cubicBezTo>
                  <a:pt x="2294306" y="713387"/>
                  <a:pt x="2295015" y="713387"/>
                  <a:pt x="2324691" y="713387"/>
                </a:cubicBezTo>
                <a:cubicBezTo>
                  <a:pt x="2324691" y="713370"/>
                  <a:pt x="2324691" y="712599"/>
                  <a:pt x="2324691" y="676637"/>
                </a:cubicBezTo>
                <a:cubicBezTo>
                  <a:pt x="2324699" y="676637"/>
                  <a:pt x="2324792" y="676637"/>
                  <a:pt x="2325957" y="676637"/>
                </a:cubicBezTo>
                <a:lnTo>
                  <a:pt x="2334824" y="676637"/>
                </a:lnTo>
                <a:cubicBezTo>
                  <a:pt x="2334824" y="676648"/>
                  <a:pt x="2334824" y="677142"/>
                  <a:pt x="2334824" y="698254"/>
                </a:cubicBezTo>
                <a:cubicBezTo>
                  <a:pt x="2336851" y="698254"/>
                  <a:pt x="2336851" y="698254"/>
                  <a:pt x="2336851" y="665828"/>
                </a:cubicBezTo>
                <a:cubicBezTo>
                  <a:pt x="2336865" y="665828"/>
                  <a:pt x="2337406" y="665828"/>
                  <a:pt x="2359144" y="665828"/>
                </a:cubicBezTo>
                <a:cubicBezTo>
                  <a:pt x="2359144" y="665818"/>
                  <a:pt x="2359144" y="665698"/>
                  <a:pt x="2359144" y="664206"/>
                </a:cubicBezTo>
                <a:lnTo>
                  <a:pt x="2359144" y="652857"/>
                </a:lnTo>
                <a:cubicBezTo>
                  <a:pt x="2359152" y="652857"/>
                  <a:pt x="2359227" y="652857"/>
                  <a:pt x="2359904" y="652857"/>
                </a:cubicBezTo>
                <a:lnTo>
                  <a:pt x="2365224" y="652857"/>
                </a:lnTo>
                <a:cubicBezTo>
                  <a:pt x="2365224" y="652851"/>
                  <a:pt x="2365224" y="652738"/>
                  <a:pt x="2365224" y="650966"/>
                </a:cubicBezTo>
                <a:lnTo>
                  <a:pt x="2365224" y="637725"/>
                </a:lnTo>
                <a:lnTo>
                  <a:pt x="2369278" y="644210"/>
                </a:lnTo>
                <a:cubicBezTo>
                  <a:pt x="2369286" y="644210"/>
                  <a:pt x="2369415" y="644210"/>
                  <a:pt x="2371558" y="644210"/>
                </a:cubicBezTo>
                <a:lnTo>
                  <a:pt x="2387518" y="644210"/>
                </a:lnTo>
                <a:cubicBezTo>
                  <a:pt x="2387518" y="644202"/>
                  <a:pt x="2387518" y="644134"/>
                  <a:pt x="2387518" y="643399"/>
                </a:cubicBezTo>
                <a:lnTo>
                  <a:pt x="2387518" y="637725"/>
                </a:lnTo>
                <a:cubicBezTo>
                  <a:pt x="2387527" y="637725"/>
                  <a:pt x="2387601" y="637725"/>
                  <a:pt x="2388278" y="637725"/>
                </a:cubicBezTo>
                <a:lnTo>
                  <a:pt x="2393598" y="637725"/>
                </a:lnTo>
                <a:cubicBezTo>
                  <a:pt x="2393598" y="637734"/>
                  <a:pt x="2393598" y="637834"/>
                  <a:pt x="2393598" y="639076"/>
                </a:cubicBezTo>
                <a:lnTo>
                  <a:pt x="2393598" y="648534"/>
                </a:lnTo>
                <a:cubicBezTo>
                  <a:pt x="2393613" y="648534"/>
                  <a:pt x="2394346" y="648534"/>
                  <a:pt x="2432105" y="648534"/>
                </a:cubicBezTo>
                <a:cubicBezTo>
                  <a:pt x="2432105" y="648552"/>
                  <a:pt x="2432105" y="650062"/>
                  <a:pt x="2432105" y="786887"/>
                </a:cubicBezTo>
                <a:cubicBezTo>
                  <a:pt x="2432115" y="786887"/>
                  <a:pt x="2432230" y="786887"/>
                  <a:pt x="2433625" y="786887"/>
                </a:cubicBezTo>
                <a:lnTo>
                  <a:pt x="2444265" y="786887"/>
                </a:lnTo>
                <a:cubicBezTo>
                  <a:pt x="2444265" y="782564"/>
                  <a:pt x="2444265" y="778240"/>
                  <a:pt x="2444265" y="773917"/>
                </a:cubicBezTo>
                <a:cubicBezTo>
                  <a:pt x="2446292" y="773917"/>
                  <a:pt x="2446292" y="773917"/>
                  <a:pt x="2448319" y="773917"/>
                </a:cubicBezTo>
                <a:cubicBezTo>
                  <a:pt x="2448319" y="778240"/>
                  <a:pt x="2448319" y="782564"/>
                  <a:pt x="2448319" y="786887"/>
                </a:cubicBezTo>
                <a:cubicBezTo>
                  <a:pt x="2458452" y="786887"/>
                  <a:pt x="2468586" y="786887"/>
                  <a:pt x="2478719" y="786887"/>
                </a:cubicBezTo>
                <a:cubicBezTo>
                  <a:pt x="2478719" y="776078"/>
                  <a:pt x="2478719" y="767431"/>
                  <a:pt x="2478719" y="756622"/>
                </a:cubicBezTo>
                <a:cubicBezTo>
                  <a:pt x="2482773" y="756622"/>
                  <a:pt x="2486826" y="756622"/>
                  <a:pt x="2490879" y="756622"/>
                </a:cubicBezTo>
                <a:lnTo>
                  <a:pt x="2503039" y="754461"/>
                </a:lnTo>
                <a:cubicBezTo>
                  <a:pt x="2505066" y="754461"/>
                  <a:pt x="2505066" y="756622"/>
                  <a:pt x="2507093" y="756622"/>
                </a:cubicBezTo>
                <a:lnTo>
                  <a:pt x="2517226" y="756622"/>
                </a:lnTo>
                <a:cubicBezTo>
                  <a:pt x="2517226" y="767431"/>
                  <a:pt x="2517226" y="778240"/>
                  <a:pt x="2517226" y="786887"/>
                </a:cubicBezTo>
                <a:cubicBezTo>
                  <a:pt x="2519253" y="786887"/>
                  <a:pt x="2521280" y="786887"/>
                  <a:pt x="2525333" y="786887"/>
                </a:cubicBezTo>
                <a:cubicBezTo>
                  <a:pt x="2525333" y="793373"/>
                  <a:pt x="2525333" y="799858"/>
                  <a:pt x="2525333" y="804182"/>
                </a:cubicBezTo>
                <a:lnTo>
                  <a:pt x="2534669" y="805087"/>
                </a:lnTo>
                <a:lnTo>
                  <a:pt x="2547627" y="805087"/>
                </a:lnTo>
                <a:cubicBezTo>
                  <a:pt x="2547627" y="799278"/>
                  <a:pt x="2547627" y="795106"/>
                  <a:pt x="2547627" y="789049"/>
                </a:cubicBezTo>
                <a:lnTo>
                  <a:pt x="2615583" y="789049"/>
                </a:lnTo>
                <a:lnTo>
                  <a:pt x="2615583" y="703796"/>
                </a:lnTo>
                <a:lnTo>
                  <a:pt x="2687591" y="703796"/>
                </a:lnTo>
                <a:lnTo>
                  <a:pt x="2687591" y="782564"/>
                </a:lnTo>
                <a:cubicBezTo>
                  <a:pt x="2688226" y="782564"/>
                  <a:pt x="2688861" y="782564"/>
                  <a:pt x="2689495" y="782564"/>
                </a:cubicBezTo>
                <a:lnTo>
                  <a:pt x="2690737" y="805087"/>
                </a:lnTo>
                <a:lnTo>
                  <a:pt x="2700413" y="805087"/>
                </a:lnTo>
                <a:cubicBezTo>
                  <a:pt x="2700949" y="797873"/>
                  <a:pt x="2701655" y="790219"/>
                  <a:pt x="2701655" y="782564"/>
                </a:cubicBezTo>
                <a:cubicBezTo>
                  <a:pt x="2703682" y="782564"/>
                  <a:pt x="2705709" y="782564"/>
                  <a:pt x="2707735" y="782564"/>
                </a:cubicBezTo>
                <a:lnTo>
                  <a:pt x="2708977" y="805087"/>
                </a:lnTo>
                <a:lnTo>
                  <a:pt x="2759599" y="805087"/>
                </a:lnTo>
                <a:lnTo>
                  <a:pt x="2759599" y="642059"/>
                </a:lnTo>
                <a:lnTo>
                  <a:pt x="2956926" y="642059"/>
                </a:lnTo>
                <a:lnTo>
                  <a:pt x="2956926" y="805087"/>
                </a:lnTo>
                <a:lnTo>
                  <a:pt x="2975623" y="805087"/>
                </a:lnTo>
                <a:lnTo>
                  <a:pt x="2975623" y="722394"/>
                </a:lnTo>
                <a:lnTo>
                  <a:pt x="3070743" y="722394"/>
                </a:lnTo>
                <a:cubicBezTo>
                  <a:pt x="3074818" y="616373"/>
                  <a:pt x="3078196" y="510899"/>
                  <a:pt x="3082673" y="404253"/>
                </a:cubicBezTo>
                <a:cubicBezTo>
                  <a:pt x="3072540" y="404253"/>
                  <a:pt x="3048220" y="391282"/>
                  <a:pt x="3070513" y="382635"/>
                </a:cubicBezTo>
                <a:cubicBezTo>
                  <a:pt x="3068486" y="380473"/>
                  <a:pt x="3066460" y="378311"/>
                  <a:pt x="3064433" y="378311"/>
                </a:cubicBezTo>
                <a:cubicBezTo>
                  <a:pt x="3064433" y="365341"/>
                  <a:pt x="3062406" y="363179"/>
                  <a:pt x="3072540" y="354532"/>
                </a:cubicBezTo>
                <a:cubicBezTo>
                  <a:pt x="3072540" y="350208"/>
                  <a:pt x="3072540" y="343723"/>
                  <a:pt x="3072540" y="337238"/>
                </a:cubicBezTo>
                <a:cubicBezTo>
                  <a:pt x="3076593" y="337238"/>
                  <a:pt x="3080647" y="337238"/>
                  <a:pt x="3086727" y="337238"/>
                </a:cubicBezTo>
                <a:cubicBezTo>
                  <a:pt x="3086727" y="328590"/>
                  <a:pt x="3086727" y="322105"/>
                  <a:pt x="3086727" y="315620"/>
                </a:cubicBezTo>
                <a:cubicBezTo>
                  <a:pt x="3086727" y="313458"/>
                  <a:pt x="3088753" y="313458"/>
                  <a:pt x="3088753" y="311296"/>
                </a:cubicBezTo>
                <a:cubicBezTo>
                  <a:pt x="3088753" y="285355"/>
                  <a:pt x="3088753" y="259414"/>
                  <a:pt x="3088753" y="233472"/>
                </a:cubicBezTo>
                <a:cubicBezTo>
                  <a:pt x="3088753" y="231310"/>
                  <a:pt x="3086727" y="229149"/>
                  <a:pt x="3086727" y="226987"/>
                </a:cubicBezTo>
                <a:cubicBezTo>
                  <a:pt x="3088753" y="224825"/>
                  <a:pt x="3090780" y="222663"/>
                  <a:pt x="3092807" y="220501"/>
                </a:cubicBezTo>
                <a:cubicBezTo>
                  <a:pt x="3092807" y="201045"/>
                  <a:pt x="3092807" y="181589"/>
                  <a:pt x="3092807" y="162133"/>
                </a:cubicBezTo>
                <a:cubicBezTo>
                  <a:pt x="3092807" y="159972"/>
                  <a:pt x="3092807" y="159972"/>
                  <a:pt x="3094833" y="157810"/>
                </a:cubicBezTo>
                <a:cubicBezTo>
                  <a:pt x="3094833" y="140516"/>
                  <a:pt x="3094833" y="121060"/>
                  <a:pt x="3094833" y="101604"/>
                </a:cubicBezTo>
                <a:cubicBezTo>
                  <a:pt x="3096860" y="92957"/>
                  <a:pt x="3096860" y="88633"/>
                  <a:pt x="3096860" y="82148"/>
                </a:cubicBezTo>
                <a:cubicBezTo>
                  <a:pt x="3100914" y="88633"/>
                  <a:pt x="3100914" y="92957"/>
                  <a:pt x="3100914" y="99442"/>
                </a:cubicBezTo>
                <a:cubicBezTo>
                  <a:pt x="3102940" y="121060"/>
                  <a:pt x="3102940" y="140516"/>
                  <a:pt x="3102940" y="157810"/>
                </a:cubicBezTo>
                <a:cubicBezTo>
                  <a:pt x="3104967" y="181589"/>
                  <a:pt x="3104967" y="201045"/>
                  <a:pt x="3104967" y="220501"/>
                </a:cubicBezTo>
                <a:cubicBezTo>
                  <a:pt x="3106994" y="222663"/>
                  <a:pt x="3109020" y="224825"/>
                  <a:pt x="3111047" y="226987"/>
                </a:cubicBezTo>
                <a:cubicBezTo>
                  <a:pt x="3111047" y="229149"/>
                  <a:pt x="3109020" y="231310"/>
                  <a:pt x="3109020" y="233472"/>
                </a:cubicBezTo>
                <a:cubicBezTo>
                  <a:pt x="3109020" y="259414"/>
                  <a:pt x="3109020" y="285355"/>
                  <a:pt x="3109020" y="311296"/>
                </a:cubicBezTo>
                <a:cubicBezTo>
                  <a:pt x="3109020" y="313458"/>
                  <a:pt x="3111047" y="313458"/>
                  <a:pt x="3111047" y="315620"/>
                </a:cubicBezTo>
                <a:cubicBezTo>
                  <a:pt x="3111047" y="322105"/>
                  <a:pt x="3111047" y="328590"/>
                  <a:pt x="3111047" y="337238"/>
                </a:cubicBezTo>
                <a:cubicBezTo>
                  <a:pt x="3115100" y="337238"/>
                  <a:pt x="3121180" y="337238"/>
                  <a:pt x="3125234" y="337238"/>
                </a:cubicBezTo>
                <a:cubicBezTo>
                  <a:pt x="3125234" y="343723"/>
                  <a:pt x="3125234" y="350208"/>
                  <a:pt x="3125234" y="354532"/>
                </a:cubicBezTo>
                <a:cubicBezTo>
                  <a:pt x="3133341" y="363179"/>
                  <a:pt x="3133341" y="363179"/>
                  <a:pt x="3133341" y="378311"/>
                </a:cubicBezTo>
                <a:cubicBezTo>
                  <a:pt x="3131314" y="378311"/>
                  <a:pt x="3129287" y="380473"/>
                  <a:pt x="3127261" y="382635"/>
                </a:cubicBezTo>
                <a:cubicBezTo>
                  <a:pt x="3147527" y="393444"/>
                  <a:pt x="3123207" y="402091"/>
                  <a:pt x="3115100" y="404253"/>
                </a:cubicBezTo>
                <a:cubicBezTo>
                  <a:pt x="3117127" y="488562"/>
                  <a:pt x="3121180" y="572871"/>
                  <a:pt x="3123207" y="657181"/>
                </a:cubicBezTo>
                <a:cubicBezTo>
                  <a:pt x="3145501" y="657181"/>
                  <a:pt x="3167794" y="657181"/>
                  <a:pt x="3188061" y="657181"/>
                </a:cubicBezTo>
                <a:cubicBezTo>
                  <a:pt x="3188061" y="683122"/>
                  <a:pt x="3188061" y="709063"/>
                  <a:pt x="3188061" y="732843"/>
                </a:cubicBezTo>
                <a:cubicBezTo>
                  <a:pt x="3192115" y="732843"/>
                  <a:pt x="3194141" y="732843"/>
                  <a:pt x="3196168" y="732843"/>
                </a:cubicBezTo>
                <a:cubicBezTo>
                  <a:pt x="3196168" y="730681"/>
                  <a:pt x="3198195" y="728519"/>
                  <a:pt x="3198195" y="726358"/>
                </a:cubicBezTo>
                <a:cubicBezTo>
                  <a:pt x="3200221" y="726358"/>
                  <a:pt x="3202248" y="726358"/>
                  <a:pt x="3204275" y="726358"/>
                </a:cubicBezTo>
                <a:cubicBezTo>
                  <a:pt x="3204275" y="728519"/>
                  <a:pt x="3204275" y="730681"/>
                  <a:pt x="3206302" y="735005"/>
                </a:cubicBezTo>
                <a:cubicBezTo>
                  <a:pt x="3210355" y="735005"/>
                  <a:pt x="3214408" y="735005"/>
                  <a:pt x="3218462" y="735005"/>
                </a:cubicBezTo>
                <a:cubicBezTo>
                  <a:pt x="3218462" y="732843"/>
                  <a:pt x="3218462" y="730681"/>
                  <a:pt x="3218462" y="728519"/>
                </a:cubicBezTo>
                <a:cubicBezTo>
                  <a:pt x="3226568" y="728519"/>
                  <a:pt x="3232648" y="728519"/>
                  <a:pt x="3240755" y="728519"/>
                </a:cubicBezTo>
                <a:cubicBezTo>
                  <a:pt x="3240755" y="730681"/>
                  <a:pt x="3240755" y="732843"/>
                  <a:pt x="3240755" y="735005"/>
                </a:cubicBezTo>
                <a:cubicBezTo>
                  <a:pt x="3246835" y="735005"/>
                  <a:pt x="3254942" y="735005"/>
                  <a:pt x="3261022" y="735005"/>
                </a:cubicBezTo>
                <a:cubicBezTo>
                  <a:pt x="3261022" y="750137"/>
                  <a:pt x="3261022" y="765270"/>
                  <a:pt x="3261022" y="780402"/>
                </a:cubicBezTo>
                <a:cubicBezTo>
                  <a:pt x="3265076" y="780402"/>
                  <a:pt x="3271156" y="780402"/>
                  <a:pt x="3275209" y="780402"/>
                </a:cubicBezTo>
                <a:cubicBezTo>
                  <a:pt x="3275209" y="776078"/>
                  <a:pt x="3275209" y="771755"/>
                  <a:pt x="3275209" y="767431"/>
                </a:cubicBezTo>
                <a:cubicBezTo>
                  <a:pt x="3281289" y="767431"/>
                  <a:pt x="3287369" y="767431"/>
                  <a:pt x="3291423" y="767431"/>
                </a:cubicBezTo>
                <a:cubicBezTo>
                  <a:pt x="3291423" y="706902"/>
                  <a:pt x="3291423" y="648534"/>
                  <a:pt x="3291423" y="588004"/>
                </a:cubicBezTo>
                <a:cubicBezTo>
                  <a:pt x="3293449" y="585842"/>
                  <a:pt x="3295476" y="583680"/>
                  <a:pt x="3297503" y="581518"/>
                </a:cubicBezTo>
                <a:cubicBezTo>
                  <a:pt x="3321823" y="581518"/>
                  <a:pt x="3346143" y="581518"/>
                  <a:pt x="3370464" y="581518"/>
                </a:cubicBezTo>
                <a:lnTo>
                  <a:pt x="3370464" y="590166"/>
                </a:lnTo>
                <a:lnTo>
                  <a:pt x="3380597" y="590166"/>
                </a:lnTo>
                <a:cubicBezTo>
                  <a:pt x="3380597" y="629078"/>
                  <a:pt x="3380597" y="667990"/>
                  <a:pt x="3380597" y="704740"/>
                </a:cubicBezTo>
                <a:cubicBezTo>
                  <a:pt x="3388704" y="704740"/>
                  <a:pt x="3394784" y="704740"/>
                  <a:pt x="3402891" y="704740"/>
                </a:cubicBezTo>
                <a:cubicBezTo>
                  <a:pt x="3402891" y="683122"/>
                  <a:pt x="3402891" y="661504"/>
                  <a:pt x="3402891" y="637725"/>
                </a:cubicBezTo>
                <a:cubicBezTo>
                  <a:pt x="3410997" y="637725"/>
                  <a:pt x="3421131" y="637725"/>
                  <a:pt x="3429238" y="637725"/>
                </a:cubicBezTo>
                <a:cubicBezTo>
                  <a:pt x="3431264" y="637725"/>
                  <a:pt x="3431264" y="635563"/>
                  <a:pt x="3433291" y="633401"/>
                </a:cubicBezTo>
                <a:lnTo>
                  <a:pt x="3441398" y="633401"/>
                </a:lnTo>
                <a:cubicBezTo>
                  <a:pt x="3443424" y="635563"/>
                  <a:pt x="3443424" y="637725"/>
                  <a:pt x="3445451" y="637725"/>
                </a:cubicBezTo>
                <a:cubicBezTo>
                  <a:pt x="3451531" y="637725"/>
                  <a:pt x="3459638" y="637725"/>
                  <a:pt x="3467745" y="637725"/>
                </a:cubicBezTo>
                <a:cubicBezTo>
                  <a:pt x="3467745" y="598813"/>
                  <a:pt x="3467745" y="559901"/>
                  <a:pt x="3467745" y="520989"/>
                </a:cubicBezTo>
                <a:cubicBezTo>
                  <a:pt x="3467759" y="520986"/>
                  <a:pt x="3468626" y="520822"/>
                  <a:pt x="3524492" y="510180"/>
                </a:cubicBezTo>
                <a:cubicBezTo>
                  <a:pt x="3524492" y="510187"/>
                  <a:pt x="3524492" y="510261"/>
                  <a:pt x="3524492" y="511261"/>
                </a:cubicBezTo>
                <a:lnTo>
                  <a:pt x="3524492" y="518827"/>
                </a:lnTo>
                <a:cubicBezTo>
                  <a:pt x="3524509" y="518827"/>
                  <a:pt x="3525153" y="518827"/>
                  <a:pt x="3550839" y="518827"/>
                </a:cubicBezTo>
                <a:cubicBezTo>
                  <a:pt x="3550839" y="518849"/>
                  <a:pt x="3550839" y="521220"/>
                  <a:pt x="3550839" y="773917"/>
                </a:cubicBezTo>
                <a:cubicBezTo>
                  <a:pt x="3556919" y="773917"/>
                  <a:pt x="3565026" y="773917"/>
                  <a:pt x="3573133" y="773917"/>
                </a:cubicBezTo>
                <a:cubicBezTo>
                  <a:pt x="3573133" y="771755"/>
                  <a:pt x="3573133" y="771755"/>
                  <a:pt x="3573133" y="769593"/>
                </a:cubicBezTo>
                <a:cubicBezTo>
                  <a:pt x="3577186" y="769593"/>
                  <a:pt x="3581239" y="769593"/>
                  <a:pt x="3585293" y="769593"/>
                </a:cubicBezTo>
                <a:cubicBezTo>
                  <a:pt x="3585293" y="771755"/>
                  <a:pt x="3585293" y="771755"/>
                  <a:pt x="3585293" y="773917"/>
                </a:cubicBezTo>
                <a:cubicBezTo>
                  <a:pt x="3593400" y="773917"/>
                  <a:pt x="3601506" y="773917"/>
                  <a:pt x="3609613" y="773917"/>
                </a:cubicBezTo>
                <a:cubicBezTo>
                  <a:pt x="3609613" y="769593"/>
                  <a:pt x="3609613" y="765270"/>
                  <a:pt x="3609613" y="760946"/>
                </a:cubicBezTo>
                <a:cubicBezTo>
                  <a:pt x="3619747" y="760946"/>
                  <a:pt x="3629880" y="760946"/>
                  <a:pt x="3637987" y="760946"/>
                </a:cubicBezTo>
                <a:cubicBezTo>
                  <a:pt x="3642040" y="756622"/>
                  <a:pt x="3646094" y="756622"/>
                  <a:pt x="3650147" y="756622"/>
                </a:cubicBezTo>
                <a:cubicBezTo>
                  <a:pt x="3656227" y="760946"/>
                  <a:pt x="3664334" y="760946"/>
                  <a:pt x="3670414" y="760946"/>
                </a:cubicBezTo>
                <a:cubicBezTo>
                  <a:pt x="3670414" y="754461"/>
                  <a:pt x="3670414" y="750137"/>
                  <a:pt x="3670414" y="743652"/>
                </a:cubicBezTo>
                <a:lnTo>
                  <a:pt x="3678521" y="743652"/>
                </a:lnTo>
                <a:cubicBezTo>
                  <a:pt x="3678521" y="739328"/>
                  <a:pt x="3678521" y="735005"/>
                  <a:pt x="3678521" y="730681"/>
                </a:cubicBezTo>
                <a:cubicBezTo>
                  <a:pt x="3696761" y="730681"/>
                  <a:pt x="3717028" y="730681"/>
                  <a:pt x="3735268" y="730681"/>
                </a:cubicBezTo>
                <a:cubicBezTo>
                  <a:pt x="3735268" y="719872"/>
                  <a:pt x="3735268" y="711225"/>
                  <a:pt x="3735268" y="700416"/>
                </a:cubicBezTo>
                <a:cubicBezTo>
                  <a:pt x="3741348" y="700416"/>
                  <a:pt x="3747428" y="700416"/>
                  <a:pt x="3753508" y="700416"/>
                </a:cubicBezTo>
                <a:cubicBezTo>
                  <a:pt x="3753508" y="698254"/>
                  <a:pt x="3753508" y="696093"/>
                  <a:pt x="3753508" y="693931"/>
                </a:cubicBezTo>
                <a:cubicBezTo>
                  <a:pt x="3757562" y="693931"/>
                  <a:pt x="3761615" y="693931"/>
                  <a:pt x="3765668" y="693931"/>
                </a:cubicBezTo>
                <a:cubicBezTo>
                  <a:pt x="3765668" y="696093"/>
                  <a:pt x="3765668" y="698254"/>
                  <a:pt x="3765668" y="700416"/>
                </a:cubicBezTo>
                <a:cubicBezTo>
                  <a:pt x="3771748" y="700416"/>
                  <a:pt x="3775802" y="700416"/>
                  <a:pt x="3781882" y="700416"/>
                </a:cubicBezTo>
                <a:cubicBezTo>
                  <a:pt x="3781882" y="715549"/>
                  <a:pt x="3781882" y="732843"/>
                  <a:pt x="3781882" y="750137"/>
                </a:cubicBezTo>
                <a:cubicBezTo>
                  <a:pt x="3792015" y="750137"/>
                  <a:pt x="3804176" y="750137"/>
                  <a:pt x="3814309" y="750137"/>
                </a:cubicBezTo>
                <a:cubicBezTo>
                  <a:pt x="3814309" y="741490"/>
                  <a:pt x="3814309" y="732843"/>
                  <a:pt x="3814309" y="724196"/>
                </a:cubicBezTo>
                <a:cubicBezTo>
                  <a:pt x="3826469" y="724196"/>
                  <a:pt x="3840656" y="724196"/>
                  <a:pt x="3852816" y="724196"/>
                </a:cubicBezTo>
                <a:cubicBezTo>
                  <a:pt x="3852816" y="713387"/>
                  <a:pt x="3852816" y="704740"/>
                  <a:pt x="3852816" y="693931"/>
                </a:cubicBezTo>
                <a:cubicBezTo>
                  <a:pt x="3869030" y="693931"/>
                  <a:pt x="3885243" y="693931"/>
                  <a:pt x="3901457" y="693931"/>
                </a:cubicBezTo>
                <a:cubicBezTo>
                  <a:pt x="3901457" y="693960"/>
                  <a:pt x="3901457" y="695735"/>
                  <a:pt x="3901457" y="805087"/>
                </a:cubicBezTo>
                <a:lnTo>
                  <a:pt x="3901457" y="818866"/>
                </a:lnTo>
                <a:lnTo>
                  <a:pt x="3967332" y="818866"/>
                </a:lnTo>
                <a:lnTo>
                  <a:pt x="3967332" y="924638"/>
                </a:lnTo>
                <a:lnTo>
                  <a:pt x="3967332" y="1030409"/>
                </a:lnTo>
                <a:lnTo>
                  <a:pt x="3967332" y="1160647"/>
                </a:lnTo>
                <a:lnTo>
                  <a:pt x="3901457" y="1160647"/>
                </a:lnTo>
                <a:lnTo>
                  <a:pt x="3730337" y="1160647"/>
                </a:lnTo>
                <a:lnTo>
                  <a:pt x="1373612" y="1160647"/>
                </a:lnTo>
                <a:cubicBezTo>
                  <a:pt x="1373605" y="1160647"/>
                  <a:pt x="1372430" y="1160647"/>
                  <a:pt x="1200143" y="1160647"/>
                </a:cubicBezTo>
                <a:lnTo>
                  <a:pt x="1088349" y="1160647"/>
                </a:lnTo>
                <a:lnTo>
                  <a:pt x="1036189" y="1160647"/>
                </a:lnTo>
                <a:cubicBezTo>
                  <a:pt x="834841" y="1160647"/>
                  <a:pt x="513343" y="1160647"/>
                  <a:pt x="0" y="1160647"/>
                </a:cubicBezTo>
                <a:lnTo>
                  <a:pt x="45065" y="1082592"/>
                </a:lnTo>
                <a:cubicBezTo>
                  <a:pt x="58273" y="1081488"/>
                  <a:pt x="71508" y="1080386"/>
                  <a:pt x="85243" y="1079284"/>
                </a:cubicBezTo>
                <a:cubicBezTo>
                  <a:pt x="85243" y="1067661"/>
                  <a:pt x="85243" y="1058363"/>
                  <a:pt x="85243" y="1046739"/>
                </a:cubicBezTo>
                <a:cubicBezTo>
                  <a:pt x="100846" y="1046739"/>
                  <a:pt x="116449" y="1046739"/>
                  <a:pt x="129823" y="1046739"/>
                </a:cubicBezTo>
                <a:cubicBezTo>
                  <a:pt x="129823" y="1039765"/>
                  <a:pt x="129823" y="1035116"/>
                  <a:pt x="129823" y="1028142"/>
                </a:cubicBezTo>
                <a:cubicBezTo>
                  <a:pt x="161030" y="1028142"/>
                  <a:pt x="192236" y="1028142"/>
                  <a:pt x="223442" y="1028142"/>
                </a:cubicBezTo>
                <a:cubicBezTo>
                  <a:pt x="223442" y="1032791"/>
                  <a:pt x="223442" y="1035116"/>
                  <a:pt x="223442" y="1039765"/>
                </a:cubicBezTo>
                <a:cubicBezTo>
                  <a:pt x="243503" y="1039765"/>
                  <a:pt x="263564" y="1039765"/>
                  <a:pt x="283625" y="1039765"/>
                </a:cubicBezTo>
                <a:cubicBezTo>
                  <a:pt x="283625" y="1042090"/>
                  <a:pt x="283625" y="1044415"/>
                  <a:pt x="283625" y="1046739"/>
                </a:cubicBezTo>
                <a:cubicBezTo>
                  <a:pt x="288083" y="1046739"/>
                  <a:pt x="294770" y="1046739"/>
                  <a:pt x="301457" y="1046739"/>
                </a:cubicBezTo>
                <a:cubicBezTo>
                  <a:pt x="301457" y="1049064"/>
                  <a:pt x="301457" y="1051389"/>
                  <a:pt x="301457" y="1053713"/>
                </a:cubicBezTo>
                <a:cubicBezTo>
                  <a:pt x="305915" y="1053713"/>
                  <a:pt x="312602" y="1053713"/>
                  <a:pt x="317060" y="1053713"/>
                </a:cubicBezTo>
                <a:cubicBezTo>
                  <a:pt x="317060" y="1018844"/>
                  <a:pt x="317060" y="983974"/>
                  <a:pt x="317060" y="949104"/>
                </a:cubicBezTo>
                <a:cubicBezTo>
                  <a:pt x="332663" y="944455"/>
                  <a:pt x="348267" y="939806"/>
                  <a:pt x="363870" y="935156"/>
                </a:cubicBezTo>
                <a:cubicBezTo>
                  <a:pt x="392847" y="935156"/>
                  <a:pt x="421824" y="935156"/>
                  <a:pt x="450801" y="935156"/>
                </a:cubicBezTo>
                <a:cubicBezTo>
                  <a:pt x="450801" y="879365"/>
                  <a:pt x="450801" y="823573"/>
                  <a:pt x="450801" y="767782"/>
                </a:cubicBezTo>
                <a:cubicBezTo>
                  <a:pt x="457488" y="763132"/>
                  <a:pt x="466404" y="760808"/>
                  <a:pt x="475320" y="756158"/>
                </a:cubicBezTo>
                <a:cubicBezTo>
                  <a:pt x="510984" y="751509"/>
                  <a:pt x="546649" y="744535"/>
                  <a:pt x="582313" y="737561"/>
                </a:cubicBezTo>
                <a:cubicBezTo>
                  <a:pt x="595687" y="742210"/>
                  <a:pt x="606832" y="746860"/>
                  <a:pt x="620206" y="749184"/>
                </a:cubicBezTo>
                <a:cubicBezTo>
                  <a:pt x="622435" y="751509"/>
                  <a:pt x="624664" y="753834"/>
                  <a:pt x="626893" y="756158"/>
                </a:cubicBezTo>
                <a:cubicBezTo>
                  <a:pt x="626893" y="860767"/>
                  <a:pt x="626893" y="965377"/>
                  <a:pt x="626893" y="1067661"/>
                </a:cubicBezTo>
                <a:cubicBezTo>
                  <a:pt x="631351" y="1067661"/>
                  <a:pt x="635809" y="1067661"/>
                  <a:pt x="642496" y="1067661"/>
                </a:cubicBezTo>
                <a:cubicBezTo>
                  <a:pt x="642496" y="1025818"/>
                  <a:pt x="642496" y="983974"/>
                  <a:pt x="642496" y="942130"/>
                </a:cubicBezTo>
                <a:cubicBezTo>
                  <a:pt x="646954" y="942130"/>
                  <a:pt x="651412" y="942130"/>
                  <a:pt x="655870" y="942130"/>
                </a:cubicBezTo>
                <a:cubicBezTo>
                  <a:pt x="655870" y="937481"/>
                  <a:pt x="655870" y="935156"/>
                  <a:pt x="655870" y="930507"/>
                </a:cubicBezTo>
                <a:cubicBezTo>
                  <a:pt x="660328" y="928182"/>
                  <a:pt x="664786" y="925858"/>
                  <a:pt x="669244" y="923533"/>
                </a:cubicBezTo>
                <a:lnTo>
                  <a:pt x="680389" y="923533"/>
                </a:lnTo>
                <a:cubicBezTo>
                  <a:pt x="680389" y="918884"/>
                  <a:pt x="680389" y="916559"/>
                  <a:pt x="680389" y="911910"/>
                </a:cubicBezTo>
                <a:cubicBezTo>
                  <a:pt x="682618" y="909585"/>
                  <a:pt x="687076" y="907260"/>
                  <a:pt x="689305" y="904936"/>
                </a:cubicBezTo>
                <a:cubicBezTo>
                  <a:pt x="695993" y="904936"/>
                  <a:pt x="704909" y="904936"/>
                  <a:pt x="711596" y="904936"/>
                </a:cubicBezTo>
                <a:cubicBezTo>
                  <a:pt x="711596" y="916559"/>
                  <a:pt x="711596" y="930507"/>
                  <a:pt x="711596" y="942130"/>
                </a:cubicBezTo>
                <a:cubicBezTo>
                  <a:pt x="727199" y="942130"/>
                  <a:pt x="742802" y="942130"/>
                  <a:pt x="758405" y="942130"/>
                </a:cubicBezTo>
                <a:cubicBezTo>
                  <a:pt x="758405" y="986299"/>
                  <a:pt x="758405" y="1028142"/>
                  <a:pt x="758405" y="1072311"/>
                </a:cubicBezTo>
                <a:cubicBezTo>
                  <a:pt x="765092" y="1072311"/>
                  <a:pt x="771779" y="1072311"/>
                  <a:pt x="776237" y="1072311"/>
                </a:cubicBezTo>
                <a:cubicBezTo>
                  <a:pt x="782924" y="1069986"/>
                  <a:pt x="787382" y="1067661"/>
                  <a:pt x="794069" y="1065337"/>
                </a:cubicBezTo>
                <a:cubicBezTo>
                  <a:pt x="794069" y="1060687"/>
                  <a:pt x="794069" y="1058363"/>
                  <a:pt x="794069" y="1056038"/>
                </a:cubicBezTo>
                <a:cubicBezTo>
                  <a:pt x="791840" y="1056038"/>
                  <a:pt x="789611" y="1053713"/>
                  <a:pt x="787382" y="1053713"/>
                </a:cubicBezTo>
                <a:cubicBezTo>
                  <a:pt x="787382" y="1051389"/>
                  <a:pt x="787382" y="1049064"/>
                  <a:pt x="787382" y="1046739"/>
                </a:cubicBezTo>
                <a:cubicBezTo>
                  <a:pt x="789611" y="1044415"/>
                  <a:pt x="791840" y="1044415"/>
                  <a:pt x="794069" y="1042090"/>
                </a:cubicBezTo>
                <a:cubicBezTo>
                  <a:pt x="794069" y="1025818"/>
                  <a:pt x="794069" y="1007220"/>
                  <a:pt x="794069" y="990948"/>
                </a:cubicBezTo>
                <a:cubicBezTo>
                  <a:pt x="791840" y="990948"/>
                  <a:pt x="789611" y="988623"/>
                  <a:pt x="787382" y="988623"/>
                </a:cubicBezTo>
                <a:cubicBezTo>
                  <a:pt x="787382" y="986299"/>
                  <a:pt x="787382" y="983974"/>
                  <a:pt x="787382" y="981649"/>
                </a:cubicBezTo>
                <a:cubicBezTo>
                  <a:pt x="789611" y="979325"/>
                  <a:pt x="791840" y="979325"/>
                  <a:pt x="794069" y="977000"/>
                </a:cubicBezTo>
                <a:lnTo>
                  <a:pt x="798527" y="972351"/>
                </a:lnTo>
                <a:lnTo>
                  <a:pt x="798527" y="963052"/>
                </a:lnTo>
                <a:cubicBezTo>
                  <a:pt x="796298" y="963052"/>
                  <a:pt x="796298" y="963052"/>
                  <a:pt x="794069" y="963052"/>
                </a:cubicBezTo>
                <a:cubicBezTo>
                  <a:pt x="794069" y="960727"/>
                  <a:pt x="794069" y="958403"/>
                  <a:pt x="794069" y="956078"/>
                </a:cubicBezTo>
                <a:cubicBezTo>
                  <a:pt x="796298" y="956078"/>
                  <a:pt x="798527" y="953753"/>
                  <a:pt x="800756" y="951429"/>
                </a:cubicBezTo>
                <a:cubicBezTo>
                  <a:pt x="802985" y="923533"/>
                  <a:pt x="809672" y="900287"/>
                  <a:pt x="836420" y="886339"/>
                </a:cubicBezTo>
                <a:cubicBezTo>
                  <a:pt x="834191" y="886339"/>
                  <a:pt x="834191" y="884014"/>
                  <a:pt x="831962" y="884014"/>
                </a:cubicBezTo>
                <a:cubicBezTo>
                  <a:pt x="831962" y="881689"/>
                  <a:pt x="831962" y="879365"/>
                  <a:pt x="831962" y="877040"/>
                </a:cubicBezTo>
                <a:cubicBezTo>
                  <a:pt x="834191" y="877040"/>
                  <a:pt x="836420" y="874715"/>
                  <a:pt x="838649" y="874715"/>
                </a:cubicBezTo>
                <a:cubicBezTo>
                  <a:pt x="838649" y="870066"/>
                  <a:pt x="838649" y="867741"/>
                  <a:pt x="838649" y="865417"/>
                </a:cubicBezTo>
                <a:cubicBezTo>
                  <a:pt x="840878" y="865417"/>
                  <a:pt x="840878" y="865417"/>
                  <a:pt x="843107" y="865417"/>
                </a:cubicBezTo>
                <a:cubicBezTo>
                  <a:pt x="843107" y="858443"/>
                  <a:pt x="843107" y="851469"/>
                  <a:pt x="843107" y="844495"/>
                </a:cubicBezTo>
                <a:cubicBezTo>
                  <a:pt x="840878" y="844495"/>
                  <a:pt x="840878" y="844495"/>
                  <a:pt x="838649" y="844495"/>
                </a:cubicBezTo>
                <a:cubicBezTo>
                  <a:pt x="838649" y="842170"/>
                  <a:pt x="838649" y="842170"/>
                  <a:pt x="838649" y="839846"/>
                </a:cubicBezTo>
                <a:lnTo>
                  <a:pt x="843107" y="837521"/>
                </a:lnTo>
                <a:cubicBezTo>
                  <a:pt x="847565" y="832872"/>
                  <a:pt x="849794" y="828222"/>
                  <a:pt x="854252" y="821248"/>
                </a:cubicBezTo>
                <a:cubicBezTo>
                  <a:pt x="856481" y="816599"/>
                  <a:pt x="856481" y="814275"/>
                  <a:pt x="856481" y="811950"/>
                </a:cubicBezTo>
                <a:cubicBezTo>
                  <a:pt x="852023" y="804976"/>
                  <a:pt x="852023" y="793353"/>
                  <a:pt x="856481" y="786379"/>
                </a:cubicBezTo>
                <a:cubicBezTo>
                  <a:pt x="856482" y="786376"/>
                  <a:pt x="856497" y="786330"/>
                  <a:pt x="856760" y="785507"/>
                </a:cubicBezTo>
                <a:lnTo>
                  <a:pt x="858710" y="779405"/>
                </a:lnTo>
                <a:cubicBezTo>
                  <a:pt x="858711" y="779408"/>
                  <a:pt x="858726" y="779454"/>
                  <a:pt x="858989" y="780277"/>
                </a:cubicBezTo>
                <a:lnTo>
                  <a:pt x="860939" y="786379"/>
                </a:lnTo>
                <a:cubicBezTo>
                  <a:pt x="865397" y="793353"/>
                  <a:pt x="867626" y="804976"/>
                  <a:pt x="863168" y="811950"/>
                </a:cubicBezTo>
                <a:cubicBezTo>
                  <a:pt x="863168" y="814275"/>
                  <a:pt x="863168" y="816599"/>
                  <a:pt x="863168" y="818924"/>
                </a:cubicBezTo>
                <a:cubicBezTo>
                  <a:pt x="867626" y="825898"/>
                  <a:pt x="872084" y="832872"/>
                  <a:pt x="874314" y="837521"/>
                </a:cubicBezTo>
                <a:cubicBezTo>
                  <a:pt x="876543" y="837521"/>
                  <a:pt x="876543" y="839846"/>
                  <a:pt x="878772" y="839846"/>
                </a:cubicBezTo>
                <a:cubicBezTo>
                  <a:pt x="878772" y="842170"/>
                  <a:pt x="878772" y="842170"/>
                  <a:pt x="878772" y="844495"/>
                </a:cubicBezTo>
                <a:cubicBezTo>
                  <a:pt x="876543" y="851469"/>
                  <a:pt x="876543" y="858443"/>
                  <a:pt x="876543" y="865417"/>
                </a:cubicBezTo>
                <a:cubicBezTo>
                  <a:pt x="881001" y="867741"/>
                  <a:pt x="881001" y="870066"/>
                  <a:pt x="881001" y="874715"/>
                </a:cubicBezTo>
                <a:lnTo>
                  <a:pt x="885459" y="877040"/>
                </a:lnTo>
                <a:cubicBezTo>
                  <a:pt x="885459" y="879365"/>
                  <a:pt x="885459" y="881689"/>
                  <a:pt x="885459" y="884014"/>
                </a:cubicBezTo>
                <a:cubicBezTo>
                  <a:pt x="883230" y="886339"/>
                  <a:pt x="883230" y="886339"/>
                  <a:pt x="881001" y="886339"/>
                </a:cubicBezTo>
                <a:cubicBezTo>
                  <a:pt x="894375" y="893313"/>
                  <a:pt x="902177" y="902612"/>
                  <a:pt x="907192" y="913654"/>
                </a:cubicBezTo>
                <a:lnTo>
                  <a:pt x="907615" y="915339"/>
                </a:lnTo>
                <a:lnTo>
                  <a:pt x="953954" y="915339"/>
                </a:lnTo>
                <a:lnTo>
                  <a:pt x="990768" y="907956"/>
                </a:lnTo>
                <a:lnTo>
                  <a:pt x="990768" y="886329"/>
                </a:lnTo>
                <a:lnTo>
                  <a:pt x="942487" y="886329"/>
                </a:lnTo>
                <a:cubicBezTo>
                  <a:pt x="942487" y="886306"/>
                  <a:pt x="942487" y="884414"/>
                  <a:pt x="942487" y="724196"/>
                </a:cubicBezTo>
                <a:cubicBezTo>
                  <a:pt x="942498" y="724196"/>
                  <a:pt x="942969" y="724196"/>
                  <a:pt x="962754" y="724196"/>
                </a:cubicBezTo>
                <a:cubicBezTo>
                  <a:pt x="962758" y="724190"/>
                  <a:pt x="962795" y="724108"/>
                  <a:pt x="963261" y="723115"/>
                </a:cubicBezTo>
                <a:lnTo>
                  <a:pt x="966807" y="715549"/>
                </a:lnTo>
                <a:cubicBezTo>
                  <a:pt x="966816" y="715550"/>
                  <a:pt x="966929" y="715568"/>
                  <a:pt x="968581" y="715819"/>
                </a:cubicBezTo>
                <a:lnTo>
                  <a:pt x="980994" y="717710"/>
                </a:lnTo>
                <a:cubicBezTo>
                  <a:pt x="980997" y="717720"/>
                  <a:pt x="981035" y="717821"/>
                  <a:pt x="981501" y="719062"/>
                </a:cubicBezTo>
                <a:lnTo>
                  <a:pt x="985047" y="728519"/>
                </a:lnTo>
                <a:cubicBezTo>
                  <a:pt x="985061" y="728520"/>
                  <a:pt x="985657" y="728570"/>
                  <a:pt x="1011394" y="730681"/>
                </a:cubicBezTo>
                <a:cubicBezTo>
                  <a:pt x="1011394" y="730661"/>
                  <a:pt x="1011394" y="729131"/>
                  <a:pt x="1011394" y="607460"/>
                </a:cubicBezTo>
                <a:cubicBezTo>
                  <a:pt x="1011403" y="607460"/>
                  <a:pt x="1011522" y="607460"/>
                  <a:pt x="1013421" y="607460"/>
                </a:cubicBezTo>
                <a:lnTo>
                  <a:pt x="1027608" y="607460"/>
                </a:lnTo>
                <a:cubicBezTo>
                  <a:pt x="1027608" y="607438"/>
                  <a:pt x="1027608" y="605724"/>
                  <a:pt x="1027608" y="471268"/>
                </a:cubicBezTo>
                <a:cubicBezTo>
                  <a:pt x="1027616" y="471268"/>
                  <a:pt x="1027724" y="471268"/>
                  <a:pt x="1029381" y="471268"/>
                </a:cubicBezTo>
                <a:lnTo>
                  <a:pt x="1041795" y="471268"/>
                </a:lnTo>
                <a:cubicBezTo>
                  <a:pt x="1041795" y="471251"/>
                  <a:pt x="1041795" y="469845"/>
                  <a:pt x="1041795" y="356694"/>
                </a:cubicBezTo>
                <a:cubicBezTo>
                  <a:pt x="1045848" y="354532"/>
                  <a:pt x="1045848" y="354532"/>
                  <a:pt x="1045848" y="328590"/>
                </a:cubicBezTo>
                <a:cubicBezTo>
                  <a:pt x="1045855" y="328590"/>
                  <a:pt x="1045975" y="328590"/>
                  <a:pt x="1047875" y="328590"/>
                </a:cubicBezTo>
                <a:lnTo>
                  <a:pt x="1062062" y="328590"/>
                </a:lnTo>
                <a:cubicBezTo>
                  <a:pt x="1062073" y="328567"/>
                  <a:pt x="1062679" y="327200"/>
                  <a:pt x="1098542" y="246443"/>
                </a:cubicBezTo>
                <a:cubicBezTo>
                  <a:pt x="1098542" y="246429"/>
                  <a:pt x="1098576" y="244478"/>
                  <a:pt x="1102596" y="0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7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p46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1809" name="Google Shape;1809;p46"/>
          <p:cNvSpPr/>
          <p:nvPr/>
        </p:nvSpPr>
        <p:spPr>
          <a:xfrm>
            <a:off x="6112070" y="1492152"/>
            <a:ext cx="523149" cy="524695"/>
          </a:xfrm>
          <a:custGeom>
            <a:rect b="b" l="l" r="r" t="t"/>
            <a:pathLst>
              <a:path extrusionOk="0" h="3249575" w="3240001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46"/>
          <p:cNvSpPr/>
          <p:nvPr/>
        </p:nvSpPr>
        <p:spPr>
          <a:xfrm>
            <a:off x="5273316" y="1562686"/>
            <a:ext cx="523147" cy="383626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46"/>
          <p:cNvSpPr/>
          <p:nvPr/>
        </p:nvSpPr>
        <p:spPr>
          <a:xfrm>
            <a:off x="6114156" y="4520206"/>
            <a:ext cx="313133" cy="707899"/>
          </a:xfrm>
          <a:custGeom>
            <a:rect b="b" l="l" r="r" t="t"/>
            <a:pathLst>
              <a:path extrusionOk="0" h="3166775" w="1346449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46"/>
          <p:cNvSpPr/>
          <p:nvPr/>
        </p:nvSpPr>
        <p:spPr>
          <a:xfrm rot="-2700000">
            <a:off x="9585735" y="3654558"/>
            <a:ext cx="225664" cy="502732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46"/>
          <p:cNvSpPr/>
          <p:nvPr/>
        </p:nvSpPr>
        <p:spPr>
          <a:xfrm flipH="1">
            <a:off x="5267026" y="4641909"/>
            <a:ext cx="464493" cy="464493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46"/>
          <p:cNvSpPr/>
          <p:nvPr/>
        </p:nvSpPr>
        <p:spPr>
          <a:xfrm>
            <a:off x="7745410" y="3642506"/>
            <a:ext cx="460778" cy="453389"/>
          </a:xfrm>
          <a:custGeom>
            <a:rect b="b" l="l" r="r" t="t"/>
            <a:pathLst>
              <a:path extrusionOk="0" h="3162551" w="3214097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46"/>
          <p:cNvSpPr/>
          <p:nvPr/>
        </p:nvSpPr>
        <p:spPr>
          <a:xfrm>
            <a:off x="11063701" y="3600566"/>
            <a:ext cx="464493" cy="463135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46"/>
          <p:cNvSpPr/>
          <p:nvPr/>
        </p:nvSpPr>
        <p:spPr>
          <a:xfrm>
            <a:off x="6950824" y="1518716"/>
            <a:ext cx="471567" cy="471567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46"/>
          <p:cNvSpPr/>
          <p:nvPr/>
        </p:nvSpPr>
        <p:spPr>
          <a:xfrm rot="5400000">
            <a:off x="7737684" y="1518715"/>
            <a:ext cx="472195" cy="471568"/>
          </a:xfrm>
          <a:custGeom>
            <a:rect b="b" l="l" r="r" t="t"/>
            <a:pathLst>
              <a:path extrusionOk="0" h="3240000" w="3244313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46"/>
          <p:cNvSpPr/>
          <p:nvPr/>
        </p:nvSpPr>
        <p:spPr>
          <a:xfrm>
            <a:off x="6809927" y="4618984"/>
            <a:ext cx="513183" cy="510342"/>
          </a:xfrm>
          <a:custGeom>
            <a:rect b="b" l="l" r="r" t="t"/>
            <a:pathLst>
              <a:path extrusionOk="0" h="3210836" w="3228711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46"/>
          <p:cNvSpPr/>
          <p:nvPr/>
        </p:nvSpPr>
        <p:spPr>
          <a:xfrm flipH="1">
            <a:off x="11038458" y="2527766"/>
            <a:ext cx="514976" cy="516250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46"/>
          <p:cNvSpPr/>
          <p:nvPr/>
        </p:nvSpPr>
        <p:spPr>
          <a:xfrm rot="-5400000">
            <a:off x="8525358" y="1470612"/>
            <a:ext cx="567400" cy="567774"/>
          </a:xfrm>
          <a:custGeom>
            <a:rect b="b" l="l" r="r" t="t"/>
            <a:pathLst>
              <a:path extrusionOk="0" h="3187558" w="3185463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46"/>
          <p:cNvSpPr/>
          <p:nvPr/>
        </p:nvSpPr>
        <p:spPr>
          <a:xfrm>
            <a:off x="9408551" y="1424302"/>
            <a:ext cx="473301" cy="660394"/>
          </a:xfrm>
          <a:custGeom>
            <a:rect b="b" l="l" r="r" t="t"/>
            <a:pathLst>
              <a:path extrusionOk="0" h="3505352" w="2512265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46"/>
          <p:cNvSpPr/>
          <p:nvPr/>
        </p:nvSpPr>
        <p:spPr>
          <a:xfrm>
            <a:off x="7705746" y="4600959"/>
            <a:ext cx="385790" cy="546392"/>
          </a:xfrm>
          <a:custGeom>
            <a:rect b="b" l="l" r="r" t="t"/>
            <a:pathLst>
              <a:path extrusionOk="0" h="3240000" w="2387678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46"/>
          <p:cNvSpPr/>
          <p:nvPr/>
        </p:nvSpPr>
        <p:spPr>
          <a:xfrm>
            <a:off x="4418496" y="5469184"/>
            <a:ext cx="409732" cy="779216"/>
          </a:xfrm>
          <a:custGeom>
            <a:rect b="b" l="l" r="r" t="t"/>
            <a:pathLst>
              <a:path extrusionOk="0" h="3240001" w="1703664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46"/>
          <p:cNvSpPr/>
          <p:nvPr/>
        </p:nvSpPr>
        <p:spPr>
          <a:xfrm rot="-5400000">
            <a:off x="8536863" y="3545131"/>
            <a:ext cx="598764" cy="648141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46"/>
          <p:cNvSpPr/>
          <p:nvPr/>
        </p:nvSpPr>
        <p:spPr>
          <a:xfrm rot="10800000">
            <a:off x="9311063" y="2543932"/>
            <a:ext cx="386665" cy="436639"/>
          </a:xfrm>
          <a:custGeom>
            <a:rect b="b" l="l" r="r" t="t"/>
            <a:pathLst>
              <a:path extrusionOk="0" h="3252576" w="288032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46"/>
          <p:cNvSpPr/>
          <p:nvPr/>
        </p:nvSpPr>
        <p:spPr>
          <a:xfrm>
            <a:off x="6966942" y="3587275"/>
            <a:ext cx="472482" cy="563852"/>
          </a:xfrm>
          <a:custGeom>
            <a:rect b="b" l="l" r="r" t="t"/>
            <a:pathLst>
              <a:path extrusionOk="0" h="3035197" w="254335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46"/>
          <p:cNvSpPr/>
          <p:nvPr/>
        </p:nvSpPr>
        <p:spPr>
          <a:xfrm>
            <a:off x="4360223" y="1480860"/>
            <a:ext cx="597487" cy="547278"/>
          </a:xfrm>
          <a:custGeom>
            <a:rect b="b" l="l" r="r" t="t"/>
            <a:pathLst>
              <a:path extrusionOk="0" h="2940925" w="321074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46"/>
          <p:cNvSpPr/>
          <p:nvPr/>
        </p:nvSpPr>
        <p:spPr>
          <a:xfrm>
            <a:off x="8534202" y="2515987"/>
            <a:ext cx="372169" cy="492524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46"/>
          <p:cNvSpPr/>
          <p:nvPr/>
        </p:nvSpPr>
        <p:spPr>
          <a:xfrm>
            <a:off x="10179594" y="3623455"/>
            <a:ext cx="491492" cy="491492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46"/>
          <p:cNvSpPr/>
          <p:nvPr/>
        </p:nvSpPr>
        <p:spPr>
          <a:xfrm>
            <a:off x="5324216" y="2538243"/>
            <a:ext cx="529844" cy="448015"/>
          </a:xfrm>
          <a:custGeom>
            <a:rect b="b" l="l" r="r" t="t"/>
            <a:pathLst>
              <a:path extrusionOk="0" h="2313707" w="2736304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46"/>
          <p:cNvSpPr/>
          <p:nvPr/>
        </p:nvSpPr>
        <p:spPr>
          <a:xfrm>
            <a:off x="7858216" y="2527504"/>
            <a:ext cx="271294" cy="469495"/>
          </a:xfrm>
          <a:custGeom>
            <a:rect b="b" l="l" r="r" t="t"/>
            <a:pathLst>
              <a:path extrusionOk="0" h="3240000" w="1872208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46"/>
          <p:cNvSpPr/>
          <p:nvPr/>
        </p:nvSpPr>
        <p:spPr>
          <a:xfrm>
            <a:off x="6258752" y="2567175"/>
            <a:ext cx="491054" cy="390153"/>
          </a:xfrm>
          <a:custGeom>
            <a:rect b="b" l="l" r="r" t="t"/>
            <a:pathLst>
              <a:path extrusionOk="0" h="2574247" w="324000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46"/>
          <p:cNvSpPr/>
          <p:nvPr/>
        </p:nvSpPr>
        <p:spPr>
          <a:xfrm>
            <a:off x="7154498" y="2552022"/>
            <a:ext cx="299026" cy="420457"/>
          </a:xfrm>
          <a:custGeom>
            <a:rect b="b" l="l" r="r" t="t"/>
            <a:pathLst>
              <a:path extrusionOk="0" h="3240000" w="2304256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46"/>
          <p:cNvSpPr/>
          <p:nvPr/>
        </p:nvSpPr>
        <p:spPr>
          <a:xfrm>
            <a:off x="5919945" y="5535338"/>
            <a:ext cx="512639" cy="646909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46"/>
          <p:cNvSpPr/>
          <p:nvPr/>
        </p:nvSpPr>
        <p:spPr>
          <a:xfrm>
            <a:off x="4411373" y="2471636"/>
            <a:ext cx="508153" cy="516633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46"/>
          <p:cNvSpPr/>
          <p:nvPr/>
        </p:nvSpPr>
        <p:spPr>
          <a:xfrm rot="-900000">
            <a:off x="6137536" y="3634206"/>
            <a:ext cx="548680" cy="469988"/>
          </a:xfrm>
          <a:custGeom>
            <a:rect b="b" l="l" r="r" t="t"/>
            <a:pathLst>
              <a:path extrusionOk="0" h="2485205" w="2901316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46"/>
          <p:cNvSpPr/>
          <p:nvPr/>
        </p:nvSpPr>
        <p:spPr>
          <a:xfrm rot="10800000">
            <a:off x="5188220" y="5485943"/>
            <a:ext cx="376548" cy="745701"/>
          </a:xfrm>
          <a:custGeom>
            <a:rect b="b" l="l" r="r" t="t"/>
            <a:pathLst>
              <a:path extrusionOk="0" h="3195455" w="1613569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46"/>
          <p:cNvSpPr/>
          <p:nvPr/>
        </p:nvSpPr>
        <p:spPr>
          <a:xfrm>
            <a:off x="761704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46"/>
          <p:cNvSpPr/>
          <p:nvPr/>
        </p:nvSpPr>
        <p:spPr>
          <a:xfrm>
            <a:off x="1016062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46"/>
          <p:cNvSpPr/>
          <p:nvPr/>
        </p:nvSpPr>
        <p:spPr>
          <a:xfrm>
            <a:off x="8468995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46"/>
          <p:cNvSpPr/>
          <p:nvPr/>
        </p:nvSpPr>
        <p:spPr>
          <a:xfrm>
            <a:off x="11012576" y="5575424"/>
            <a:ext cx="566738" cy="566738"/>
          </a:xfrm>
          <a:custGeom>
            <a:rect b="b" l="l" r="r" t="t"/>
            <a:pathLst>
              <a:path extrusionOk="0" h="3240000" w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2" name="Google Shape;1842;p46"/>
          <p:cNvSpPr/>
          <p:nvPr/>
        </p:nvSpPr>
        <p:spPr>
          <a:xfrm>
            <a:off x="9314808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" name="Google Shape;1843;p46"/>
          <p:cNvSpPr/>
          <p:nvPr/>
        </p:nvSpPr>
        <p:spPr>
          <a:xfrm rot="2700000">
            <a:off x="5325698" y="3520150"/>
            <a:ext cx="389390" cy="698103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p46"/>
          <p:cNvSpPr/>
          <p:nvPr/>
        </p:nvSpPr>
        <p:spPr>
          <a:xfrm>
            <a:off x="4401174" y="3545247"/>
            <a:ext cx="527335" cy="493633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5" name="Google Shape;1845;p46"/>
          <p:cNvSpPr/>
          <p:nvPr/>
        </p:nvSpPr>
        <p:spPr>
          <a:xfrm rot="2700000">
            <a:off x="6979028" y="5476482"/>
            <a:ext cx="190721" cy="764622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6" name="Google Shape;1846;p46"/>
          <p:cNvSpPr/>
          <p:nvPr/>
        </p:nvSpPr>
        <p:spPr>
          <a:xfrm>
            <a:off x="4376235" y="4613417"/>
            <a:ext cx="508153" cy="508153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7" name="Google Shape;1847;p46"/>
          <p:cNvSpPr/>
          <p:nvPr/>
        </p:nvSpPr>
        <p:spPr>
          <a:xfrm flipH="1">
            <a:off x="10102420" y="2554106"/>
            <a:ext cx="504633" cy="416291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8" name="Google Shape;1848;p46"/>
          <p:cNvSpPr/>
          <p:nvPr/>
        </p:nvSpPr>
        <p:spPr>
          <a:xfrm rot="-2794009">
            <a:off x="10126692" y="1539348"/>
            <a:ext cx="551843" cy="546086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9" name="Google Shape;1849;p46"/>
          <p:cNvSpPr/>
          <p:nvPr/>
        </p:nvSpPr>
        <p:spPr>
          <a:xfrm>
            <a:off x="10932820" y="1539414"/>
            <a:ext cx="544577" cy="547049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0" name="Google Shape;1850;p46"/>
          <p:cNvSpPr/>
          <p:nvPr/>
        </p:nvSpPr>
        <p:spPr>
          <a:xfrm>
            <a:off x="9363473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p46"/>
          <p:cNvSpPr/>
          <p:nvPr/>
        </p:nvSpPr>
        <p:spPr>
          <a:xfrm>
            <a:off x="8488431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2" name="Google Shape;1852;p46"/>
          <p:cNvSpPr/>
          <p:nvPr/>
        </p:nvSpPr>
        <p:spPr>
          <a:xfrm>
            <a:off x="10238515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3" name="Google Shape;1853;p46"/>
          <p:cNvSpPr/>
          <p:nvPr/>
        </p:nvSpPr>
        <p:spPr>
          <a:xfrm>
            <a:off x="11113556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7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47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1859" name="Google Shape;1859;p47"/>
          <p:cNvSpPr/>
          <p:nvPr/>
        </p:nvSpPr>
        <p:spPr>
          <a:xfrm>
            <a:off x="4430860" y="1410562"/>
            <a:ext cx="530134" cy="529812"/>
          </a:xfrm>
          <a:custGeom>
            <a:rect b="b" l="l" r="r" t="t"/>
            <a:pathLst>
              <a:path extrusionOk="0" h="2102114" w="2103393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47"/>
          <p:cNvSpPr/>
          <p:nvPr/>
        </p:nvSpPr>
        <p:spPr>
          <a:xfrm>
            <a:off x="5278002" y="1454850"/>
            <a:ext cx="529812" cy="441236"/>
          </a:xfrm>
          <a:custGeom>
            <a:rect b="b" l="l" r="r" t="t"/>
            <a:pathLst>
              <a:path extrusionOk="0" h="2698329" w="3240001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47"/>
          <p:cNvSpPr/>
          <p:nvPr/>
        </p:nvSpPr>
        <p:spPr>
          <a:xfrm>
            <a:off x="6995432" y="1440016"/>
            <a:ext cx="470907" cy="470907"/>
          </a:xfrm>
          <a:custGeom>
            <a:rect b="b" l="l" r="r" t="t"/>
            <a:pathLst>
              <a:path extrusionOk="0" h="3242474" w="320357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47"/>
          <p:cNvSpPr/>
          <p:nvPr/>
        </p:nvSpPr>
        <p:spPr>
          <a:xfrm>
            <a:off x="6115987" y="1451770"/>
            <a:ext cx="529812" cy="447396"/>
          </a:xfrm>
          <a:custGeom>
            <a:rect b="b" l="l" r="r" t="t"/>
            <a:pathLst>
              <a:path extrusionOk="0" h="2719059" w="3213653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47"/>
          <p:cNvSpPr/>
          <p:nvPr/>
        </p:nvSpPr>
        <p:spPr>
          <a:xfrm rot="-2700000">
            <a:off x="7840756" y="2475143"/>
            <a:ext cx="512877" cy="437727"/>
          </a:xfrm>
          <a:custGeom>
            <a:rect b="b" l="l" r="r" t="t"/>
            <a:pathLst>
              <a:path extrusionOk="0" h="3031575" w="3552042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47"/>
          <p:cNvSpPr/>
          <p:nvPr/>
        </p:nvSpPr>
        <p:spPr>
          <a:xfrm>
            <a:off x="8560808" y="1444151"/>
            <a:ext cx="619107" cy="462636"/>
          </a:xfrm>
          <a:custGeom>
            <a:rect b="b" l="l" r="r" t="t"/>
            <a:pathLst>
              <a:path extrusionOk="0" h="2425805" w="324624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47"/>
          <p:cNvSpPr/>
          <p:nvPr/>
        </p:nvSpPr>
        <p:spPr>
          <a:xfrm>
            <a:off x="10277429" y="1539784"/>
            <a:ext cx="529812" cy="271370"/>
          </a:xfrm>
          <a:custGeom>
            <a:rect b="b" l="l" r="r" t="t"/>
            <a:pathLst>
              <a:path extrusionOk="0" h="1727404" w="337252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47"/>
          <p:cNvSpPr/>
          <p:nvPr/>
        </p:nvSpPr>
        <p:spPr>
          <a:xfrm>
            <a:off x="7902810" y="1432248"/>
            <a:ext cx="388767" cy="486441"/>
          </a:xfrm>
          <a:custGeom>
            <a:rect b="b" l="l" r="r" t="t"/>
            <a:pathLst>
              <a:path extrusionOk="0" h="3249943" w="2427821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47"/>
          <p:cNvSpPr/>
          <p:nvPr/>
        </p:nvSpPr>
        <p:spPr>
          <a:xfrm>
            <a:off x="9460302" y="1433265"/>
            <a:ext cx="486653" cy="484407"/>
          </a:xfrm>
          <a:custGeom>
            <a:rect b="b" l="l" r="r" t="t"/>
            <a:pathLst>
              <a:path extrusionOk="0" h="3214867" w="3229769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47"/>
          <p:cNvSpPr/>
          <p:nvPr/>
        </p:nvSpPr>
        <p:spPr>
          <a:xfrm>
            <a:off x="11180535" y="1485955"/>
            <a:ext cx="284691" cy="379029"/>
          </a:xfrm>
          <a:custGeom>
            <a:rect b="b" l="l" r="r" t="t"/>
            <a:pathLst>
              <a:path extrusionOk="0" h="3258388" w="2433593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9" name="Google Shape;1869;p47"/>
          <p:cNvGrpSpPr/>
          <p:nvPr/>
        </p:nvGrpSpPr>
        <p:grpSpPr>
          <a:xfrm>
            <a:off x="8688594" y="2429101"/>
            <a:ext cx="344634" cy="584983"/>
            <a:chOff x="1960331" y="2060848"/>
            <a:chExt cx="2028872" cy="3463828"/>
          </a:xfrm>
        </p:grpSpPr>
        <p:sp>
          <p:nvSpPr>
            <p:cNvPr id="1870" name="Google Shape;1870;p47"/>
            <p:cNvSpPr/>
            <p:nvPr/>
          </p:nvSpPr>
          <p:spPr>
            <a:xfrm>
              <a:off x="2483768" y="206084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7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7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7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4" name="Google Shape;1874;p47"/>
          <p:cNvSpPr/>
          <p:nvPr/>
        </p:nvSpPr>
        <p:spPr>
          <a:xfrm>
            <a:off x="9618682" y="2429101"/>
            <a:ext cx="169894" cy="529812"/>
          </a:xfrm>
          <a:custGeom>
            <a:rect b="b" l="l" r="r" t="t"/>
            <a:pathLst>
              <a:path extrusionOk="0" h="2449001" w="785322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47"/>
          <p:cNvSpPr/>
          <p:nvPr/>
        </p:nvSpPr>
        <p:spPr>
          <a:xfrm>
            <a:off x="6129967" y="2416730"/>
            <a:ext cx="501857" cy="554554"/>
          </a:xfrm>
          <a:custGeom>
            <a:rect b="b" l="l" r="r" t="t"/>
            <a:pathLst>
              <a:path extrusionOk="0" h="376812" w="341005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47"/>
          <p:cNvSpPr/>
          <p:nvPr/>
        </p:nvSpPr>
        <p:spPr>
          <a:xfrm>
            <a:off x="6967308" y="2429072"/>
            <a:ext cx="527152" cy="529870"/>
          </a:xfrm>
          <a:custGeom>
            <a:rect b="b" l="l" r="r" t="t"/>
            <a:pathLst>
              <a:path extrusionOk="0" h="3083879" w="3068057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7" name="Google Shape;1877;p47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6" cy="3462027"/>
          </a:xfrm>
        </p:grpSpPr>
        <p:sp>
          <p:nvSpPr>
            <p:cNvPr id="1878" name="Google Shape;1878;p47"/>
            <p:cNvSpPr/>
            <p:nvPr/>
          </p:nvSpPr>
          <p:spPr>
            <a:xfrm>
              <a:off x="4835382" y="73243"/>
              <a:ext cx="2920830" cy="3227535"/>
            </a:xfrm>
            <a:custGeom>
              <a:rect b="b" l="l" r="r" t="t"/>
              <a:pathLst>
                <a:path extrusionOk="0" h="5891405" w="5331558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7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rect b="b" l="l" r="r" t="t"/>
              <a:pathLst>
                <a:path extrusionOk="0" h="1745209" w="1170491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p47"/>
          <p:cNvSpPr/>
          <p:nvPr/>
        </p:nvSpPr>
        <p:spPr>
          <a:xfrm>
            <a:off x="4471052" y="2446822"/>
            <a:ext cx="449751" cy="494370"/>
          </a:xfrm>
          <a:custGeom>
            <a:rect b="b" l="l" r="r" t="t"/>
            <a:pathLst>
              <a:path extrusionOk="0" h="3216409" w="2926108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47"/>
          <p:cNvSpPr/>
          <p:nvPr/>
        </p:nvSpPr>
        <p:spPr>
          <a:xfrm>
            <a:off x="10267646" y="2429101"/>
            <a:ext cx="549379" cy="529812"/>
          </a:xfrm>
          <a:custGeom>
            <a:rect b="b" l="l" r="r" t="t"/>
            <a:pathLst>
              <a:path extrusionOk="0" h="3316502" w="3745816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47"/>
          <p:cNvSpPr/>
          <p:nvPr/>
        </p:nvSpPr>
        <p:spPr>
          <a:xfrm>
            <a:off x="4509610" y="3571006"/>
            <a:ext cx="372634" cy="529812"/>
          </a:xfrm>
          <a:custGeom>
            <a:rect b="b" l="l" r="r" t="t"/>
            <a:pathLst>
              <a:path extrusionOk="0" h="3232141" w="2273269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47"/>
          <p:cNvSpPr/>
          <p:nvPr/>
        </p:nvSpPr>
        <p:spPr>
          <a:xfrm>
            <a:off x="11057974" y="2429101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47"/>
          <p:cNvSpPr/>
          <p:nvPr/>
        </p:nvSpPr>
        <p:spPr>
          <a:xfrm>
            <a:off x="5308362" y="3571006"/>
            <a:ext cx="469094" cy="529812"/>
          </a:xfrm>
          <a:custGeom>
            <a:rect b="b" l="l" r="r" t="t"/>
            <a:pathLst>
              <a:path extrusionOk="0" h="3240000" w="2868687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47"/>
          <p:cNvSpPr/>
          <p:nvPr/>
        </p:nvSpPr>
        <p:spPr>
          <a:xfrm>
            <a:off x="7846544" y="3588496"/>
            <a:ext cx="501299" cy="491506"/>
          </a:xfrm>
          <a:custGeom>
            <a:rect b="b" l="l" r="r" t="t"/>
            <a:pathLst>
              <a:path extrusionOk="0" h="3199863" w="3263621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47"/>
          <p:cNvSpPr/>
          <p:nvPr/>
        </p:nvSpPr>
        <p:spPr>
          <a:xfrm>
            <a:off x="6982048" y="3626197"/>
            <a:ext cx="497670" cy="419433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47"/>
          <p:cNvSpPr/>
          <p:nvPr/>
        </p:nvSpPr>
        <p:spPr>
          <a:xfrm>
            <a:off x="6132058" y="3589260"/>
            <a:ext cx="497670" cy="493305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47"/>
          <p:cNvSpPr/>
          <p:nvPr/>
        </p:nvSpPr>
        <p:spPr>
          <a:xfrm rot="2942052">
            <a:off x="8639059" y="3589842"/>
            <a:ext cx="462604" cy="492140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47"/>
          <p:cNvSpPr/>
          <p:nvPr/>
        </p:nvSpPr>
        <p:spPr>
          <a:xfrm flipH="1" rot="-2675106">
            <a:off x="6299616" y="4621988"/>
            <a:ext cx="162556" cy="635774"/>
          </a:xfrm>
          <a:custGeom>
            <a:rect b="b" l="l" r="r" t="t"/>
            <a:pathLst>
              <a:path extrusionOk="0" h="4228323" w="1081111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47"/>
          <p:cNvSpPr/>
          <p:nvPr/>
        </p:nvSpPr>
        <p:spPr>
          <a:xfrm>
            <a:off x="11156386" y="3571006"/>
            <a:ext cx="332990" cy="529812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47"/>
          <p:cNvSpPr/>
          <p:nvPr/>
        </p:nvSpPr>
        <p:spPr>
          <a:xfrm>
            <a:off x="9438721" y="3571006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47"/>
          <p:cNvSpPr/>
          <p:nvPr/>
        </p:nvSpPr>
        <p:spPr>
          <a:xfrm>
            <a:off x="10277790" y="3571006"/>
            <a:ext cx="529090" cy="529812"/>
          </a:xfrm>
          <a:custGeom>
            <a:rect b="b" l="l" r="r" t="t"/>
            <a:pathLst>
              <a:path extrusionOk="0" h="3229762" w="322537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47"/>
          <p:cNvSpPr/>
          <p:nvPr/>
        </p:nvSpPr>
        <p:spPr>
          <a:xfrm rot="10800000">
            <a:off x="5298601" y="4674968"/>
            <a:ext cx="488619" cy="529812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47"/>
          <p:cNvSpPr/>
          <p:nvPr/>
        </p:nvSpPr>
        <p:spPr>
          <a:xfrm rot="10800000">
            <a:off x="8710309" y="4659312"/>
            <a:ext cx="320105" cy="520850"/>
          </a:xfrm>
          <a:custGeom>
            <a:rect b="b" l="l" r="r" t="t"/>
            <a:pathLst>
              <a:path extrusionOk="0" h="7138182" w="3636337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47"/>
          <p:cNvSpPr/>
          <p:nvPr/>
        </p:nvSpPr>
        <p:spPr>
          <a:xfrm>
            <a:off x="6977936" y="4798176"/>
            <a:ext cx="505898" cy="283399"/>
          </a:xfrm>
          <a:custGeom>
            <a:rect b="b" l="l" r="r" t="t"/>
            <a:pathLst>
              <a:path extrusionOk="0" h="2554996" w="4560938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47"/>
          <p:cNvSpPr/>
          <p:nvPr/>
        </p:nvSpPr>
        <p:spPr>
          <a:xfrm>
            <a:off x="11061660" y="4700090"/>
            <a:ext cx="522441" cy="523242"/>
          </a:xfrm>
          <a:custGeom>
            <a:rect b="b" l="l" r="r" t="t"/>
            <a:pathLst>
              <a:path extrusionOk="0" h="3202496" w="3197597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47"/>
          <p:cNvSpPr/>
          <p:nvPr/>
        </p:nvSpPr>
        <p:spPr>
          <a:xfrm flipH="1" rot="-5400000">
            <a:off x="9442736" y="5628226"/>
            <a:ext cx="541566" cy="510026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47"/>
          <p:cNvSpPr/>
          <p:nvPr/>
        </p:nvSpPr>
        <p:spPr>
          <a:xfrm>
            <a:off x="7895083" y="4737985"/>
            <a:ext cx="404220" cy="403783"/>
          </a:xfrm>
          <a:custGeom>
            <a:rect b="b" l="l" r="r" t="t"/>
            <a:pathLst>
              <a:path extrusionOk="0" h="3225610" w="3229104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47"/>
          <p:cNvSpPr/>
          <p:nvPr/>
        </p:nvSpPr>
        <p:spPr>
          <a:xfrm>
            <a:off x="9438721" y="4805113"/>
            <a:ext cx="529812" cy="269525"/>
          </a:xfrm>
          <a:custGeom>
            <a:rect b="b" l="l" r="r" t="t"/>
            <a:pathLst>
              <a:path extrusionOk="0" h="1659188" w="326150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47"/>
          <p:cNvSpPr/>
          <p:nvPr/>
        </p:nvSpPr>
        <p:spPr>
          <a:xfrm rot="2160000">
            <a:off x="10296822" y="4674968"/>
            <a:ext cx="491028" cy="529812"/>
          </a:xfrm>
          <a:custGeom>
            <a:rect b="b" l="l" r="r" t="t"/>
            <a:pathLst>
              <a:path extrusionOk="0" h="2951283" w="273524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47"/>
          <p:cNvSpPr/>
          <p:nvPr/>
        </p:nvSpPr>
        <p:spPr>
          <a:xfrm>
            <a:off x="4477340" y="4674968"/>
            <a:ext cx="437175" cy="529812"/>
          </a:xfrm>
          <a:custGeom>
            <a:rect b="b" l="l" r="r" t="t"/>
            <a:pathLst>
              <a:path extrusionOk="0" h="3228846" w="2664297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47"/>
          <p:cNvSpPr/>
          <p:nvPr/>
        </p:nvSpPr>
        <p:spPr>
          <a:xfrm>
            <a:off x="5283276" y="5634756"/>
            <a:ext cx="519265" cy="519265"/>
          </a:xfrm>
          <a:custGeom>
            <a:rect b="b" l="l" r="r" t="t"/>
            <a:pathLst>
              <a:path extrusionOk="0" h="3960000" w="396044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47"/>
          <p:cNvSpPr/>
          <p:nvPr/>
        </p:nvSpPr>
        <p:spPr>
          <a:xfrm>
            <a:off x="4436267" y="5634756"/>
            <a:ext cx="519323" cy="519265"/>
          </a:xfrm>
          <a:custGeom>
            <a:rect b="b" l="l" r="r" t="t"/>
            <a:pathLst>
              <a:path extrusionOk="0" h="3960440" w="3888432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p47"/>
          <p:cNvSpPr/>
          <p:nvPr/>
        </p:nvSpPr>
        <p:spPr>
          <a:xfrm>
            <a:off x="697125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5" name="Google Shape;1905;p47"/>
          <p:cNvSpPr/>
          <p:nvPr/>
        </p:nvSpPr>
        <p:spPr>
          <a:xfrm>
            <a:off x="612126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Google Shape;1906;p47"/>
          <p:cNvSpPr/>
          <p:nvPr/>
        </p:nvSpPr>
        <p:spPr>
          <a:xfrm>
            <a:off x="7836637" y="5624208"/>
            <a:ext cx="521115" cy="529812"/>
          </a:xfrm>
          <a:custGeom>
            <a:rect b="b" l="l" r="r" t="t"/>
            <a:pathLst>
              <a:path extrusionOk="0" h="3240000" w="3186824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p47"/>
          <p:cNvSpPr/>
          <p:nvPr/>
        </p:nvSpPr>
        <p:spPr>
          <a:xfrm>
            <a:off x="8626102" y="5660698"/>
            <a:ext cx="488516" cy="493322"/>
          </a:xfrm>
          <a:custGeom>
            <a:rect b="b" l="l" r="r" t="t"/>
            <a:pathLst>
              <a:path extrusionOk="0" h="3221116" w="3189723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p47"/>
          <p:cNvSpPr/>
          <p:nvPr/>
        </p:nvSpPr>
        <p:spPr>
          <a:xfrm>
            <a:off x="11088980" y="5624208"/>
            <a:ext cx="544340" cy="529812"/>
          </a:xfrm>
          <a:custGeom>
            <a:rect b="b" l="l" r="r" t="t"/>
            <a:pathLst>
              <a:path extrusionOk="0" h="3218379" w="330663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p47"/>
          <p:cNvSpPr/>
          <p:nvPr/>
        </p:nvSpPr>
        <p:spPr>
          <a:xfrm>
            <a:off x="10359195" y="5625275"/>
            <a:ext cx="426213" cy="537400"/>
          </a:xfrm>
          <a:custGeom>
            <a:rect b="b" l="l" r="r" t="t"/>
            <a:pathLst>
              <a:path extrusionOk="0" h="3213371" w="254853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48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C</a:t>
            </a:r>
            <a:endParaRPr/>
          </a:p>
        </p:txBody>
      </p:sp>
      <p:sp>
        <p:nvSpPr>
          <p:cNvPr id="1915" name="Google Shape;1915;p48"/>
          <p:cNvSpPr/>
          <p:nvPr/>
        </p:nvSpPr>
        <p:spPr>
          <a:xfrm rot="10800000">
            <a:off x="7871934" y="4610240"/>
            <a:ext cx="220703" cy="687310"/>
          </a:xfrm>
          <a:custGeom>
            <a:rect b="b" l="l" r="r" t="t"/>
            <a:pathLst>
              <a:path extrusionOk="0" h="3240000" w="10404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Google Shape;1916;p48"/>
          <p:cNvSpPr/>
          <p:nvPr/>
        </p:nvSpPr>
        <p:spPr>
          <a:xfrm>
            <a:off x="8435540" y="4689594"/>
            <a:ext cx="529466" cy="528605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7" name="Google Shape;1917;p48"/>
          <p:cNvSpPr/>
          <p:nvPr/>
        </p:nvSpPr>
        <p:spPr>
          <a:xfrm rot="-5400000">
            <a:off x="4359308" y="3634371"/>
            <a:ext cx="444149" cy="529543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8" name="Google Shape;1918;p48"/>
          <p:cNvSpPr/>
          <p:nvPr/>
        </p:nvSpPr>
        <p:spPr>
          <a:xfrm>
            <a:off x="9475134" y="3608548"/>
            <a:ext cx="486216" cy="581184"/>
          </a:xfrm>
          <a:custGeom>
            <a:rect b="b" l="l" r="r" t="t"/>
            <a:pathLst>
              <a:path extrusionOk="0" h="3213079" w="2688046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9" name="Google Shape;1919;p48"/>
          <p:cNvSpPr/>
          <p:nvPr/>
        </p:nvSpPr>
        <p:spPr>
          <a:xfrm>
            <a:off x="10104940" y="4747559"/>
            <a:ext cx="511325" cy="412677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0" name="Google Shape;1920;p48"/>
          <p:cNvSpPr/>
          <p:nvPr/>
        </p:nvSpPr>
        <p:spPr>
          <a:xfrm>
            <a:off x="10252271" y="3641889"/>
            <a:ext cx="514505" cy="514505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1" name="Google Shape;1921;p48"/>
          <p:cNvSpPr/>
          <p:nvPr/>
        </p:nvSpPr>
        <p:spPr>
          <a:xfrm>
            <a:off x="10998217" y="5652772"/>
            <a:ext cx="536427" cy="573297"/>
          </a:xfrm>
          <a:custGeom>
            <a:rect b="b" l="l" r="r" t="t"/>
            <a:pathLst>
              <a:path extrusionOk="0" h="3173121" w="2969045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2" name="Google Shape;1922;p48"/>
          <p:cNvSpPr/>
          <p:nvPr/>
        </p:nvSpPr>
        <p:spPr>
          <a:xfrm>
            <a:off x="10972939" y="2640819"/>
            <a:ext cx="586980" cy="430164"/>
          </a:xfrm>
          <a:custGeom>
            <a:rect b="b" l="l" r="r" t="t"/>
            <a:pathLst>
              <a:path extrusionOk="0" h="2380886" w="3248842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3" name="Google Shape;1923;p48"/>
          <p:cNvSpPr/>
          <p:nvPr/>
        </p:nvSpPr>
        <p:spPr>
          <a:xfrm>
            <a:off x="9454085" y="5654191"/>
            <a:ext cx="563324" cy="570461"/>
          </a:xfrm>
          <a:custGeom>
            <a:rect b="b" l="l" r="r" t="t"/>
            <a:pathLst>
              <a:path extrusionOk="0" h="2880180" w="2844151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48"/>
          <p:cNvSpPr/>
          <p:nvPr/>
        </p:nvSpPr>
        <p:spPr>
          <a:xfrm rot="9900000">
            <a:off x="10208910" y="1534987"/>
            <a:ext cx="579867" cy="492485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5" name="Google Shape;1925;p48"/>
          <p:cNvSpPr/>
          <p:nvPr/>
        </p:nvSpPr>
        <p:spPr>
          <a:xfrm>
            <a:off x="4246301" y="4666128"/>
            <a:ext cx="575536" cy="575536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6" name="Google Shape;1926;p48"/>
          <p:cNvSpPr/>
          <p:nvPr/>
        </p:nvSpPr>
        <p:spPr>
          <a:xfrm>
            <a:off x="8766358" y="3640606"/>
            <a:ext cx="417857" cy="517071"/>
          </a:xfrm>
          <a:custGeom>
            <a:rect b="b" l="l" r="r" t="t"/>
            <a:pathLst>
              <a:path extrusionOk="0" h="1937121" w="156543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7" name="Google Shape;1927;p48"/>
          <p:cNvSpPr/>
          <p:nvPr/>
        </p:nvSpPr>
        <p:spPr>
          <a:xfrm>
            <a:off x="5164740" y="4708915"/>
            <a:ext cx="586136" cy="489963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48"/>
          <p:cNvSpPr/>
          <p:nvPr/>
        </p:nvSpPr>
        <p:spPr>
          <a:xfrm>
            <a:off x="8316455" y="1548746"/>
            <a:ext cx="605315" cy="464964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48"/>
          <p:cNvSpPr/>
          <p:nvPr/>
        </p:nvSpPr>
        <p:spPr>
          <a:xfrm>
            <a:off x="9257631" y="1515680"/>
            <a:ext cx="615416" cy="531098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48"/>
          <p:cNvSpPr/>
          <p:nvPr/>
        </p:nvSpPr>
        <p:spPr>
          <a:xfrm>
            <a:off x="11124640" y="1472088"/>
            <a:ext cx="283580" cy="618280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48"/>
          <p:cNvSpPr/>
          <p:nvPr/>
        </p:nvSpPr>
        <p:spPr>
          <a:xfrm>
            <a:off x="6093780" y="4751666"/>
            <a:ext cx="615416" cy="40446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48"/>
          <p:cNvSpPr/>
          <p:nvPr/>
        </p:nvSpPr>
        <p:spPr>
          <a:xfrm>
            <a:off x="5137072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48"/>
          <p:cNvSpPr/>
          <p:nvPr/>
        </p:nvSpPr>
        <p:spPr>
          <a:xfrm>
            <a:off x="6044394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48"/>
          <p:cNvSpPr/>
          <p:nvPr/>
        </p:nvSpPr>
        <p:spPr>
          <a:xfrm>
            <a:off x="695171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48"/>
          <p:cNvSpPr/>
          <p:nvPr/>
        </p:nvSpPr>
        <p:spPr>
          <a:xfrm>
            <a:off x="785903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48"/>
          <p:cNvSpPr/>
          <p:nvPr/>
        </p:nvSpPr>
        <p:spPr>
          <a:xfrm rot="8100000">
            <a:off x="11057693" y="3690402"/>
            <a:ext cx="417475" cy="417476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48"/>
          <p:cNvSpPr/>
          <p:nvPr/>
        </p:nvSpPr>
        <p:spPr>
          <a:xfrm>
            <a:off x="5773604" y="2544635"/>
            <a:ext cx="617508" cy="622535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48"/>
          <p:cNvSpPr/>
          <p:nvPr/>
        </p:nvSpPr>
        <p:spPr>
          <a:xfrm>
            <a:off x="6733448" y="2544108"/>
            <a:ext cx="484927" cy="623588"/>
          </a:xfrm>
          <a:custGeom>
            <a:rect b="b" l="l" r="r" t="t"/>
            <a:pathLst>
              <a:path extrusionOk="0" h="3240000" w="2519554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4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48"/>
          <p:cNvSpPr/>
          <p:nvPr/>
        </p:nvSpPr>
        <p:spPr>
          <a:xfrm>
            <a:off x="10301960" y="5685084"/>
            <a:ext cx="411706" cy="508675"/>
          </a:xfrm>
          <a:custGeom>
            <a:rect b="b" l="l" r="r" t="t"/>
            <a:pathLst>
              <a:path extrusionOk="0" h="3213524" w="2600931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48"/>
          <p:cNvSpPr/>
          <p:nvPr/>
        </p:nvSpPr>
        <p:spPr>
          <a:xfrm>
            <a:off x="4242330" y="5739982"/>
            <a:ext cx="678102" cy="398876"/>
          </a:xfrm>
          <a:custGeom>
            <a:rect b="b" l="l" r="r" t="t"/>
            <a:pathLst>
              <a:path extrusionOk="0" h="2664566" w="452983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48"/>
          <p:cNvSpPr/>
          <p:nvPr/>
        </p:nvSpPr>
        <p:spPr>
          <a:xfrm>
            <a:off x="8665030" y="5684794"/>
            <a:ext cx="504505" cy="509254"/>
          </a:xfrm>
          <a:custGeom>
            <a:rect b="b" l="l" r="r" t="t"/>
            <a:pathLst>
              <a:path extrusionOk="0" h="3217189" w="3187187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48"/>
          <p:cNvSpPr/>
          <p:nvPr/>
        </p:nvSpPr>
        <p:spPr>
          <a:xfrm>
            <a:off x="5963174" y="5716474"/>
            <a:ext cx="691882" cy="445892"/>
          </a:xfrm>
          <a:custGeom>
            <a:rect b="b" l="l" r="r" t="t"/>
            <a:pathLst>
              <a:path extrusionOk="0" h="2078296" w="3224845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48"/>
          <p:cNvSpPr/>
          <p:nvPr/>
        </p:nvSpPr>
        <p:spPr>
          <a:xfrm>
            <a:off x="6939606" y="5653380"/>
            <a:ext cx="579873" cy="572083"/>
          </a:xfrm>
          <a:custGeom>
            <a:rect b="b" l="l" r="r" t="t"/>
            <a:pathLst>
              <a:path extrusionOk="0" h="3196551" w="3240076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48"/>
          <p:cNvSpPr/>
          <p:nvPr/>
        </p:nvSpPr>
        <p:spPr>
          <a:xfrm rot="-2700000">
            <a:off x="5204982" y="5698880"/>
            <a:ext cx="473640" cy="481082"/>
          </a:xfrm>
          <a:custGeom>
            <a:rect b="b" l="l" r="r" t="t"/>
            <a:pathLst>
              <a:path extrusionOk="0" h="2688071" w="2646489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48"/>
          <p:cNvSpPr/>
          <p:nvPr/>
        </p:nvSpPr>
        <p:spPr>
          <a:xfrm>
            <a:off x="7804030" y="5649492"/>
            <a:ext cx="576449" cy="579858"/>
          </a:xfrm>
          <a:custGeom>
            <a:rect b="b" l="l" r="r" t="t"/>
            <a:pathLst>
              <a:path extrusionOk="0" h="3240001" w="322095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48"/>
          <p:cNvSpPr/>
          <p:nvPr/>
        </p:nvSpPr>
        <p:spPr>
          <a:xfrm>
            <a:off x="4455730" y="1450295"/>
            <a:ext cx="251302" cy="661867"/>
          </a:xfrm>
          <a:custGeom>
            <a:rect b="b" l="l" r="r" t="t"/>
            <a:pathLst>
              <a:path extrusionOk="0" h="3923699" w="1489775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48"/>
          <p:cNvSpPr/>
          <p:nvPr/>
        </p:nvSpPr>
        <p:spPr>
          <a:xfrm rot="10800000">
            <a:off x="5042893" y="1447239"/>
            <a:ext cx="313136" cy="667981"/>
          </a:xfrm>
          <a:custGeom>
            <a:rect b="b" l="l" r="r" t="t"/>
            <a:pathLst>
              <a:path extrusionOk="0" h="3959924" w="1856332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48"/>
          <p:cNvSpPr/>
          <p:nvPr/>
        </p:nvSpPr>
        <p:spPr>
          <a:xfrm>
            <a:off x="5691893" y="1539942"/>
            <a:ext cx="507661" cy="521714"/>
          </a:xfrm>
          <a:custGeom>
            <a:rect b="b" l="l" r="r" t="t"/>
            <a:pathLst>
              <a:path extrusionOk="0" h="366339" w="356471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48"/>
          <p:cNvSpPr/>
          <p:nvPr/>
        </p:nvSpPr>
        <p:spPr>
          <a:xfrm>
            <a:off x="6568402" y="1501877"/>
            <a:ext cx="532052" cy="543757"/>
          </a:xfrm>
          <a:custGeom>
            <a:rect b="b" l="l" r="r" t="t"/>
            <a:pathLst>
              <a:path extrusionOk="0" h="381817" w="373598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48"/>
          <p:cNvSpPr/>
          <p:nvPr/>
        </p:nvSpPr>
        <p:spPr>
          <a:xfrm>
            <a:off x="7560710" y="2604583"/>
            <a:ext cx="507960" cy="502639"/>
          </a:xfrm>
          <a:custGeom>
            <a:rect b="b" l="l" r="r" t="t"/>
            <a:pathLst>
              <a:path extrusionOk="0" h="3186731" w="322046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48"/>
          <p:cNvSpPr/>
          <p:nvPr/>
        </p:nvSpPr>
        <p:spPr>
          <a:xfrm>
            <a:off x="5081797" y="2603460"/>
            <a:ext cx="349473" cy="504884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48"/>
          <p:cNvSpPr/>
          <p:nvPr/>
        </p:nvSpPr>
        <p:spPr>
          <a:xfrm>
            <a:off x="8411005" y="2603460"/>
            <a:ext cx="455959" cy="504884"/>
          </a:xfrm>
          <a:custGeom>
            <a:rect b="b" l="l" r="r" t="t"/>
            <a:pathLst>
              <a:path extrusionOk="0" h="3200962" w="2890784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48"/>
          <p:cNvSpPr/>
          <p:nvPr/>
        </p:nvSpPr>
        <p:spPr>
          <a:xfrm>
            <a:off x="10130939" y="2599748"/>
            <a:ext cx="499664" cy="512309"/>
          </a:xfrm>
          <a:custGeom>
            <a:rect b="b" l="l" r="r" t="t"/>
            <a:pathLst>
              <a:path extrusionOk="0" h="2354521" w="2296406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48"/>
          <p:cNvSpPr/>
          <p:nvPr/>
        </p:nvSpPr>
        <p:spPr>
          <a:xfrm>
            <a:off x="10959168" y="4745774"/>
            <a:ext cx="614525" cy="416246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48"/>
          <p:cNvSpPr/>
          <p:nvPr/>
        </p:nvSpPr>
        <p:spPr>
          <a:xfrm>
            <a:off x="4423300" y="2468550"/>
            <a:ext cx="316162" cy="774705"/>
          </a:xfrm>
          <a:custGeom>
            <a:rect b="b" l="l" r="r" t="t"/>
            <a:pathLst>
              <a:path extrusionOk="0" h="2598393" w="106042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48"/>
          <p:cNvSpPr/>
          <p:nvPr/>
        </p:nvSpPr>
        <p:spPr>
          <a:xfrm>
            <a:off x="9209300" y="2626898"/>
            <a:ext cx="579306" cy="458009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48"/>
          <p:cNvSpPr/>
          <p:nvPr/>
        </p:nvSpPr>
        <p:spPr>
          <a:xfrm>
            <a:off x="7052100" y="4713438"/>
            <a:ext cx="476931" cy="480914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48"/>
          <p:cNvSpPr/>
          <p:nvPr/>
        </p:nvSpPr>
        <p:spPr>
          <a:xfrm>
            <a:off x="9307908" y="4680733"/>
            <a:ext cx="454128" cy="546324"/>
          </a:xfrm>
          <a:custGeom>
            <a:rect b="b" l="l" r="r" t="t"/>
            <a:pathLst>
              <a:path extrusionOk="0" h="3213546" w="267123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"/>
          <p:cNvSpPr/>
          <p:nvPr/>
        </p:nvSpPr>
        <p:spPr>
          <a:xfrm rot="-5400000">
            <a:off x="8793447" y="1975370"/>
            <a:ext cx="3339802" cy="3457303"/>
          </a:xfrm>
          <a:prstGeom prst="round2SameRect">
            <a:avLst>
              <a:gd fmla="val 7812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"/>
          <p:cNvSpPr/>
          <p:nvPr/>
        </p:nvSpPr>
        <p:spPr>
          <a:xfrm rot="5400000">
            <a:off x="58750" y="1975370"/>
            <a:ext cx="3339802" cy="3457303"/>
          </a:xfrm>
          <a:prstGeom prst="round2SameRect">
            <a:avLst>
              <a:gd fmla="val 7812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Our Team Style</a:t>
            </a:r>
            <a:endParaRPr/>
          </a:p>
        </p:txBody>
      </p:sp>
      <p:sp>
        <p:nvSpPr>
          <p:cNvPr id="489" name="Google Shape;489;p5"/>
          <p:cNvSpPr/>
          <p:nvPr/>
        </p:nvSpPr>
        <p:spPr>
          <a:xfrm>
            <a:off x="2418604" y="2383970"/>
            <a:ext cx="3474720" cy="2090057"/>
          </a:xfrm>
          <a:prstGeom prst="roundRect">
            <a:avLst>
              <a:gd fmla="val 7500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"/>
          <p:cNvSpPr/>
          <p:nvPr/>
        </p:nvSpPr>
        <p:spPr>
          <a:xfrm rot="10800000">
            <a:off x="6298676" y="2378465"/>
            <a:ext cx="3474720" cy="2090057"/>
          </a:xfrm>
          <a:prstGeom prst="roundRect">
            <a:avLst>
              <a:gd fmla="val 7500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1" name="Google Shape;491;p5"/>
          <p:cNvGrpSpPr/>
          <p:nvPr/>
        </p:nvGrpSpPr>
        <p:grpSpPr>
          <a:xfrm>
            <a:off x="2864730" y="3927011"/>
            <a:ext cx="1074300" cy="309125"/>
            <a:chOff x="3130166" y="5667342"/>
            <a:chExt cx="1254837" cy="361074"/>
          </a:xfrm>
        </p:grpSpPr>
        <p:sp>
          <p:nvSpPr>
            <p:cNvPr id="492" name="Google Shape;492;p5"/>
            <p:cNvSpPr/>
            <p:nvPr/>
          </p:nvSpPr>
          <p:spPr>
            <a:xfrm>
              <a:off x="4023929" y="5667342"/>
              <a:ext cx="361074" cy="361074"/>
            </a:xfrm>
            <a:custGeom>
              <a:rect b="b" l="l" r="r" t="t"/>
              <a:pathLst>
                <a:path extrusionOk="0" h="3960000" w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3130166" y="5667342"/>
              <a:ext cx="361074" cy="361074"/>
            </a:xfrm>
            <a:custGeom>
              <a:rect b="b" l="l" r="r" t="t"/>
              <a:pathLst>
                <a:path extrusionOk="0" h="720000" w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3577047" y="5667342"/>
              <a:ext cx="361074" cy="361074"/>
            </a:xfrm>
            <a:custGeom>
              <a:rect b="b" l="l" r="r" t="t"/>
              <a:pathLst>
                <a:path extrusionOk="0" h="3960000" w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5" name="Google Shape;495;p5"/>
          <p:cNvGrpSpPr/>
          <p:nvPr/>
        </p:nvGrpSpPr>
        <p:grpSpPr>
          <a:xfrm>
            <a:off x="2783164" y="2615944"/>
            <a:ext cx="2712894" cy="1219663"/>
            <a:chOff x="2598596" y="2713263"/>
            <a:chExt cx="1800000" cy="1219663"/>
          </a:xfrm>
        </p:grpSpPr>
        <p:sp>
          <p:nvSpPr>
            <p:cNvPr id="496" name="Google Shape;496;p5"/>
            <p:cNvSpPr txBox="1"/>
            <p:nvPr/>
          </p:nvSpPr>
          <p:spPr>
            <a:xfrm>
              <a:off x="2598596" y="2970292"/>
              <a:ext cx="1800000" cy="3163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Director</a:t>
              </a:r>
              <a:endParaRPr/>
            </a:p>
          </p:txBody>
        </p:sp>
        <p:sp>
          <p:nvSpPr>
            <p:cNvPr id="497" name="Google Shape;497;p5"/>
            <p:cNvSpPr txBox="1"/>
            <p:nvPr/>
          </p:nvSpPr>
          <p:spPr>
            <a:xfrm>
              <a:off x="2598596" y="3286595"/>
              <a:ext cx="1800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5"/>
            <p:cNvSpPr txBox="1"/>
            <p:nvPr/>
          </p:nvSpPr>
          <p:spPr>
            <a:xfrm>
              <a:off x="2598596" y="2713263"/>
              <a:ext cx="1800000" cy="246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/>
            </a:p>
          </p:txBody>
        </p:sp>
      </p:grpSp>
      <p:grpSp>
        <p:nvGrpSpPr>
          <p:cNvPr id="499" name="Google Shape;499;p5"/>
          <p:cNvGrpSpPr/>
          <p:nvPr/>
        </p:nvGrpSpPr>
        <p:grpSpPr>
          <a:xfrm>
            <a:off x="8355445" y="3908947"/>
            <a:ext cx="1074300" cy="309125"/>
            <a:chOff x="3130166" y="5667342"/>
            <a:chExt cx="1254837" cy="361074"/>
          </a:xfrm>
        </p:grpSpPr>
        <p:sp>
          <p:nvSpPr>
            <p:cNvPr id="500" name="Google Shape;500;p5"/>
            <p:cNvSpPr/>
            <p:nvPr/>
          </p:nvSpPr>
          <p:spPr>
            <a:xfrm>
              <a:off x="4023929" y="5667342"/>
              <a:ext cx="361074" cy="361074"/>
            </a:xfrm>
            <a:custGeom>
              <a:rect b="b" l="l" r="r" t="t"/>
              <a:pathLst>
                <a:path extrusionOk="0" h="3960000" w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3130166" y="5667342"/>
              <a:ext cx="361074" cy="361074"/>
            </a:xfrm>
            <a:custGeom>
              <a:rect b="b" l="l" r="r" t="t"/>
              <a:pathLst>
                <a:path extrusionOk="0" h="720000" w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3577047" y="5667342"/>
              <a:ext cx="361074" cy="361074"/>
            </a:xfrm>
            <a:custGeom>
              <a:rect b="b" l="l" r="r" t="t"/>
              <a:pathLst>
                <a:path extrusionOk="0" h="3960000" w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5"/>
          <p:cNvSpPr txBox="1"/>
          <p:nvPr/>
        </p:nvSpPr>
        <p:spPr>
          <a:xfrm>
            <a:off x="3028319" y="1152133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5"/>
          <p:cNvSpPr txBox="1"/>
          <p:nvPr/>
        </p:nvSpPr>
        <p:spPr>
          <a:xfrm>
            <a:off x="3163847" y="4740000"/>
            <a:ext cx="58643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AWESOME SLIDE</a:t>
            </a:r>
            <a:endParaRPr b="1" sz="3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5"/>
          <p:cNvSpPr txBox="1"/>
          <p:nvPr/>
        </p:nvSpPr>
        <p:spPr>
          <a:xfrm>
            <a:off x="3806580" y="5373921"/>
            <a:ext cx="45788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5"/>
          <p:cNvSpPr txBox="1"/>
          <p:nvPr/>
        </p:nvSpPr>
        <p:spPr>
          <a:xfrm>
            <a:off x="2987581" y="5893744"/>
            <a:ext cx="62168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5"/>
          <p:cNvSpPr txBox="1"/>
          <p:nvPr/>
        </p:nvSpPr>
        <p:spPr>
          <a:xfrm>
            <a:off x="9191934" y="4608597"/>
            <a:ext cx="2208215" cy="246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 Here</a:t>
            </a:r>
            <a:endParaRPr/>
          </a:p>
        </p:txBody>
      </p:sp>
      <p:sp>
        <p:nvSpPr>
          <p:cNvPr id="508" name="Google Shape;508;p5"/>
          <p:cNvSpPr txBox="1"/>
          <p:nvPr/>
        </p:nvSpPr>
        <p:spPr>
          <a:xfrm>
            <a:off x="834215" y="4608597"/>
            <a:ext cx="2208215" cy="246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 Here</a:t>
            </a:r>
            <a:endParaRPr/>
          </a:p>
        </p:txBody>
      </p:sp>
      <p:grpSp>
        <p:nvGrpSpPr>
          <p:cNvPr id="509" name="Google Shape;509;p5"/>
          <p:cNvGrpSpPr/>
          <p:nvPr/>
        </p:nvGrpSpPr>
        <p:grpSpPr>
          <a:xfrm>
            <a:off x="6716851" y="2597880"/>
            <a:ext cx="2712894" cy="1219663"/>
            <a:chOff x="2598596" y="2713263"/>
            <a:chExt cx="1800000" cy="1219663"/>
          </a:xfrm>
        </p:grpSpPr>
        <p:sp>
          <p:nvSpPr>
            <p:cNvPr id="510" name="Google Shape;510;p5"/>
            <p:cNvSpPr txBox="1"/>
            <p:nvPr/>
          </p:nvSpPr>
          <p:spPr>
            <a:xfrm>
              <a:off x="2598596" y="2970292"/>
              <a:ext cx="1800000" cy="3163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Director</a:t>
              </a:r>
              <a:endParaRPr/>
            </a:p>
          </p:txBody>
        </p:sp>
        <p:sp>
          <p:nvSpPr>
            <p:cNvPr id="511" name="Google Shape;511;p5"/>
            <p:cNvSpPr txBox="1"/>
            <p:nvPr/>
          </p:nvSpPr>
          <p:spPr>
            <a:xfrm>
              <a:off x="2598596" y="3286595"/>
              <a:ext cx="1800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5"/>
            <p:cNvSpPr txBox="1"/>
            <p:nvPr/>
          </p:nvSpPr>
          <p:spPr>
            <a:xfrm>
              <a:off x="2598596" y="2713263"/>
              <a:ext cx="1800000" cy="246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/>
            </a:p>
          </p:txBody>
        </p:sp>
      </p:grpSp>
      <p:sp>
        <p:nvSpPr>
          <p:cNvPr id="513" name="Google Shape;513;p5"/>
          <p:cNvSpPr/>
          <p:nvPr>
            <p:ph idx="2" type="pic"/>
          </p:nvPr>
        </p:nvSpPr>
        <p:spPr>
          <a:xfrm>
            <a:off x="979714" y="2449524"/>
            <a:ext cx="1497874" cy="19589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14" name="Google Shape;514;p5"/>
          <p:cNvSpPr/>
          <p:nvPr>
            <p:ph idx="3" type="pic"/>
          </p:nvPr>
        </p:nvSpPr>
        <p:spPr>
          <a:xfrm>
            <a:off x="9714411" y="2449524"/>
            <a:ext cx="1497874" cy="19589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1" name="Google Shape;521;p6"/>
          <p:cNvGrpSpPr/>
          <p:nvPr/>
        </p:nvGrpSpPr>
        <p:grpSpPr>
          <a:xfrm>
            <a:off x="1524099" y="2192543"/>
            <a:ext cx="1268581" cy="1521827"/>
            <a:chOff x="713814" y="1620458"/>
            <a:chExt cx="1268581" cy="1521827"/>
          </a:xfrm>
        </p:grpSpPr>
        <p:sp>
          <p:nvSpPr>
            <p:cNvPr id="522" name="Google Shape;522;p6"/>
            <p:cNvSpPr/>
            <p:nvPr/>
          </p:nvSpPr>
          <p:spPr>
            <a:xfrm rot="8100000">
              <a:off x="899602" y="2059490"/>
              <a:ext cx="897014" cy="897018"/>
            </a:xfrm>
            <a:prstGeom prst="roundRect">
              <a:avLst>
                <a:gd fmla="val 900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6"/>
            <p:cNvSpPr/>
            <p:nvPr/>
          </p:nvSpPr>
          <p:spPr>
            <a:xfrm rot="8100000">
              <a:off x="899593" y="1806235"/>
              <a:ext cx="897014" cy="897017"/>
            </a:xfrm>
            <a:prstGeom prst="roundRect">
              <a:avLst>
                <a:gd fmla="val 9009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4" name="Google Shape;524;p6"/>
          <p:cNvGrpSpPr/>
          <p:nvPr/>
        </p:nvGrpSpPr>
        <p:grpSpPr>
          <a:xfrm>
            <a:off x="3492904" y="2192542"/>
            <a:ext cx="1268578" cy="1521827"/>
            <a:chOff x="2307760" y="1620457"/>
            <a:chExt cx="1268578" cy="1521827"/>
          </a:xfrm>
        </p:grpSpPr>
        <p:sp>
          <p:nvSpPr>
            <p:cNvPr id="525" name="Google Shape;525;p6"/>
            <p:cNvSpPr/>
            <p:nvPr/>
          </p:nvSpPr>
          <p:spPr>
            <a:xfrm rot="-2700000">
              <a:off x="2493539" y="1806234"/>
              <a:ext cx="897013" cy="897018"/>
            </a:xfrm>
            <a:prstGeom prst="roundRect">
              <a:avLst>
                <a:gd fmla="val 900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6"/>
            <p:cNvSpPr/>
            <p:nvPr/>
          </p:nvSpPr>
          <p:spPr>
            <a:xfrm rot="-2700000">
              <a:off x="2493546" y="2059490"/>
              <a:ext cx="897013" cy="897017"/>
            </a:xfrm>
            <a:prstGeom prst="roundRect">
              <a:avLst>
                <a:gd fmla="val 9009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7" name="Google Shape;527;p6"/>
          <p:cNvGrpSpPr/>
          <p:nvPr/>
        </p:nvGrpSpPr>
        <p:grpSpPr>
          <a:xfrm>
            <a:off x="7430521" y="2192542"/>
            <a:ext cx="1268581" cy="1521827"/>
            <a:chOff x="5495653" y="1620458"/>
            <a:chExt cx="1268581" cy="1521827"/>
          </a:xfrm>
        </p:grpSpPr>
        <p:sp>
          <p:nvSpPr>
            <p:cNvPr id="528" name="Google Shape;528;p6"/>
            <p:cNvSpPr/>
            <p:nvPr/>
          </p:nvSpPr>
          <p:spPr>
            <a:xfrm flipH="1" rot="2700000">
              <a:off x="5681441" y="1806235"/>
              <a:ext cx="897014" cy="897018"/>
            </a:xfrm>
            <a:prstGeom prst="roundRect">
              <a:avLst>
                <a:gd fmla="val 900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6"/>
            <p:cNvSpPr/>
            <p:nvPr/>
          </p:nvSpPr>
          <p:spPr>
            <a:xfrm flipH="1" rot="2700000">
              <a:off x="5681432" y="2059491"/>
              <a:ext cx="897014" cy="897017"/>
            </a:xfrm>
            <a:prstGeom prst="roundRect">
              <a:avLst>
                <a:gd fmla="val 9009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0" name="Google Shape;530;p6"/>
          <p:cNvGrpSpPr/>
          <p:nvPr/>
        </p:nvGrpSpPr>
        <p:grpSpPr>
          <a:xfrm>
            <a:off x="9399331" y="2192541"/>
            <a:ext cx="1268581" cy="1521830"/>
            <a:chOff x="7089597" y="1620458"/>
            <a:chExt cx="1268581" cy="1521830"/>
          </a:xfrm>
        </p:grpSpPr>
        <p:sp>
          <p:nvSpPr>
            <p:cNvPr id="531" name="Google Shape;531;p6"/>
            <p:cNvSpPr/>
            <p:nvPr/>
          </p:nvSpPr>
          <p:spPr>
            <a:xfrm flipH="1" rot="-8100000">
              <a:off x="7275376" y="2059492"/>
              <a:ext cx="897015" cy="897019"/>
            </a:xfrm>
            <a:prstGeom prst="roundRect">
              <a:avLst>
                <a:gd fmla="val 900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6"/>
            <p:cNvSpPr/>
            <p:nvPr/>
          </p:nvSpPr>
          <p:spPr>
            <a:xfrm flipH="1" rot="-8100000">
              <a:off x="7275384" y="1806236"/>
              <a:ext cx="897015" cy="897017"/>
            </a:xfrm>
            <a:prstGeom prst="roundRect">
              <a:avLst>
                <a:gd fmla="val 9009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6"/>
          <p:cNvGrpSpPr/>
          <p:nvPr/>
        </p:nvGrpSpPr>
        <p:grpSpPr>
          <a:xfrm>
            <a:off x="5461708" y="2192542"/>
            <a:ext cx="1268583" cy="1521831"/>
            <a:chOff x="3901702" y="1620457"/>
            <a:chExt cx="1268583" cy="1521831"/>
          </a:xfrm>
        </p:grpSpPr>
        <p:sp>
          <p:nvSpPr>
            <p:cNvPr id="534" name="Google Shape;534;p6"/>
            <p:cNvSpPr/>
            <p:nvPr/>
          </p:nvSpPr>
          <p:spPr>
            <a:xfrm flipH="1" rot="-8100000">
              <a:off x="4087482" y="2059491"/>
              <a:ext cx="897016" cy="897020"/>
            </a:xfrm>
            <a:prstGeom prst="roundRect">
              <a:avLst>
                <a:gd fmla="val 900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6"/>
            <p:cNvSpPr/>
            <p:nvPr/>
          </p:nvSpPr>
          <p:spPr>
            <a:xfrm flipH="1" rot="-8100000">
              <a:off x="4087491" y="1806235"/>
              <a:ext cx="897016" cy="897018"/>
            </a:xfrm>
            <a:prstGeom prst="roundRect">
              <a:avLst>
                <a:gd fmla="val 9009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6"/>
          <p:cNvGrpSpPr/>
          <p:nvPr/>
        </p:nvGrpSpPr>
        <p:grpSpPr>
          <a:xfrm>
            <a:off x="975950" y="3762277"/>
            <a:ext cx="2364868" cy="1292662"/>
            <a:chOff x="2551705" y="4283314"/>
            <a:chExt cx="1509655" cy="1292662"/>
          </a:xfrm>
        </p:grpSpPr>
        <p:sp>
          <p:nvSpPr>
            <p:cNvPr id="537" name="Google Shape;537;p6"/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6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p6"/>
          <p:cNvGrpSpPr/>
          <p:nvPr/>
        </p:nvGrpSpPr>
        <p:grpSpPr>
          <a:xfrm>
            <a:off x="4913566" y="3762277"/>
            <a:ext cx="2364868" cy="1292662"/>
            <a:chOff x="2551705" y="4283314"/>
            <a:chExt cx="1509655" cy="1292662"/>
          </a:xfrm>
        </p:grpSpPr>
        <p:sp>
          <p:nvSpPr>
            <p:cNvPr id="540" name="Google Shape;540;p6"/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6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6"/>
          <p:cNvGrpSpPr/>
          <p:nvPr/>
        </p:nvGrpSpPr>
        <p:grpSpPr>
          <a:xfrm>
            <a:off x="8851183" y="3762277"/>
            <a:ext cx="2364868" cy="1292662"/>
            <a:chOff x="2551705" y="4283314"/>
            <a:chExt cx="1509655" cy="1292662"/>
          </a:xfrm>
        </p:grpSpPr>
        <p:sp>
          <p:nvSpPr>
            <p:cNvPr id="543" name="Google Shape;543;p6"/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6"/>
          <p:cNvGrpSpPr/>
          <p:nvPr/>
        </p:nvGrpSpPr>
        <p:grpSpPr>
          <a:xfrm>
            <a:off x="2944758" y="5117487"/>
            <a:ext cx="2364868" cy="1292662"/>
            <a:chOff x="2551705" y="4283314"/>
            <a:chExt cx="1509655" cy="1292662"/>
          </a:xfrm>
        </p:grpSpPr>
        <p:sp>
          <p:nvSpPr>
            <p:cNvPr id="546" name="Google Shape;546;p6"/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6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6"/>
          <p:cNvGrpSpPr/>
          <p:nvPr/>
        </p:nvGrpSpPr>
        <p:grpSpPr>
          <a:xfrm>
            <a:off x="6882374" y="5117487"/>
            <a:ext cx="2364868" cy="1292662"/>
            <a:chOff x="2551705" y="4283314"/>
            <a:chExt cx="1509655" cy="1292662"/>
          </a:xfrm>
        </p:grpSpPr>
        <p:sp>
          <p:nvSpPr>
            <p:cNvPr id="549" name="Google Shape;549;p6"/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6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1" name="Google Shape;551;p6"/>
          <p:cNvSpPr/>
          <p:nvPr/>
        </p:nvSpPr>
        <p:spPr>
          <a:xfrm flipH="1">
            <a:off x="3921302" y="2983625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6"/>
          <p:cNvSpPr/>
          <p:nvPr/>
        </p:nvSpPr>
        <p:spPr>
          <a:xfrm rot="-2794009">
            <a:off x="7862362" y="2910319"/>
            <a:ext cx="400494" cy="396315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6"/>
          <p:cNvSpPr/>
          <p:nvPr/>
        </p:nvSpPr>
        <p:spPr>
          <a:xfrm>
            <a:off x="5926798" y="2632480"/>
            <a:ext cx="338397" cy="339933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6"/>
          <p:cNvSpPr/>
          <p:nvPr/>
        </p:nvSpPr>
        <p:spPr>
          <a:xfrm>
            <a:off x="1972494" y="2630061"/>
            <a:ext cx="371782" cy="371178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6"/>
          <p:cNvSpPr/>
          <p:nvPr/>
        </p:nvSpPr>
        <p:spPr>
          <a:xfrm>
            <a:off x="9891727" y="2591262"/>
            <a:ext cx="283779" cy="409976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7"/>
          <p:cNvGrpSpPr/>
          <p:nvPr/>
        </p:nvGrpSpPr>
        <p:grpSpPr>
          <a:xfrm>
            <a:off x="3847883" y="3512689"/>
            <a:ext cx="4114802" cy="4114800"/>
            <a:chOff x="2742606" y="4269563"/>
            <a:chExt cx="3691288" cy="3691287"/>
          </a:xfrm>
        </p:grpSpPr>
        <p:sp>
          <p:nvSpPr>
            <p:cNvPr id="561" name="Google Shape;561;p7"/>
            <p:cNvSpPr/>
            <p:nvPr/>
          </p:nvSpPr>
          <p:spPr>
            <a:xfrm rot="5400000">
              <a:off x="2742606" y="4269563"/>
              <a:ext cx="3691287" cy="3691288"/>
            </a:xfrm>
            <a:prstGeom prst="pie">
              <a:avLst>
                <a:gd fmla="val 12963840" name="adj1"/>
                <a:gd fmla="val 1620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2947678" y="4474636"/>
              <a:ext cx="3281143" cy="3281143"/>
            </a:xfrm>
            <a:prstGeom prst="pie">
              <a:avLst>
                <a:gd fmla="val 15653484" name="adj1"/>
                <a:gd fmla="val 17955746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3152751" y="4679707"/>
              <a:ext cx="2870997" cy="2871001"/>
            </a:xfrm>
            <a:prstGeom prst="pie">
              <a:avLst>
                <a:gd fmla="val 13181713" name="adj1"/>
                <a:gd fmla="val 15224047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7"/>
            <p:cNvSpPr/>
            <p:nvPr/>
          </p:nvSpPr>
          <p:spPr>
            <a:xfrm rot="-5400000">
              <a:off x="3357821" y="4884780"/>
              <a:ext cx="2460856" cy="2460857"/>
            </a:xfrm>
            <a:prstGeom prst="pie">
              <a:avLst>
                <a:gd fmla="val 16181279" name="adj1"/>
                <a:gd fmla="val 1809107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5" name="Google Shape;565;p7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7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7"/>
          <p:cNvSpPr/>
          <p:nvPr/>
        </p:nvSpPr>
        <p:spPr>
          <a:xfrm rot="-2700000">
            <a:off x="780861" y="3818000"/>
            <a:ext cx="469554" cy="469554"/>
          </a:xfrm>
          <a:prstGeom prst="roundRect">
            <a:avLst>
              <a:gd fmla="val 1561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7"/>
          <p:cNvSpPr/>
          <p:nvPr/>
        </p:nvSpPr>
        <p:spPr>
          <a:xfrm rot="-2700000">
            <a:off x="780861" y="4961356"/>
            <a:ext cx="469554" cy="469554"/>
          </a:xfrm>
          <a:prstGeom prst="roundRect">
            <a:avLst>
              <a:gd fmla="val 1561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7"/>
          <p:cNvSpPr/>
          <p:nvPr/>
        </p:nvSpPr>
        <p:spPr>
          <a:xfrm rot="-2700000">
            <a:off x="10700415" y="2258098"/>
            <a:ext cx="469554" cy="469554"/>
          </a:xfrm>
          <a:prstGeom prst="roundRect">
            <a:avLst>
              <a:gd fmla="val 1561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7"/>
          <p:cNvSpPr/>
          <p:nvPr/>
        </p:nvSpPr>
        <p:spPr>
          <a:xfrm rot="-2700000">
            <a:off x="10705155" y="3402302"/>
            <a:ext cx="469554" cy="469554"/>
          </a:xfrm>
          <a:prstGeom prst="roundRect">
            <a:avLst>
              <a:gd fmla="val 1561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5395629" y="5060432"/>
            <a:ext cx="1019312" cy="1019312"/>
          </a:xfrm>
          <a:prstGeom prst="ellipse">
            <a:avLst/>
          </a:prstGeom>
          <a:solidFill>
            <a:schemeClr val="lt1"/>
          </a:solidFill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7"/>
          <p:cNvSpPr txBox="1"/>
          <p:nvPr/>
        </p:nvSpPr>
        <p:spPr>
          <a:xfrm>
            <a:off x="7774103" y="3654851"/>
            <a:ext cx="28995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7"/>
          <p:cNvSpPr txBox="1"/>
          <p:nvPr/>
        </p:nvSpPr>
        <p:spPr>
          <a:xfrm>
            <a:off x="7764316" y="3332132"/>
            <a:ext cx="29081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Graph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4" name="Google Shape;574;p7"/>
          <p:cNvCxnSpPr/>
          <p:nvPr/>
        </p:nvCxnSpPr>
        <p:spPr>
          <a:xfrm>
            <a:off x="7693417" y="3645706"/>
            <a:ext cx="2952000" cy="0"/>
          </a:xfrm>
          <a:prstGeom prst="straightConnector1">
            <a:avLst/>
          </a:prstGeom>
          <a:noFill/>
          <a:ln cap="flat" cmpd="sng" w="15875">
            <a:solidFill>
              <a:schemeClr val="lt1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575" name="Google Shape;575;p7"/>
          <p:cNvSpPr txBox="1"/>
          <p:nvPr/>
        </p:nvSpPr>
        <p:spPr>
          <a:xfrm>
            <a:off x="1323148" y="4052133"/>
            <a:ext cx="28995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7"/>
          <p:cNvSpPr txBox="1"/>
          <p:nvPr/>
        </p:nvSpPr>
        <p:spPr>
          <a:xfrm>
            <a:off x="1324749" y="3741290"/>
            <a:ext cx="29081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Graph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7" name="Google Shape;577;p7"/>
          <p:cNvCxnSpPr/>
          <p:nvPr/>
        </p:nvCxnSpPr>
        <p:spPr>
          <a:xfrm>
            <a:off x="1299667" y="4044527"/>
            <a:ext cx="2952000" cy="2612"/>
          </a:xfrm>
          <a:prstGeom prst="straightConnector1">
            <a:avLst/>
          </a:prstGeom>
          <a:noFill/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578" name="Google Shape;578;p7"/>
          <p:cNvSpPr txBox="1"/>
          <p:nvPr/>
        </p:nvSpPr>
        <p:spPr>
          <a:xfrm>
            <a:off x="1323148" y="5196133"/>
            <a:ext cx="28995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7"/>
          <p:cNvSpPr txBox="1"/>
          <p:nvPr/>
        </p:nvSpPr>
        <p:spPr>
          <a:xfrm>
            <a:off x="1324749" y="4885290"/>
            <a:ext cx="29081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Graph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0" name="Google Shape;580;p7"/>
          <p:cNvCxnSpPr/>
          <p:nvPr/>
        </p:nvCxnSpPr>
        <p:spPr>
          <a:xfrm flipH="1" rot="10800000">
            <a:off x="1299667" y="5188292"/>
            <a:ext cx="2952000" cy="237"/>
          </a:xfrm>
          <a:prstGeom prst="straightConnector1">
            <a:avLst/>
          </a:prstGeom>
          <a:noFill/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581" name="Google Shape;581;p7"/>
          <p:cNvSpPr txBox="1"/>
          <p:nvPr/>
        </p:nvSpPr>
        <p:spPr>
          <a:xfrm>
            <a:off x="7810535" y="2510851"/>
            <a:ext cx="28995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7"/>
          <p:cNvSpPr txBox="1"/>
          <p:nvPr/>
        </p:nvSpPr>
        <p:spPr>
          <a:xfrm>
            <a:off x="7800748" y="2188132"/>
            <a:ext cx="29081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Graph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3" name="Google Shape;583;p7"/>
          <p:cNvCxnSpPr/>
          <p:nvPr/>
        </p:nvCxnSpPr>
        <p:spPr>
          <a:xfrm>
            <a:off x="7693417" y="2501706"/>
            <a:ext cx="2952000" cy="0"/>
          </a:xfrm>
          <a:prstGeom prst="straightConnector1">
            <a:avLst/>
          </a:prstGeom>
          <a:noFill/>
          <a:ln cap="flat" cmpd="sng" w="15875">
            <a:solidFill>
              <a:schemeClr val="lt1"/>
            </a:solidFill>
            <a:prstDash val="solid"/>
            <a:miter lim="800000"/>
            <a:headEnd len="med" w="med" type="oval"/>
            <a:tailEnd len="sm" w="sm" type="none"/>
          </a:ln>
        </p:spPr>
      </p:cxnSp>
      <p:grpSp>
        <p:nvGrpSpPr>
          <p:cNvPr id="584" name="Google Shape;584;p7"/>
          <p:cNvGrpSpPr/>
          <p:nvPr/>
        </p:nvGrpSpPr>
        <p:grpSpPr>
          <a:xfrm>
            <a:off x="8914314" y="4969365"/>
            <a:ext cx="2352903" cy="1099865"/>
            <a:chOff x="634921" y="1725549"/>
            <a:chExt cx="2352903" cy="1099865"/>
          </a:xfrm>
        </p:grpSpPr>
        <p:sp>
          <p:nvSpPr>
            <p:cNvPr id="585" name="Google Shape;585;p7"/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9" lvl="0" marL="171459" marR="0" rtl="0" algn="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  <a:p>
              <a:pPr indent="-171459" lvl="0" marL="171459" marR="0" rtl="0" algn="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  <a:p>
              <a:pPr indent="-171459" lvl="0" marL="171459" marR="0" rtl="0" algn="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  <a:p>
              <a:pPr indent="-171459" lvl="0" marL="171459" marR="0" rtl="0" algn="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</p:txBody>
        </p:sp>
        <p:sp>
          <p:nvSpPr>
            <p:cNvPr id="586" name="Google Shape;586;p7"/>
            <p:cNvSpPr txBox="1"/>
            <p:nvPr/>
          </p:nvSpPr>
          <p:spPr>
            <a:xfrm>
              <a:off x="634921" y="1725549"/>
              <a:ext cx="235290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7" name="Google Shape;587;p7"/>
          <p:cNvSpPr txBox="1"/>
          <p:nvPr/>
        </p:nvSpPr>
        <p:spPr>
          <a:xfrm>
            <a:off x="6639896" y="4676977"/>
            <a:ext cx="11608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75%</a:t>
            </a:r>
            <a:endParaRPr b="1" sz="3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7"/>
          <p:cNvSpPr txBox="1"/>
          <p:nvPr/>
        </p:nvSpPr>
        <p:spPr>
          <a:xfrm>
            <a:off x="5651583" y="3899367"/>
            <a:ext cx="9513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62%</a:t>
            </a:r>
            <a:endParaRPr b="1" sz="2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7"/>
          <p:cNvSpPr txBox="1"/>
          <p:nvPr/>
        </p:nvSpPr>
        <p:spPr>
          <a:xfrm rot="172123">
            <a:off x="4799300" y="4345113"/>
            <a:ext cx="951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b="1"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"/>
          <p:cNvSpPr txBox="1"/>
          <p:nvPr/>
        </p:nvSpPr>
        <p:spPr>
          <a:xfrm>
            <a:off x="4480265" y="5116714"/>
            <a:ext cx="951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31%</a:t>
            </a:r>
            <a:endParaRPr b="1"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7"/>
          <p:cNvSpPr txBox="1"/>
          <p:nvPr/>
        </p:nvSpPr>
        <p:spPr>
          <a:xfrm>
            <a:off x="5437233" y="5416200"/>
            <a:ext cx="9361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2" name="Google Shape;592;p7"/>
          <p:cNvGrpSpPr/>
          <p:nvPr/>
        </p:nvGrpSpPr>
        <p:grpSpPr>
          <a:xfrm rot="-658531">
            <a:off x="4997239" y="2464957"/>
            <a:ext cx="769656" cy="1559495"/>
            <a:chOff x="3789816" y="2639713"/>
            <a:chExt cx="690440" cy="1398986"/>
          </a:xfrm>
        </p:grpSpPr>
        <p:sp>
          <p:nvSpPr>
            <p:cNvPr id="593" name="Google Shape;593;p7"/>
            <p:cNvSpPr/>
            <p:nvPr/>
          </p:nvSpPr>
          <p:spPr>
            <a:xfrm>
              <a:off x="4129882" y="2639713"/>
              <a:ext cx="249050" cy="2490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3874483" y="2890551"/>
              <a:ext cx="605773" cy="948528"/>
            </a:xfrm>
            <a:custGeom>
              <a:rect b="b" l="l" r="r" t="t"/>
              <a:pathLst>
                <a:path extrusionOk="0" h="3116013" w="1990025">
                  <a:moveTo>
                    <a:pt x="791945" y="3363"/>
                  </a:moveTo>
                  <a:cubicBezTo>
                    <a:pt x="867550" y="-30238"/>
                    <a:pt x="1374043" y="196009"/>
                    <a:pt x="1341106" y="320292"/>
                  </a:cubicBezTo>
                  <a:cubicBezTo>
                    <a:pt x="1270799" y="674795"/>
                    <a:pt x="1223516" y="1035878"/>
                    <a:pt x="1130185" y="1383802"/>
                  </a:cubicBezTo>
                  <a:cubicBezTo>
                    <a:pt x="1402024" y="1473637"/>
                    <a:pt x="1532431" y="1520712"/>
                    <a:pt x="1856897" y="1636863"/>
                  </a:cubicBezTo>
                  <a:cubicBezTo>
                    <a:pt x="1946403" y="1660196"/>
                    <a:pt x="1995365" y="1759101"/>
                    <a:pt x="1989562" y="1865875"/>
                  </a:cubicBezTo>
                  <a:cubicBezTo>
                    <a:pt x="1970603" y="2077904"/>
                    <a:pt x="1953721" y="2549222"/>
                    <a:pt x="1927339" y="2912326"/>
                  </a:cubicBezTo>
                  <a:cubicBezTo>
                    <a:pt x="1910665" y="3216257"/>
                    <a:pt x="1505863" y="3155087"/>
                    <a:pt x="1528659" y="2893276"/>
                  </a:cubicBezTo>
                  <a:cubicBezTo>
                    <a:pt x="1548052" y="2596790"/>
                    <a:pt x="1554287" y="2303592"/>
                    <a:pt x="1573680" y="2010396"/>
                  </a:cubicBezTo>
                  <a:cubicBezTo>
                    <a:pt x="998000" y="1882642"/>
                    <a:pt x="438766" y="1800938"/>
                    <a:pt x="494614" y="1446229"/>
                  </a:cubicBezTo>
                  <a:lnTo>
                    <a:pt x="643862" y="468718"/>
                  </a:lnTo>
                  <a:lnTo>
                    <a:pt x="302196" y="644828"/>
                  </a:lnTo>
                  <a:lnTo>
                    <a:pt x="0" y="382650"/>
                  </a:lnTo>
                  <a:cubicBezTo>
                    <a:pt x="267271" y="243064"/>
                    <a:pt x="498361" y="126503"/>
                    <a:pt x="791945" y="33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4268226" y="3097227"/>
              <a:ext cx="173691" cy="144150"/>
            </a:xfrm>
            <a:custGeom>
              <a:rect b="b" l="l" r="r" t="t"/>
              <a:pathLst>
                <a:path extrusionOk="0" h="473549" w="570594">
                  <a:moveTo>
                    <a:pt x="55780" y="0"/>
                  </a:moveTo>
                  <a:cubicBezTo>
                    <a:pt x="255154" y="55472"/>
                    <a:pt x="321325" y="67144"/>
                    <a:pt x="472618" y="129033"/>
                  </a:cubicBezTo>
                  <a:cubicBezTo>
                    <a:pt x="620907" y="235019"/>
                    <a:pt x="614602" y="482439"/>
                    <a:pt x="358319" y="473303"/>
                  </a:cubicBezTo>
                  <a:lnTo>
                    <a:pt x="0" y="365239"/>
                  </a:lnTo>
                  <a:lnTo>
                    <a:pt x="557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3901602" y="3406743"/>
              <a:ext cx="219543" cy="631956"/>
            </a:xfrm>
            <a:custGeom>
              <a:rect b="b" l="l" r="r" t="t"/>
              <a:pathLst>
                <a:path extrusionOk="0" h="2076040" w="721220">
                  <a:moveTo>
                    <a:pt x="361430" y="0"/>
                  </a:moveTo>
                  <a:lnTo>
                    <a:pt x="721220" y="196847"/>
                  </a:lnTo>
                  <a:lnTo>
                    <a:pt x="381833" y="1935510"/>
                  </a:lnTo>
                  <a:cubicBezTo>
                    <a:pt x="282768" y="2179731"/>
                    <a:pt x="-48668" y="2083028"/>
                    <a:pt x="6058" y="1818935"/>
                  </a:cubicBezTo>
                  <a:lnTo>
                    <a:pt x="3614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3789816" y="3019942"/>
              <a:ext cx="155882" cy="347368"/>
            </a:xfrm>
            <a:custGeom>
              <a:rect b="b" l="l" r="r" t="t"/>
              <a:pathLst>
                <a:path extrusionOk="0" h="1141141" w="512088">
                  <a:moveTo>
                    <a:pt x="219075" y="0"/>
                  </a:moveTo>
                  <a:lnTo>
                    <a:pt x="512088" y="250595"/>
                  </a:lnTo>
                  <a:lnTo>
                    <a:pt x="337350" y="1041719"/>
                  </a:lnTo>
                  <a:cubicBezTo>
                    <a:pt x="215032" y="1222373"/>
                    <a:pt x="617" y="1133316"/>
                    <a:pt x="0" y="962025"/>
                  </a:cubicBezTo>
                  <a:cubicBezTo>
                    <a:pt x="73025" y="641350"/>
                    <a:pt x="119736" y="320675"/>
                    <a:pt x="219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8" name="Google Shape;598;p7"/>
          <p:cNvSpPr/>
          <p:nvPr/>
        </p:nvSpPr>
        <p:spPr>
          <a:xfrm rot="2700000">
            <a:off x="925984" y="5022639"/>
            <a:ext cx="191185" cy="342759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7"/>
          <p:cNvSpPr/>
          <p:nvPr/>
        </p:nvSpPr>
        <p:spPr>
          <a:xfrm>
            <a:off x="904197" y="3939246"/>
            <a:ext cx="236869" cy="221731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7"/>
          <p:cNvSpPr/>
          <p:nvPr/>
        </p:nvSpPr>
        <p:spPr>
          <a:xfrm>
            <a:off x="10804365" y="2375559"/>
            <a:ext cx="279940" cy="234007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7"/>
          <p:cNvSpPr/>
          <p:nvPr/>
        </p:nvSpPr>
        <p:spPr>
          <a:xfrm>
            <a:off x="10817057" y="3513118"/>
            <a:ext cx="254996" cy="257126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8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>
                <a:solidFill>
                  <a:srgbClr val="3F3F3F"/>
                </a:solidFill>
              </a:rPr>
              <a:t>PowerPoint Presentation</a:t>
            </a:r>
            <a:endParaRPr>
              <a:solidFill>
                <a:srgbClr val="3F3F3F"/>
              </a:solidFill>
            </a:endParaRPr>
          </a:p>
        </p:txBody>
      </p:sp>
      <p:grpSp>
        <p:nvGrpSpPr>
          <p:cNvPr id="607" name="Google Shape;607;p8"/>
          <p:cNvGrpSpPr/>
          <p:nvPr/>
        </p:nvGrpSpPr>
        <p:grpSpPr>
          <a:xfrm>
            <a:off x="8042138" y="1483821"/>
            <a:ext cx="2980057" cy="1131223"/>
            <a:chOff x="539552" y="2708920"/>
            <a:chExt cx="1872208" cy="1131223"/>
          </a:xfrm>
        </p:grpSpPr>
        <p:sp>
          <p:nvSpPr>
            <p:cNvPr id="608" name="Google Shape;608;p8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8"/>
            <p:cNvSpPr txBox="1"/>
            <p:nvPr/>
          </p:nvSpPr>
          <p:spPr>
            <a:xfrm>
              <a:off x="539552" y="3193812"/>
              <a:ext cx="18722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8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1" name="Google Shape;611;p8"/>
          <p:cNvGrpSpPr/>
          <p:nvPr/>
        </p:nvGrpSpPr>
        <p:grpSpPr>
          <a:xfrm>
            <a:off x="1169805" y="1483821"/>
            <a:ext cx="2980057" cy="1131223"/>
            <a:chOff x="539552" y="2708920"/>
            <a:chExt cx="1872208" cy="1131223"/>
          </a:xfrm>
        </p:grpSpPr>
        <p:sp>
          <p:nvSpPr>
            <p:cNvPr id="612" name="Google Shape;612;p8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8"/>
            <p:cNvSpPr txBox="1"/>
            <p:nvPr/>
          </p:nvSpPr>
          <p:spPr>
            <a:xfrm>
              <a:off x="539552" y="3193812"/>
              <a:ext cx="18722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8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5" name="Google Shape;615;p8"/>
          <p:cNvSpPr/>
          <p:nvPr>
            <p:ph idx="2" type="pic"/>
          </p:nvPr>
        </p:nvSpPr>
        <p:spPr>
          <a:xfrm>
            <a:off x="295274" y="2681848"/>
            <a:ext cx="3172218" cy="31722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16" name="Google Shape;616;p8"/>
          <p:cNvSpPr/>
          <p:nvPr>
            <p:ph idx="3" type="pic"/>
          </p:nvPr>
        </p:nvSpPr>
        <p:spPr>
          <a:xfrm>
            <a:off x="2402582" y="4538773"/>
            <a:ext cx="3172218" cy="232321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17" name="Google Shape;617;p8"/>
          <p:cNvSpPr/>
          <p:nvPr>
            <p:ph idx="4" type="pic"/>
          </p:nvPr>
        </p:nvSpPr>
        <p:spPr>
          <a:xfrm>
            <a:off x="4509890" y="2681848"/>
            <a:ext cx="3172218" cy="31722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18" name="Google Shape;618;p8"/>
          <p:cNvSpPr/>
          <p:nvPr>
            <p:ph idx="5" type="pic"/>
          </p:nvPr>
        </p:nvSpPr>
        <p:spPr>
          <a:xfrm>
            <a:off x="6617198" y="4538773"/>
            <a:ext cx="3172218" cy="232321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19" name="Google Shape;619;p8"/>
          <p:cNvSpPr/>
          <p:nvPr>
            <p:ph idx="6" type="pic"/>
          </p:nvPr>
        </p:nvSpPr>
        <p:spPr>
          <a:xfrm>
            <a:off x="8724508" y="2681848"/>
            <a:ext cx="3172218" cy="31722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9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6" name="Google Shape;626;p9"/>
          <p:cNvGrpSpPr/>
          <p:nvPr/>
        </p:nvGrpSpPr>
        <p:grpSpPr>
          <a:xfrm>
            <a:off x="743298" y="2034513"/>
            <a:ext cx="4043549" cy="728318"/>
            <a:chOff x="467544" y="1628800"/>
            <a:chExt cx="2795302" cy="728318"/>
          </a:xfrm>
        </p:grpSpPr>
        <p:sp>
          <p:nvSpPr>
            <p:cNvPr id="627" name="Google Shape;627;p9"/>
            <p:cNvSpPr txBox="1"/>
            <p:nvPr/>
          </p:nvSpPr>
          <p:spPr>
            <a:xfrm>
              <a:off x="467544" y="1628800"/>
              <a:ext cx="27953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9"/>
            <p:cNvSpPr txBox="1"/>
            <p:nvPr/>
          </p:nvSpPr>
          <p:spPr>
            <a:xfrm>
              <a:off x="467544" y="1895453"/>
              <a:ext cx="27953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9" name="Google Shape;629;p9"/>
          <p:cNvGrpSpPr/>
          <p:nvPr/>
        </p:nvGrpSpPr>
        <p:grpSpPr>
          <a:xfrm>
            <a:off x="743298" y="5681831"/>
            <a:ext cx="4043549" cy="728318"/>
            <a:chOff x="467544" y="5498541"/>
            <a:chExt cx="2795302" cy="728318"/>
          </a:xfrm>
        </p:grpSpPr>
        <p:sp>
          <p:nvSpPr>
            <p:cNvPr id="630" name="Google Shape;630;p9"/>
            <p:cNvSpPr txBox="1"/>
            <p:nvPr/>
          </p:nvSpPr>
          <p:spPr>
            <a:xfrm>
              <a:off x="467544" y="5498541"/>
              <a:ext cx="27953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9"/>
            <p:cNvSpPr txBox="1"/>
            <p:nvPr/>
          </p:nvSpPr>
          <p:spPr>
            <a:xfrm>
              <a:off x="467544" y="5765194"/>
              <a:ext cx="27953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2" name="Google Shape;632;p9"/>
          <p:cNvSpPr/>
          <p:nvPr/>
        </p:nvSpPr>
        <p:spPr>
          <a:xfrm>
            <a:off x="4814154" y="4585125"/>
            <a:ext cx="260767" cy="1270863"/>
          </a:xfrm>
          <a:custGeom>
            <a:rect b="b" l="l" r="r" t="t"/>
            <a:pathLst>
              <a:path extrusionOk="0" h="807720" w="220980">
                <a:moveTo>
                  <a:pt x="0" y="0"/>
                </a:moveTo>
                <a:lnTo>
                  <a:pt x="220980" y="0"/>
                </a:lnTo>
                <a:lnTo>
                  <a:pt x="220980" y="807720"/>
                </a:lnTo>
                <a:lnTo>
                  <a:pt x="7620" y="807720"/>
                </a:ln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9"/>
          <p:cNvSpPr/>
          <p:nvPr/>
        </p:nvSpPr>
        <p:spPr>
          <a:xfrm flipH="1">
            <a:off x="7014588" y="4585127"/>
            <a:ext cx="264639" cy="1270861"/>
          </a:xfrm>
          <a:custGeom>
            <a:rect b="b" l="l" r="r" t="t"/>
            <a:pathLst>
              <a:path extrusionOk="0" h="807720" w="220980">
                <a:moveTo>
                  <a:pt x="0" y="0"/>
                </a:moveTo>
                <a:lnTo>
                  <a:pt x="220980" y="0"/>
                </a:lnTo>
                <a:lnTo>
                  <a:pt x="220980" y="807720"/>
                </a:lnTo>
                <a:lnTo>
                  <a:pt x="7620" y="807720"/>
                </a:ln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9"/>
          <p:cNvSpPr/>
          <p:nvPr/>
        </p:nvSpPr>
        <p:spPr>
          <a:xfrm>
            <a:off x="4251960" y="2206812"/>
            <a:ext cx="925448" cy="1187367"/>
          </a:xfrm>
          <a:custGeom>
            <a:rect b="b" l="l" r="r" t="t"/>
            <a:pathLst>
              <a:path extrusionOk="0" h="777240" w="807720">
                <a:moveTo>
                  <a:pt x="0" y="777240"/>
                </a:moveTo>
                <a:lnTo>
                  <a:pt x="807720" y="777240"/>
                </a:lnTo>
                <a:lnTo>
                  <a:pt x="807720" y="0"/>
                </a:lnTo>
                <a:lnTo>
                  <a:pt x="556260" y="0"/>
                </a:ln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9"/>
          <p:cNvSpPr/>
          <p:nvPr/>
        </p:nvSpPr>
        <p:spPr>
          <a:xfrm flipH="1">
            <a:off x="6953698" y="2203397"/>
            <a:ext cx="1015666" cy="1190781"/>
          </a:xfrm>
          <a:custGeom>
            <a:rect b="b" l="l" r="r" t="t"/>
            <a:pathLst>
              <a:path extrusionOk="0" h="777240" w="807720">
                <a:moveTo>
                  <a:pt x="0" y="777240"/>
                </a:moveTo>
                <a:lnTo>
                  <a:pt x="807720" y="777240"/>
                </a:lnTo>
                <a:lnTo>
                  <a:pt x="807720" y="0"/>
                </a:lnTo>
                <a:lnTo>
                  <a:pt x="556260" y="0"/>
                </a:ln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9"/>
          <p:cNvGrpSpPr/>
          <p:nvPr/>
        </p:nvGrpSpPr>
        <p:grpSpPr>
          <a:xfrm>
            <a:off x="7365856" y="2034513"/>
            <a:ext cx="4043549" cy="728318"/>
            <a:chOff x="5841856" y="1628800"/>
            <a:chExt cx="2795302" cy="728318"/>
          </a:xfrm>
        </p:grpSpPr>
        <p:sp>
          <p:nvSpPr>
            <p:cNvPr id="637" name="Google Shape;637;p9"/>
            <p:cNvSpPr txBox="1"/>
            <p:nvPr/>
          </p:nvSpPr>
          <p:spPr>
            <a:xfrm>
              <a:off x="5841856" y="1628800"/>
              <a:ext cx="27953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9"/>
            <p:cNvSpPr txBox="1"/>
            <p:nvPr/>
          </p:nvSpPr>
          <p:spPr>
            <a:xfrm>
              <a:off x="5841856" y="1895453"/>
              <a:ext cx="27953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9"/>
          <p:cNvGrpSpPr/>
          <p:nvPr/>
        </p:nvGrpSpPr>
        <p:grpSpPr>
          <a:xfrm>
            <a:off x="7365856" y="5681831"/>
            <a:ext cx="4043549" cy="728318"/>
            <a:chOff x="5841856" y="5498541"/>
            <a:chExt cx="2795302" cy="728318"/>
          </a:xfrm>
        </p:grpSpPr>
        <p:sp>
          <p:nvSpPr>
            <p:cNvPr id="640" name="Google Shape;640;p9"/>
            <p:cNvSpPr txBox="1"/>
            <p:nvPr/>
          </p:nvSpPr>
          <p:spPr>
            <a:xfrm>
              <a:off x="5841856" y="5498541"/>
              <a:ext cx="27953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9"/>
            <p:cNvSpPr txBox="1"/>
            <p:nvPr/>
          </p:nvSpPr>
          <p:spPr>
            <a:xfrm>
              <a:off x="5841856" y="5765194"/>
              <a:ext cx="27953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2" name="Google Shape;642;p9"/>
          <p:cNvSpPr txBox="1"/>
          <p:nvPr/>
        </p:nvSpPr>
        <p:spPr>
          <a:xfrm>
            <a:off x="5177408" y="3179145"/>
            <a:ext cx="182078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9"/>
          <p:cNvSpPr txBox="1"/>
          <p:nvPr/>
        </p:nvSpPr>
        <p:spPr>
          <a:xfrm>
            <a:off x="5241272" y="4977346"/>
            <a:ext cx="169393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4" name="Google Shape;644;p9"/>
          <p:cNvGrpSpPr/>
          <p:nvPr/>
        </p:nvGrpSpPr>
        <p:grpSpPr>
          <a:xfrm>
            <a:off x="2521727" y="3241346"/>
            <a:ext cx="7146745" cy="1853456"/>
            <a:chOff x="1514960" y="2137023"/>
            <a:chExt cx="6108427" cy="1584175"/>
          </a:xfrm>
        </p:grpSpPr>
        <p:sp>
          <p:nvSpPr>
            <p:cNvPr id="645" name="Google Shape;645;p9"/>
            <p:cNvSpPr/>
            <p:nvPr/>
          </p:nvSpPr>
          <p:spPr>
            <a:xfrm rot="-2700000">
              <a:off x="1746957" y="2369020"/>
              <a:ext cx="1120181" cy="1120181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76862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9"/>
            <p:cNvSpPr/>
            <p:nvPr/>
          </p:nvSpPr>
          <p:spPr>
            <a:xfrm rot="-2700000">
              <a:off x="6271209" y="2369020"/>
              <a:ext cx="1120181" cy="1120181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76862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7" name="Google Shape;647;p9"/>
            <p:cNvGrpSpPr/>
            <p:nvPr/>
          </p:nvGrpSpPr>
          <p:grpSpPr>
            <a:xfrm>
              <a:off x="4025787" y="2394478"/>
              <a:ext cx="1069264" cy="1069264"/>
              <a:chOff x="4025787" y="2394478"/>
              <a:chExt cx="1069264" cy="1069264"/>
            </a:xfrm>
          </p:grpSpPr>
          <p:sp>
            <p:nvSpPr>
              <p:cNvPr id="648" name="Google Shape;648;p9"/>
              <p:cNvSpPr/>
              <p:nvPr/>
            </p:nvSpPr>
            <p:spPr>
              <a:xfrm rot="-2700000">
                <a:off x="4182377" y="2551068"/>
                <a:ext cx="756084" cy="756084"/>
              </a:xfrm>
              <a:prstGeom prst="roundRect">
                <a:avLst>
                  <a:gd fmla="val 16667" name="adj"/>
                </a:avLst>
              </a:prstGeom>
              <a:solidFill>
                <a:schemeClr val="lt1">
                  <a:alpha val="4196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9"/>
              <p:cNvSpPr/>
              <p:nvPr/>
            </p:nvSpPr>
            <p:spPr>
              <a:xfrm rot="-2700000">
                <a:off x="4261107" y="2629798"/>
                <a:ext cx="598625" cy="598625"/>
              </a:xfrm>
              <a:prstGeom prst="roundRect">
                <a:avLst>
                  <a:gd fmla="val 16667" name="adj"/>
                </a:avLst>
              </a:prstGeom>
              <a:solidFill>
                <a:schemeClr val="lt1">
                  <a:alpha val="8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0" name="Google Shape;650;p9"/>
            <p:cNvSpPr/>
            <p:nvPr/>
          </p:nvSpPr>
          <p:spPr>
            <a:xfrm rot="8100000">
              <a:off x="5746976" y="2499103"/>
              <a:ext cx="860927" cy="860927"/>
            </a:xfrm>
            <a:custGeom>
              <a:rect b="b" l="l" r="r" t="t"/>
              <a:pathLst>
                <a:path extrusionOk="0" h="860927" w="860927">
                  <a:moveTo>
                    <a:pt x="818900" y="42027"/>
                  </a:moveTo>
                  <a:cubicBezTo>
                    <a:pt x="844866" y="67994"/>
                    <a:pt x="860927" y="103867"/>
                    <a:pt x="860927" y="143491"/>
                  </a:cubicBezTo>
                  <a:lnTo>
                    <a:pt x="860927" y="488376"/>
                  </a:lnTo>
                  <a:lnTo>
                    <a:pt x="642643" y="488376"/>
                  </a:lnTo>
                  <a:cubicBezTo>
                    <a:pt x="563396" y="488376"/>
                    <a:pt x="499152" y="552619"/>
                    <a:pt x="499152" y="631867"/>
                  </a:cubicBezTo>
                  <a:lnTo>
                    <a:pt x="499152" y="860927"/>
                  </a:lnTo>
                  <a:lnTo>
                    <a:pt x="143491" y="860927"/>
                  </a:lnTo>
                  <a:cubicBezTo>
                    <a:pt x="64243" y="860927"/>
                    <a:pt x="0" y="796684"/>
                    <a:pt x="0" y="717436"/>
                  </a:cubicBezTo>
                  <a:lnTo>
                    <a:pt x="0" y="143491"/>
                  </a:lnTo>
                  <a:cubicBezTo>
                    <a:pt x="0" y="64243"/>
                    <a:pt x="64243" y="0"/>
                    <a:pt x="143491" y="0"/>
                  </a:cubicBezTo>
                  <a:lnTo>
                    <a:pt x="717436" y="0"/>
                  </a:lnTo>
                  <a:cubicBezTo>
                    <a:pt x="757060" y="0"/>
                    <a:pt x="792933" y="16061"/>
                    <a:pt x="818900" y="420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5148064" y="2674238"/>
              <a:ext cx="365467" cy="504056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9"/>
            <p:cNvSpPr/>
            <p:nvPr/>
          </p:nvSpPr>
          <p:spPr>
            <a:xfrm rot="10800000">
              <a:off x="3563889" y="2681848"/>
              <a:ext cx="365467" cy="504056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9"/>
            <p:cNvSpPr/>
            <p:nvPr/>
          </p:nvSpPr>
          <p:spPr>
            <a:xfrm rot="-2700000">
              <a:off x="2524657" y="2500121"/>
              <a:ext cx="860927" cy="860927"/>
            </a:xfrm>
            <a:custGeom>
              <a:rect b="b" l="l" r="r" t="t"/>
              <a:pathLst>
                <a:path extrusionOk="0" h="860927" w="860927">
                  <a:moveTo>
                    <a:pt x="818900" y="42027"/>
                  </a:moveTo>
                  <a:cubicBezTo>
                    <a:pt x="844866" y="67994"/>
                    <a:pt x="860927" y="103867"/>
                    <a:pt x="860927" y="143491"/>
                  </a:cubicBezTo>
                  <a:lnTo>
                    <a:pt x="860927" y="488376"/>
                  </a:lnTo>
                  <a:lnTo>
                    <a:pt x="642643" y="488376"/>
                  </a:lnTo>
                  <a:cubicBezTo>
                    <a:pt x="563396" y="488376"/>
                    <a:pt x="499152" y="552619"/>
                    <a:pt x="499152" y="631867"/>
                  </a:cubicBezTo>
                  <a:lnTo>
                    <a:pt x="499152" y="860927"/>
                  </a:lnTo>
                  <a:lnTo>
                    <a:pt x="143491" y="860927"/>
                  </a:lnTo>
                  <a:cubicBezTo>
                    <a:pt x="64243" y="860927"/>
                    <a:pt x="0" y="796684"/>
                    <a:pt x="0" y="717436"/>
                  </a:cubicBezTo>
                  <a:lnTo>
                    <a:pt x="0" y="143491"/>
                  </a:lnTo>
                  <a:cubicBezTo>
                    <a:pt x="0" y="64243"/>
                    <a:pt x="64243" y="0"/>
                    <a:pt x="143491" y="0"/>
                  </a:cubicBezTo>
                  <a:lnTo>
                    <a:pt x="717436" y="0"/>
                  </a:lnTo>
                  <a:cubicBezTo>
                    <a:pt x="757060" y="0"/>
                    <a:pt x="792933" y="16061"/>
                    <a:pt x="818900" y="420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4" name="Google Shape;654;p9"/>
          <p:cNvSpPr/>
          <p:nvPr/>
        </p:nvSpPr>
        <p:spPr>
          <a:xfrm flipH="1">
            <a:off x="3851292" y="4001567"/>
            <a:ext cx="357672" cy="357672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9"/>
          <p:cNvSpPr/>
          <p:nvPr/>
        </p:nvSpPr>
        <p:spPr>
          <a:xfrm>
            <a:off x="3015816" y="4032643"/>
            <a:ext cx="322637" cy="322637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9"/>
          <p:cNvSpPr/>
          <p:nvPr/>
        </p:nvSpPr>
        <p:spPr>
          <a:xfrm>
            <a:off x="5904720" y="3984442"/>
            <a:ext cx="371782" cy="371178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9"/>
          <p:cNvSpPr/>
          <p:nvPr/>
        </p:nvSpPr>
        <p:spPr>
          <a:xfrm>
            <a:off x="8903023" y="3947672"/>
            <a:ext cx="199125" cy="434146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9"/>
          <p:cNvSpPr/>
          <p:nvPr/>
        </p:nvSpPr>
        <p:spPr>
          <a:xfrm>
            <a:off x="7969364" y="4054674"/>
            <a:ext cx="394118" cy="25902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ver and End Slide Master">
  <a:themeElements>
    <a:clrScheme name="abstract bubbl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s Slide Master">
  <a:themeElements>
    <a:clrScheme name="abstract bubbl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ection Break Slide Master">
  <a:themeElements>
    <a:clrScheme name="abstract bubbl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2018-04-24T17:14:44Z</dcterms:created>
  <dc:creator>Allppt.com;Googleslidesppt.com</dc:creator>
</cp:coreProperties>
</file>