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b" ContentType="application/vnd.ms-excel.sheet.binary.macroEnabled.12"/>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notesSlides/notesSlide2.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notesSlides/notesSlide3.xml" ContentType="application/vnd.openxmlformats-officedocument.presentationml.notesSlide+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notesSlides/notesSlide4.xml" ContentType="application/vnd.openxmlformats-officedocument.presentationml.notesSlide+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notesSlides/notesSlide5.xml" ContentType="application/vnd.openxmlformats-officedocument.presentationml.notesSlide+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notesSlides/notesSlide6.xml" ContentType="application/vnd.openxmlformats-officedocument.presentationml.notesSlide+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notesSlides/notesSlide7.xml" ContentType="application/vnd.openxmlformats-officedocument.presentationml.notesSlide+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notesSlides/notesSlide8.xml" ContentType="application/vnd.openxmlformats-officedocument.presentationml.notesSlide+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11.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notesSlides/notesSlide13.xml" ContentType="application/vnd.openxmlformats-officedocument.presentationml.notesSlide+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notesSlides/notesSlide14.xml" ContentType="application/vnd.openxmlformats-officedocument.presentationml.notesSlide+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notesSlides/notesSlide17.xml" ContentType="application/vnd.openxmlformats-officedocument.presentationml.notesSlide+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notesSlides/notesSlide18.xml" ContentType="application/vnd.openxmlformats-officedocument.presentationml.notesSlide+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notesSlides/notesSlide19.xml" ContentType="application/vnd.openxmlformats-officedocument.presentationml.notesSlide+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notesSlides/notesSlide23.xml" ContentType="application/vnd.openxmlformats-officedocument.presentationml.notesSlide+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notesSlides/notesSlide24.xml" ContentType="application/vnd.openxmlformats-officedocument.presentationml.notesSlide+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notesSlides/notesSlide25.xml" ContentType="application/vnd.openxmlformats-officedocument.presentationml.notesSlide+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notesSlides/notesSlide28.xml" ContentType="application/vnd.openxmlformats-officedocument.presentationml.notesSlide+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4" r:id="rId3"/>
  </p:sldMasterIdLst>
  <p:notesMasterIdLst>
    <p:notesMasterId r:id="rId94"/>
  </p:notesMasterIdLst>
  <p:sldIdLst>
    <p:sldId id="2147482443" r:id="rId4"/>
    <p:sldId id="2147482409" r:id="rId5"/>
    <p:sldId id="2147483627" r:id="rId6"/>
    <p:sldId id="2147483628" r:id="rId7"/>
    <p:sldId id="2147483629" r:id="rId8"/>
    <p:sldId id="2147483630" r:id="rId9"/>
    <p:sldId id="2147483631" r:id="rId10"/>
    <p:sldId id="2147483632" r:id="rId11"/>
    <p:sldId id="350" r:id="rId12"/>
    <p:sldId id="2147482447" r:id="rId13"/>
    <p:sldId id="2147483626" r:id="rId14"/>
    <p:sldId id="2147482435" r:id="rId15"/>
    <p:sldId id="2147482436" r:id="rId16"/>
    <p:sldId id="2147482438" r:id="rId17"/>
    <p:sldId id="2147482455" r:id="rId18"/>
    <p:sldId id="2147482437" r:id="rId19"/>
    <p:sldId id="2147483366" r:id="rId20"/>
    <p:sldId id="2147482444" r:id="rId21"/>
    <p:sldId id="2147483370" r:id="rId22"/>
    <p:sldId id="2147482319" r:id="rId23"/>
    <p:sldId id="2147483373" r:id="rId24"/>
    <p:sldId id="2147482478" r:id="rId25"/>
    <p:sldId id="2147482453" r:id="rId26"/>
    <p:sldId id="2147482492" r:id="rId27"/>
    <p:sldId id="2147482349" r:id="rId28"/>
    <p:sldId id="2147482441" r:id="rId29"/>
    <p:sldId id="2147482480" r:id="rId30"/>
    <p:sldId id="2147482425" r:id="rId31"/>
    <p:sldId id="2147482482" r:id="rId32"/>
    <p:sldId id="2147482454" r:id="rId33"/>
    <p:sldId id="2147483375" r:id="rId34"/>
    <p:sldId id="2147482345" r:id="rId35"/>
    <p:sldId id="2147483376" r:id="rId36"/>
    <p:sldId id="2147482481" r:id="rId37"/>
    <p:sldId id="2147482346" r:id="rId38"/>
    <p:sldId id="2147482483" r:id="rId39"/>
    <p:sldId id="2147482347" r:id="rId40"/>
    <p:sldId id="2147482484" r:id="rId41"/>
    <p:sldId id="2147482348" r:id="rId42"/>
    <p:sldId id="2147482485" r:id="rId43"/>
    <p:sldId id="2147483365" r:id="rId44"/>
    <p:sldId id="2147482429" r:id="rId45"/>
    <p:sldId id="2147482486" r:id="rId46"/>
    <p:sldId id="2147482430" r:id="rId47"/>
    <p:sldId id="2147482494" r:id="rId48"/>
    <p:sldId id="2147483377" r:id="rId49"/>
    <p:sldId id="2147482487" r:id="rId50"/>
    <p:sldId id="2147482350" r:id="rId51"/>
    <p:sldId id="2147482493" r:id="rId52"/>
    <p:sldId id="2147482488" r:id="rId53"/>
    <p:sldId id="2147482433" r:id="rId54"/>
    <p:sldId id="2147482489" r:id="rId55"/>
    <p:sldId id="2147482353" r:id="rId56"/>
    <p:sldId id="2147482354" r:id="rId57"/>
    <p:sldId id="2147482355" r:id="rId58"/>
    <p:sldId id="2147482356" r:id="rId59"/>
    <p:sldId id="2147482473" r:id="rId60"/>
    <p:sldId id="2147482358" r:id="rId61"/>
    <p:sldId id="2147482499" r:id="rId62"/>
    <p:sldId id="2147482366" r:id="rId63"/>
    <p:sldId id="334" r:id="rId64"/>
    <p:sldId id="2147482367" r:id="rId65"/>
    <p:sldId id="2147482368" r:id="rId66"/>
    <p:sldId id="2147482496" r:id="rId67"/>
    <p:sldId id="2147482377" r:id="rId68"/>
    <p:sldId id="2147482378" r:id="rId69"/>
    <p:sldId id="2147482379" r:id="rId70"/>
    <p:sldId id="2147482380" r:id="rId71"/>
    <p:sldId id="2147483636" r:id="rId72"/>
    <p:sldId id="2147482490" r:id="rId73"/>
    <p:sldId id="2147482351" r:id="rId74"/>
    <p:sldId id="2147482491" r:id="rId75"/>
    <p:sldId id="2147482352" r:id="rId76"/>
    <p:sldId id="2147482474" r:id="rId77"/>
    <p:sldId id="2147482475" r:id="rId78"/>
    <p:sldId id="2147483621" r:id="rId79"/>
    <p:sldId id="2147483378" r:id="rId80"/>
    <p:sldId id="2147483617" r:id="rId81"/>
    <p:sldId id="2147483618" r:id="rId82"/>
    <p:sldId id="2147483619" r:id="rId83"/>
    <p:sldId id="2147483620" r:id="rId84"/>
    <p:sldId id="2134808955" r:id="rId85"/>
    <p:sldId id="2147482861" r:id="rId86"/>
    <p:sldId id="2147483622" r:id="rId87"/>
    <p:sldId id="2147483623" r:id="rId88"/>
    <p:sldId id="2147483624" r:id="rId89"/>
    <p:sldId id="2147483633" r:id="rId90"/>
    <p:sldId id="2147483634" r:id="rId91"/>
    <p:sldId id="2147483635" r:id="rId92"/>
    <p:sldId id="2147483625" r:id="rId93"/>
  </p:sldIdLst>
  <p:sldSz cx="18288000" cy="10287000"/>
  <p:notesSz cx="6858000" cy="9144000"/>
  <p:embeddedFontLst>
    <p:embeddedFont>
      <p:font typeface="Abadi Extra Light" panose="020B0604020202020204" charset="0"/>
      <p:regular r:id="rId95"/>
    </p:embeddedFont>
    <p:embeddedFont>
      <p:font typeface="Garamond" panose="02020404030301010803" pitchFamily="18" charset="0"/>
      <p:regular r:id="rId96"/>
      <p:bold r:id="rId97"/>
      <p:italic r:id="rId98"/>
      <p:boldItalic r:id="rId99"/>
    </p:embeddedFont>
    <p:embeddedFont>
      <p:font typeface="IBM Plex Sans Arabic Bold" panose="020B0604020202020204" charset="-78"/>
      <p:regular r:id="rId100"/>
      <p:bold r:id="rId101"/>
    </p:embeddedFont>
    <p:embeddedFont>
      <p:font typeface="Microsoft Uighur" panose="02000000000000000000" pitchFamily="2" charset="-78"/>
      <p:regular r:id="rId102"/>
      <p:bold r:id="rId103"/>
    </p:embeddedFont>
    <p:embeddedFont>
      <p:font typeface="Montserrat" panose="00000500000000000000" pitchFamily="2" charset="0"/>
      <p:regular r:id="rId104"/>
      <p:bold r:id="rId105"/>
      <p:italic r:id="rId106"/>
      <p:boldItalic r:id="rId10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6176"/>
    <a:srgbClr val="3C6298"/>
    <a:srgbClr val="C1B9B3"/>
    <a:srgbClr val="E8DED6"/>
    <a:srgbClr val="E9C709"/>
    <a:srgbClr val="243A55"/>
    <a:srgbClr val="F78D54"/>
    <a:srgbClr val="68B1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160" autoAdjust="0"/>
    <p:restoredTop sz="80654" autoAdjust="0"/>
  </p:normalViewPr>
  <p:slideViewPr>
    <p:cSldViewPr>
      <p:cViewPr varScale="1">
        <p:scale>
          <a:sx n="42" d="100"/>
          <a:sy n="42" d="100"/>
        </p:scale>
        <p:origin x="1099"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openxmlformats.org/officeDocument/2006/relationships/font" Target="fonts/font13.fntdata"/><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slide" Target="slides/slide76.xml"/><Relationship Id="rId87" Type="http://schemas.openxmlformats.org/officeDocument/2006/relationships/slide" Target="slides/slide84.xml"/><Relationship Id="rId102" Type="http://schemas.openxmlformats.org/officeDocument/2006/relationships/font" Target="fonts/font8.fntdata"/><Relationship Id="rId110" Type="http://schemas.openxmlformats.org/officeDocument/2006/relationships/theme" Target="theme/theme1.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slide" Target="slides/slide79.xml"/><Relationship Id="rId90" Type="http://schemas.openxmlformats.org/officeDocument/2006/relationships/slide" Target="slides/slide87.xml"/><Relationship Id="rId95" Type="http://schemas.openxmlformats.org/officeDocument/2006/relationships/font" Target="fonts/font1.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100" Type="http://schemas.openxmlformats.org/officeDocument/2006/relationships/font" Target="fonts/font6.fntdata"/><Relationship Id="rId105" Type="http://schemas.openxmlformats.org/officeDocument/2006/relationships/font" Target="fonts/font11.fntdata"/><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slide" Target="slides/slide82.xml"/><Relationship Id="rId93" Type="http://schemas.openxmlformats.org/officeDocument/2006/relationships/slide" Target="slides/slide90.xml"/><Relationship Id="rId98"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103" Type="http://schemas.openxmlformats.org/officeDocument/2006/relationships/font" Target="fonts/font9.fntdata"/><Relationship Id="rId108"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font" Target="fonts/font2.fntdata"/><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6" Type="http://schemas.openxmlformats.org/officeDocument/2006/relationships/font" Target="fonts/font12.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notesMaster" Target="notesMasters/notesMaster1.xml"/><Relationship Id="rId99" Type="http://schemas.openxmlformats.org/officeDocument/2006/relationships/font" Target="fonts/font5.fntdata"/><Relationship Id="rId101"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viewProps" Target="viewProps.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font" Target="fonts/font3.fntdata"/><Relationship Id="rId104" Type="http://schemas.openxmlformats.org/officeDocument/2006/relationships/font" Target="fonts/font10.fntdata"/><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Binary_Worksheet3.xlsb"/></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Binary_Worksheet4.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r>
              <a:rPr lang="ar-MA" sz="2400" b="1" dirty="0"/>
              <a:t>يستطيع قراءة نص باللغة العربية من 30 كلمة</a:t>
            </a:r>
          </a:p>
        </c:rich>
      </c:tx>
      <c:layout>
        <c:manualLayout>
          <c:xMode val="edge"/>
          <c:yMode val="edge"/>
          <c:x val="0.21067361720933703"/>
          <c:y val="0.79922398572545861"/>
        </c:manualLayout>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MA"/>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3072940358288906E-2"/>
          <c:y val="0.19312511223695739"/>
          <c:w val="0.96942934782608681"/>
          <c:h val="0.67370685386705986"/>
        </c:manualLayout>
      </c:layout>
      <c:pie3DChart>
        <c:varyColors val="1"/>
        <c:ser>
          <c:idx val="0"/>
          <c:order val="0"/>
          <c:tx>
            <c:strRef>
              <c:f>Feuil1!$B$1</c:f>
              <c:strCache>
                <c:ptCount val="1"/>
                <c:pt idx="0">
                  <c:v>قراءة نص من 80 كلمة</c:v>
                </c:pt>
              </c:strCache>
            </c:strRef>
          </c:tx>
          <c:dPt>
            <c:idx val="0"/>
            <c:bubble3D val="0"/>
            <c:explosion val="33"/>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7111-4DAD-9A8D-1547739FCC31}"/>
              </c:ext>
            </c:extLst>
          </c:dPt>
          <c:dPt>
            <c:idx val="1"/>
            <c:bubble3D val="0"/>
            <c:explosion val="12"/>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7111-4DAD-9A8D-1547739FCC31}"/>
              </c:ext>
            </c:extLst>
          </c:dPt>
          <c:dLbls>
            <c:dLbl>
              <c:idx val="0"/>
              <c:layout>
                <c:manualLayout>
                  <c:x val="-1.0630044787284305E-2"/>
                  <c:y val="-3.8660099191203001E-2"/>
                </c:manualLayout>
              </c:layout>
              <c:tx>
                <c:rich>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r>
                      <a:rPr lang="ar-MA" sz="1400" dirty="0"/>
                      <a:t>قادر على قراءة فقرة من 30 كلمة</a:t>
                    </a:r>
                    <a:r>
                      <a:rPr lang="ar-MA" sz="1400" baseline="0" dirty="0"/>
                      <a:t>
</a:t>
                    </a:r>
                    <a:fld id="{4096F5BB-4C86-4B85-AADC-EC3CDE0DED75}" type="PERCENTAGE">
                      <a:rPr lang="en-US" sz="1400" baseline="0"/>
                      <a:pPr>
                        <a:defRPr sz="1400"/>
                      </a:pPr>
                      <a:t>[POURCENTAGE]</a:t>
                    </a:fld>
                    <a:endParaRPr lang="ar-MA" sz="1400" baseline="0" dirty="0"/>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spc="0" baseline="0">
                      <a:solidFill>
                        <a:schemeClr val="accent6"/>
                      </a:solidFill>
                      <a:latin typeface="+mn-lt"/>
                      <a:ea typeface="+mn-ea"/>
                      <a:cs typeface="+mn-cs"/>
                    </a:defRPr>
                  </a:pPr>
                  <a:endParaRPr lang="ar-MA"/>
                </a:p>
              </c:txPr>
              <c:dLblPos val="bestFit"/>
              <c:showLegendKey val="0"/>
              <c:showVal val="0"/>
              <c:showCatName val="1"/>
              <c:showSerName val="0"/>
              <c:showPercent val="1"/>
              <c:showBubbleSize val="0"/>
              <c:extLst>
                <c:ext xmlns:c15="http://schemas.microsoft.com/office/drawing/2012/chart" uri="{CE6537A1-D6FC-4f65-9D91-7224C49458BB}">
                  <c15:layout>
                    <c:manualLayout>
                      <c:w val="0.27811640867583842"/>
                      <c:h val="0.20043835205852184"/>
                    </c:manualLayout>
                  </c15:layout>
                  <c15:dlblFieldTable/>
                  <c15:showDataLabelsRange val="0"/>
                </c:ext>
                <c:ext xmlns:c16="http://schemas.microsoft.com/office/drawing/2014/chart" uri="{C3380CC4-5D6E-409C-BE32-E72D297353CC}">
                  <c16:uniqueId val="{00000001-7111-4DAD-9A8D-1547739FCC31}"/>
                </c:ext>
              </c:extLst>
            </c:dLbl>
            <c:dLbl>
              <c:idx val="1"/>
              <c:tx>
                <c:rich>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mn-lt"/>
                        <a:ea typeface="+mn-ea"/>
                        <a:cs typeface="+mn-cs"/>
                      </a:defRPr>
                    </a:pPr>
                    <a:r>
                      <a:rPr lang="ar-MA" dirty="0"/>
                      <a:t>غير قادر على قراءة فقرة من 30 كلمة</a:t>
                    </a:r>
                    <a:r>
                      <a:rPr lang="ar-MA" baseline="0" dirty="0"/>
                      <a:t>
</a:t>
                    </a:r>
                    <a:fld id="{D7081750-AE9D-49EC-B3AA-FE4D9366F324}" type="PERCENTAGE">
                      <a:rPr lang="en-US" baseline="0"/>
                      <a:pPr>
                        <a:defRPr sz="1200">
                          <a:solidFill>
                            <a:schemeClr val="accent6"/>
                          </a:solidFill>
                        </a:defRPr>
                      </a:pPr>
                      <a:t>[POURCENTAGE]</a:t>
                    </a:fld>
                    <a:endParaRPr lang="ar-MA" baseline="0" dirty="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mn-lt"/>
                      <a:ea typeface="+mn-ea"/>
                      <a:cs typeface="+mn-cs"/>
                    </a:defRPr>
                  </a:pPr>
                  <a:endParaRPr lang="ar-MA"/>
                </a:p>
              </c:txPr>
              <c:dLblPos val="outEnd"/>
              <c:showLegendKey val="0"/>
              <c:showVal val="0"/>
              <c:showCatName val="1"/>
              <c:showSerName val="0"/>
              <c:showPercent val="1"/>
              <c:showBubbleSize val="0"/>
              <c:extLst>
                <c:ext xmlns:c15="http://schemas.microsoft.com/office/drawing/2012/chart" uri="{CE6537A1-D6FC-4f65-9D91-7224C49458BB}">
                  <c15:layout>
                    <c:manualLayout>
                      <c:w val="0.22160618183140002"/>
                      <c:h val="0.28251696506764951"/>
                    </c:manualLayout>
                  </c15:layout>
                  <c15:dlblFieldTable/>
                  <c15:showDataLabelsRange val="0"/>
                </c:ext>
                <c:ext xmlns:c16="http://schemas.microsoft.com/office/drawing/2014/chart" uri="{C3380CC4-5D6E-409C-BE32-E72D297353CC}">
                  <c16:uniqueId val="{00000003-7111-4DAD-9A8D-1547739FCC3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spc="0" baseline="0">
                    <a:solidFill>
                      <a:schemeClr val="accent6"/>
                    </a:solidFill>
                    <a:latin typeface="+mn-lt"/>
                    <a:ea typeface="+mn-ea"/>
                    <a:cs typeface="+mn-cs"/>
                  </a:defRPr>
                </a:pPr>
                <a:endParaRPr lang="en-MA"/>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قادر على قراءة نص من 80 كلمة</c:v>
                </c:pt>
                <c:pt idx="1">
                  <c:v>غير قادر على قراءة نص من 80 كلمة</c:v>
                </c:pt>
              </c:strCache>
            </c:strRef>
          </c:cat>
          <c:val>
            <c:numRef>
              <c:f>Feuil1!$B$2:$B$3</c:f>
              <c:numCache>
                <c:formatCode>0%</c:formatCode>
                <c:ptCount val="2"/>
                <c:pt idx="0">
                  <c:v>0.23</c:v>
                </c:pt>
                <c:pt idx="1">
                  <c:v>0.77</c:v>
                </c:pt>
              </c:numCache>
            </c:numRef>
          </c:val>
          <c:extLst>
            <c:ext xmlns:c16="http://schemas.microsoft.com/office/drawing/2014/chart" uri="{C3380CC4-5D6E-409C-BE32-E72D297353CC}">
              <c16:uniqueId val="{00000004-7111-4DAD-9A8D-1547739FCC31}"/>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A"/>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r>
              <a:rPr lang="fr-MA" cap="none" dirty="0"/>
              <a:t>Capable</a:t>
            </a:r>
            <a:r>
              <a:rPr lang="fr-MA" cap="none" baseline="0" dirty="0"/>
              <a:t> de lire un texte de 45 mots  </a:t>
            </a:r>
            <a:endParaRPr lang="ar-MA" cap="none" dirty="0"/>
          </a:p>
        </c:rich>
      </c:tx>
      <c:layout>
        <c:manualLayout>
          <c:xMode val="edge"/>
          <c:yMode val="edge"/>
          <c:x val="0.20904312961649615"/>
          <c:y val="2.6003954853448776E-2"/>
        </c:manualLayout>
      </c:layout>
      <c:overlay val="0"/>
      <c:spPr>
        <a:noFill/>
        <a:ln>
          <a:noFill/>
        </a:ln>
        <a:effectLst/>
      </c:spPr>
      <c:txPr>
        <a:bodyPr rot="0" spcFirstLastPara="1" vertOverflow="ellipsis" vert="horz" wrap="square" anchor="ctr" anchorCtr="1"/>
        <a:lstStyle/>
        <a:p>
          <a:pPr>
            <a:defRPr sz="2128" b="1" i="0" u="none" strike="noStrike" kern="1200" cap="none" baseline="0">
              <a:solidFill>
                <a:schemeClr val="tx1">
                  <a:lumMod val="65000"/>
                  <a:lumOff val="35000"/>
                </a:schemeClr>
              </a:solidFill>
              <a:latin typeface="+mn-lt"/>
              <a:ea typeface="+mn-ea"/>
              <a:cs typeface="+mn-cs"/>
            </a:defRPr>
          </a:pPr>
          <a:endParaRPr lang="ar-MA"/>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31559717489163847"/>
          <c:w val="1"/>
          <c:h val="0.62424741142255291"/>
        </c:manualLayout>
      </c:layout>
      <c:pie3DChart>
        <c:varyColors val="1"/>
        <c:ser>
          <c:idx val="0"/>
          <c:order val="0"/>
          <c:tx>
            <c:strRef>
              <c:f>Feuil1!$B$1</c:f>
              <c:strCache>
                <c:ptCount val="1"/>
                <c:pt idx="0">
                  <c:v>اللغة العربية</c:v>
                </c:pt>
              </c:strCache>
            </c:strRef>
          </c:tx>
          <c:dPt>
            <c:idx val="0"/>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E3A7-4B96-B33A-FDD41B9509B5}"/>
              </c:ext>
            </c:extLst>
          </c:dPt>
          <c:dPt>
            <c:idx val="1"/>
            <c:bubble3D val="0"/>
            <c:explosion val="13"/>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E3A7-4B96-B33A-FDD41B9509B5}"/>
              </c:ext>
            </c:extLst>
          </c:dPt>
          <c:dLbls>
            <c:dLbl>
              <c:idx val="0"/>
              <c:layout>
                <c:manualLayout>
                  <c:x val="2.7799161748353434E-2"/>
                  <c:y val="-4.2256426636854257E-2"/>
                </c:manualLayout>
              </c:layout>
              <c:tx>
                <c:rich>
                  <a:bodyPr rot="0" spcFirstLastPara="1" vertOverflow="ellipsis" vert="horz" wrap="square" lIns="38100" tIns="19050" rIns="38100" bIns="19050" anchor="ctr" anchorCtr="1">
                    <a:spAutoFit/>
                  </a:bodyPr>
                  <a:lstStyle/>
                  <a:p>
                    <a:pPr>
                      <a:defRPr sz="1800" b="1" i="0" u="none" strike="noStrike" kern="1200" spc="0" baseline="0">
                        <a:solidFill>
                          <a:schemeClr val="accent6"/>
                        </a:solidFill>
                        <a:latin typeface="+mn-lt"/>
                        <a:ea typeface="+mn-ea"/>
                        <a:cs typeface="+mn-cs"/>
                      </a:defRPr>
                    </a:pPr>
                    <a:r>
                      <a:rPr lang="fr-FR" sz="1800" baseline="0"/>
                      <a:t>Capable de lire le texte</a:t>
                    </a:r>
                    <a:r>
                      <a:rPr lang="fr-FR" sz="1800" baseline="0" dirty="0"/>
                      <a:t>
</a:t>
                    </a:r>
                    <a:fld id="{C24AEDEE-3379-4498-80B9-ED3FCA523FBD}" type="PERCENTAGE">
                      <a:rPr lang="fr-FR" sz="1800" baseline="0"/>
                      <a:pPr>
                        <a:defRPr sz="1800"/>
                      </a:pPr>
                      <a:t>[POURCENTAGE]</a:t>
                    </a:fld>
                    <a:endParaRPr lang="fr-FR" sz="1800" baseline="0" dirty="0"/>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accent6"/>
                      </a:solidFill>
                      <a:latin typeface="+mn-lt"/>
                      <a:ea typeface="+mn-ea"/>
                      <a:cs typeface="+mn-cs"/>
                    </a:defRPr>
                  </a:pPr>
                  <a:endParaRPr lang="fr-FR"/>
                </a:p>
              </c:txPr>
              <c:dLblPos val="bestFit"/>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3A7-4B96-B33A-FDD41B9509B5}"/>
                </c:ext>
              </c:extLst>
            </c:dLbl>
            <c:dLbl>
              <c:idx val="1"/>
              <c:tx>
                <c:rich>
                  <a:bodyPr rot="0" spcFirstLastPara="1" vertOverflow="ellipsis" vert="horz" wrap="square" lIns="38100" tIns="19050" rIns="38100" bIns="19050" anchor="ctr" anchorCtr="1">
                    <a:spAutoFit/>
                  </a:bodyPr>
                  <a:lstStyle/>
                  <a:p>
                    <a:pPr>
                      <a:defRPr sz="1600" b="1" i="0" u="none" strike="noStrike" kern="1200" spc="0" baseline="0">
                        <a:solidFill>
                          <a:schemeClr val="accent6"/>
                        </a:solidFill>
                        <a:latin typeface="+mn-lt"/>
                        <a:ea typeface="+mn-ea"/>
                        <a:cs typeface="+mn-cs"/>
                      </a:defRPr>
                    </a:pPr>
                    <a:r>
                      <a:rPr lang="fr-FR" sz="1600" dirty="0"/>
                      <a:t>N’est pas capable de lire un texte 70%</a:t>
                    </a:r>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spc="0" baseline="0">
                      <a:solidFill>
                        <a:schemeClr val="accent6"/>
                      </a:solidFill>
                      <a:latin typeface="+mn-lt"/>
                      <a:ea typeface="+mn-ea"/>
                      <a:cs typeface="+mn-cs"/>
                    </a:defRPr>
                  </a:pPr>
                  <a:endParaRPr lang="en-MA"/>
                </a:p>
              </c:txPr>
              <c:dLblPos val="outEnd"/>
              <c:showLegendKey val="0"/>
              <c:showVal val="0"/>
              <c:showCatName val="1"/>
              <c:showSerName val="0"/>
              <c:showPercent val="1"/>
              <c:showBubbleSize val="0"/>
              <c:extLst>
                <c:ext xmlns:c15="http://schemas.microsoft.com/office/drawing/2012/chart" uri="{CE6537A1-D6FC-4f65-9D91-7224C49458BB}">
                  <c15:showDataLabelsRange val="0"/>
                </c:ext>
                <c:ext xmlns:c16="http://schemas.microsoft.com/office/drawing/2014/chart" uri="{C3380CC4-5D6E-409C-BE32-E72D297353CC}">
                  <c16:uniqueId val="{00000003-E3A7-4B96-B33A-FDD41B9509B5}"/>
                </c:ext>
              </c:extLst>
            </c:dLbl>
            <c:spPr>
              <a:noFill/>
              <a:ln>
                <a:noFill/>
              </a:ln>
              <a:effectLst/>
            </c:spPr>
            <c:txPr>
              <a:bodyPr rot="0" spcFirstLastPara="1" vertOverflow="ellipsis" vert="horz" wrap="square" lIns="38100" tIns="19050" rIns="38100" bIns="19050" anchor="ctr" anchorCtr="1">
                <a:spAutoFit/>
              </a:bodyPr>
              <a:lstStyle/>
              <a:p>
                <a:pPr>
                  <a:defRPr sz="3200" b="1" i="0" u="none" strike="noStrike" kern="1200" spc="0" baseline="0">
                    <a:solidFill>
                      <a:schemeClr val="accent6"/>
                    </a:solidFill>
                    <a:latin typeface="+mn-lt"/>
                    <a:ea typeface="+mn-ea"/>
                    <a:cs typeface="+mn-cs"/>
                  </a:defRPr>
                </a:pPr>
                <a:endParaRPr lang="en-MA"/>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قادر  </c:v>
                </c:pt>
                <c:pt idx="1">
                  <c:v>غير قادر على قراءة نص من 80 كلمة</c:v>
                </c:pt>
              </c:strCache>
            </c:strRef>
          </c:cat>
          <c:val>
            <c:numRef>
              <c:f>Feuil1!$B$2:$B$3</c:f>
              <c:numCache>
                <c:formatCode>0%</c:formatCode>
                <c:ptCount val="2"/>
                <c:pt idx="0">
                  <c:v>0.3</c:v>
                </c:pt>
                <c:pt idx="1">
                  <c:v>0.7</c:v>
                </c:pt>
              </c:numCache>
            </c:numRef>
          </c:val>
          <c:extLst>
            <c:ext xmlns:c16="http://schemas.microsoft.com/office/drawing/2014/chart" uri="{C3380CC4-5D6E-409C-BE32-E72D297353CC}">
              <c16:uniqueId val="{00000004-E3A7-4B96-B33A-FDD41B9509B5}"/>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A"/>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1" i="0" u="none" strike="noStrike" kern="1200" cap="all" baseline="0">
                <a:solidFill>
                  <a:schemeClr val="tx1">
                    <a:lumMod val="65000"/>
                    <a:lumOff val="35000"/>
                  </a:schemeClr>
                </a:solidFill>
                <a:latin typeface="+mn-lt"/>
                <a:ea typeface="+mn-ea"/>
                <a:cs typeface="+mn-cs"/>
              </a:defRPr>
            </a:pPr>
            <a:r>
              <a:rPr lang="ar-MA" sz="2800" b="1" i="0" dirty="0">
                <a:latin typeface="Microsoft Uighur" panose="02000000000000000000" pitchFamily="2" charset="-78"/>
                <a:cs typeface="Microsoft Uighur" panose="02000000000000000000" pitchFamily="2" charset="-78"/>
              </a:rPr>
              <a:t>يستطيع إنجاز عملية قسمة بسيطة</a:t>
            </a:r>
          </a:p>
        </c:rich>
      </c:tx>
      <c:layout>
        <c:manualLayout>
          <c:xMode val="edge"/>
          <c:yMode val="edge"/>
          <c:x val="0.18648479846534763"/>
          <c:y val="0"/>
        </c:manualLayout>
      </c:layout>
      <c:overlay val="0"/>
      <c:spPr>
        <a:noFill/>
        <a:ln>
          <a:noFill/>
        </a:ln>
        <a:effectLst/>
      </c:spPr>
      <c:txPr>
        <a:bodyPr rot="0" spcFirstLastPara="1" vertOverflow="ellipsis" vert="horz" wrap="square" anchor="ctr" anchorCtr="1"/>
        <a:lstStyle/>
        <a:p>
          <a:pPr>
            <a:defRPr sz="2800" b="1" i="0" u="none" strike="noStrike" kern="1200" cap="all" baseline="0">
              <a:solidFill>
                <a:schemeClr val="tx1">
                  <a:lumMod val="65000"/>
                  <a:lumOff val="35000"/>
                </a:schemeClr>
              </a:solidFill>
              <a:latin typeface="+mn-lt"/>
              <a:ea typeface="+mn-ea"/>
              <a:cs typeface="+mn-cs"/>
            </a:defRPr>
          </a:pPr>
          <a:endParaRPr lang="en-MA"/>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2023653655071232"/>
          <c:w val="1"/>
          <c:h val="0.71788203117465799"/>
        </c:manualLayout>
      </c:layout>
      <c:pie3DChart>
        <c:varyColors val="1"/>
        <c:ser>
          <c:idx val="0"/>
          <c:order val="0"/>
          <c:tx>
            <c:strRef>
              <c:f>Feuil1!$B$1</c:f>
              <c:strCache>
                <c:ptCount val="1"/>
                <c:pt idx="0">
                  <c:v>إنجاز عملية قسمة بسيطة</c:v>
                </c:pt>
              </c:strCache>
            </c:strRef>
          </c:tx>
          <c:explosion val="11"/>
          <c:dPt>
            <c:idx val="0"/>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2DCB-4C66-BB1A-178B8788322B}"/>
              </c:ext>
            </c:extLst>
          </c:dPt>
          <c:dPt>
            <c:idx val="1"/>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2DCB-4C66-BB1A-178B8788322B}"/>
              </c:ext>
            </c:extLst>
          </c:dPt>
          <c:dLbls>
            <c:dLbl>
              <c:idx val="0"/>
              <c:layout>
                <c:manualLayout>
                  <c:x val="-4.2599521908203403E-2"/>
                  <c:y val="5.2956942498179359E-2"/>
                </c:manualLayout>
              </c:layout>
              <c:spPr>
                <a:noFill/>
                <a:ln>
                  <a:noFill/>
                </a:ln>
                <a:effectLst/>
              </c:spPr>
              <c:txPr>
                <a:bodyPr rot="0" spcFirstLastPara="1" vertOverflow="ellipsis" vert="horz" wrap="square" lIns="38100" tIns="19050" rIns="38100" bIns="19050" anchor="ctr" anchorCtr="1">
                  <a:spAutoFit/>
                </a:bodyPr>
                <a:lstStyle/>
                <a:p>
                  <a:pPr rtl="1">
                    <a:defRPr sz="2000" b="1" i="0" u="none" strike="noStrike" kern="1200" spc="0" baseline="0">
                      <a:solidFill>
                        <a:srgbClr val="FF0000"/>
                      </a:solidFill>
                      <a:latin typeface="Microsoft Uighur" panose="02000000000000000000" pitchFamily="2" charset="-78"/>
                      <a:ea typeface="+mn-ea"/>
                      <a:cs typeface="Microsoft Uighur" panose="02000000000000000000" pitchFamily="2" charset="-78"/>
                    </a:defRPr>
                  </a:pPr>
                  <a:endParaRPr lang="en-MA"/>
                </a:p>
              </c:txPr>
              <c:dLblPos val="bestFit"/>
              <c:showLegendKey val="0"/>
              <c:showVal val="0"/>
              <c:showCatName val="1"/>
              <c:showSerName val="0"/>
              <c:showPercent val="1"/>
              <c:showBubbleSize val="0"/>
              <c:extLst>
                <c:ext xmlns:c15="http://schemas.microsoft.com/office/drawing/2012/chart" uri="{CE6537A1-D6FC-4f65-9D91-7224C49458BB}">
                  <c15:layout>
                    <c:manualLayout>
                      <c:w val="0.33308555092086573"/>
                      <c:h val="0.15891767685080099"/>
                    </c:manualLayout>
                  </c15:layout>
                </c:ext>
                <c:ext xmlns:c16="http://schemas.microsoft.com/office/drawing/2014/chart" uri="{C3380CC4-5D6E-409C-BE32-E72D297353CC}">
                  <c16:uniqueId val="{00000001-2DCB-4C66-BB1A-178B8788322B}"/>
                </c:ext>
              </c:extLst>
            </c:dLbl>
            <c:dLbl>
              <c:idx val="1"/>
              <c:tx>
                <c:rich>
                  <a:bodyPr rot="0" spcFirstLastPara="1" vertOverflow="ellipsis" vert="horz" wrap="square" lIns="38100" tIns="19050" rIns="38100" bIns="19050" anchor="ctr" anchorCtr="1">
                    <a:spAutoFit/>
                  </a:bodyPr>
                  <a:lstStyle/>
                  <a:p>
                    <a:pPr rtl="1">
                      <a:defRPr sz="2000" b="1" i="0" u="none" strike="noStrike" kern="1200" spc="0" baseline="0">
                        <a:solidFill>
                          <a:srgbClr val="FF0000"/>
                        </a:solidFill>
                        <a:latin typeface="+mn-lt"/>
                        <a:ea typeface="+mn-ea"/>
                        <a:cs typeface="+mn-cs"/>
                      </a:defRPr>
                    </a:pPr>
                    <a:fld id="{73A426DA-A5E6-4C24-828C-A84342CF81F3}" type="PERCENTAGE">
                      <a:rPr lang="en-US" sz="2000">
                        <a:solidFill>
                          <a:srgbClr val="FF0000"/>
                        </a:solidFill>
                      </a:rPr>
                      <a:pPr rtl="1">
                        <a:defRPr sz="2000">
                          <a:solidFill>
                            <a:srgbClr val="FF0000"/>
                          </a:solidFill>
                        </a:defRPr>
                      </a:pPr>
                      <a:t>[POURCENTAGE]</a:t>
                    </a:fld>
                    <a:endParaRPr lang="fr-MA"/>
                  </a:p>
                </c:rich>
              </c:tx>
              <c:spPr>
                <a:noFill/>
                <a:ln>
                  <a:noFill/>
                </a:ln>
                <a:effectLst/>
              </c:spPr>
              <c:txPr>
                <a:bodyPr rot="0" spcFirstLastPara="1" vertOverflow="ellipsis" vert="horz" wrap="square" lIns="38100" tIns="19050" rIns="38100" bIns="19050" anchor="ctr" anchorCtr="1">
                  <a:spAutoFit/>
                </a:bodyPr>
                <a:lstStyle/>
                <a:p>
                  <a:pPr rtl="1">
                    <a:defRPr sz="2000" b="1" i="0" u="none" strike="noStrike" kern="1200" spc="0" baseline="0">
                      <a:solidFill>
                        <a:srgbClr val="FF0000"/>
                      </a:solidFill>
                      <a:latin typeface="+mn-lt"/>
                      <a:ea typeface="+mn-ea"/>
                      <a:cs typeface="+mn-cs"/>
                    </a:defRPr>
                  </a:pPr>
                  <a:endParaRPr lang="fr-MA"/>
                </a:p>
              </c:txPr>
              <c:dLblPos val="outEnd"/>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2DCB-4C66-BB1A-178B8788322B}"/>
                </c:ext>
              </c:extLst>
            </c:dLbl>
            <c:spPr>
              <a:noFill/>
              <a:ln>
                <a:noFill/>
              </a:ln>
              <a:effectLst/>
            </c:spPr>
            <c:txPr>
              <a:bodyPr rot="0" spcFirstLastPara="1" vertOverflow="ellipsis" vert="horz" wrap="square" lIns="38100" tIns="19050" rIns="38100" bIns="19050" anchor="ctr" anchorCtr="1">
                <a:spAutoFit/>
              </a:bodyPr>
              <a:lstStyle/>
              <a:p>
                <a:pPr rtl="1">
                  <a:defRPr sz="2000" b="1" i="0" u="none" strike="noStrike" kern="1200" spc="0" baseline="0">
                    <a:solidFill>
                      <a:srgbClr val="FF0000"/>
                    </a:solidFill>
                    <a:latin typeface="+mn-lt"/>
                    <a:ea typeface="+mn-ea"/>
                    <a:cs typeface="+mn-cs"/>
                  </a:defRPr>
                </a:pPr>
                <a:endParaRPr lang="fr-FR"/>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Feuil1!$A$2:$A$3</c:f>
              <c:strCache>
                <c:ptCount val="2"/>
                <c:pt idx="0">
                  <c:v>قادر على إنجاز عملية قسمة بسيطة </c:v>
                </c:pt>
                <c:pt idx="1">
                  <c:v>غير قادر على إنجاز عملية قسمة بسيطة</c:v>
                </c:pt>
              </c:strCache>
            </c:strRef>
          </c:cat>
          <c:val>
            <c:numRef>
              <c:f>Feuil1!$B$2:$B$3</c:f>
              <c:numCache>
                <c:formatCode>0%</c:formatCode>
                <c:ptCount val="2"/>
                <c:pt idx="0">
                  <c:v>0.13</c:v>
                </c:pt>
                <c:pt idx="1">
                  <c:v>0.87</c:v>
                </c:pt>
              </c:numCache>
            </c:numRef>
          </c:val>
          <c:extLst>
            <c:ext xmlns:c16="http://schemas.microsoft.com/office/drawing/2014/chart" uri="{C3380CC4-5D6E-409C-BE32-E72D297353CC}">
              <c16:uniqueId val="{00000004-2DCB-4C66-BB1A-178B8788322B}"/>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MA"/>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4712950600801068E-2"/>
          <c:y val="5.5319148936170209E-2"/>
          <c:w val="0.93057409879839781"/>
          <c:h val="0.88936170212765953"/>
        </c:manualLayout>
      </c:layout>
      <c:barChart>
        <c:barDir val="col"/>
        <c:grouping val="stacked"/>
        <c:varyColors val="0"/>
        <c:ser>
          <c:idx val="0"/>
          <c:order val="0"/>
          <c:spPr>
            <a:solidFill>
              <a:srgbClr val="4C6C9C"/>
            </a:solidFill>
            <a:ln>
              <a:noFill/>
            </a:ln>
          </c:spPr>
          <c:invertIfNegative val="0"/>
          <c:val>
            <c:numRef>
              <c:f>Sheet1!$A$1:$B$1</c:f>
              <c:numCache>
                <c:formatCode>General</c:formatCode>
                <c:ptCount val="2"/>
                <c:pt idx="0">
                  <c:v>50</c:v>
                </c:pt>
                <c:pt idx="1">
                  <c:v>20</c:v>
                </c:pt>
              </c:numCache>
            </c:numRef>
          </c:val>
          <c:extLst>
            <c:ext xmlns:c16="http://schemas.microsoft.com/office/drawing/2014/chart" uri="{C3380CC4-5D6E-409C-BE32-E72D297353CC}">
              <c16:uniqueId val="{00000000-9E7B-41B3-AC13-03865984713B}"/>
            </c:ext>
          </c:extLst>
        </c:ser>
        <c:dLbls>
          <c:showLegendKey val="0"/>
          <c:showVal val="0"/>
          <c:showCatName val="0"/>
          <c:showSerName val="0"/>
          <c:showPercent val="0"/>
          <c:showBubbleSize val="0"/>
        </c:dLbls>
        <c:gapWidth val="80"/>
        <c:overlap val="100"/>
        <c:axId val="1955515887"/>
        <c:axId val="1"/>
      </c:barChart>
      <c:catAx>
        <c:axId val="195551588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0"/>
          <c:min val="0"/>
        </c:scaling>
        <c:delete val="1"/>
        <c:axPos val="l"/>
        <c:numFmt formatCode="General" sourceLinked="1"/>
        <c:majorTickMark val="out"/>
        <c:minorTickMark val="none"/>
        <c:tickLblPos val="nextTo"/>
        <c:crossAx val="1955515887"/>
        <c:crosses val="min"/>
        <c:crossBetween val="between"/>
      </c:valAx>
    </c:plotArea>
    <c:plotVisOnly val="0"/>
    <c:dispBlanksAs val="gap"/>
    <c:showDLblsOverMax val="1"/>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230352303523033E-2"/>
          <c:y val="5.4110301768990635E-2"/>
          <c:w val="0.92953929539295388"/>
          <c:h val="0.89177939646201876"/>
        </c:manualLayout>
      </c:layout>
      <c:barChart>
        <c:barDir val="col"/>
        <c:grouping val="stacked"/>
        <c:varyColors val="0"/>
        <c:ser>
          <c:idx val="0"/>
          <c:order val="0"/>
          <c:spPr>
            <a:solidFill>
              <a:srgbClr val="4C6C9C"/>
            </a:solidFill>
            <a:ln>
              <a:noFill/>
            </a:ln>
          </c:spPr>
          <c:invertIfNegative val="0"/>
          <c:val>
            <c:numRef>
              <c:f>Sheet1!$A$1:$B$1</c:f>
              <c:numCache>
                <c:formatCode>General</c:formatCode>
                <c:ptCount val="2"/>
                <c:pt idx="0">
                  <c:v>52</c:v>
                </c:pt>
                <c:pt idx="1">
                  <c:v>7.0000000000000009</c:v>
                </c:pt>
              </c:numCache>
            </c:numRef>
          </c:val>
          <c:extLst>
            <c:ext xmlns:c16="http://schemas.microsoft.com/office/drawing/2014/chart" uri="{C3380CC4-5D6E-409C-BE32-E72D297353CC}">
              <c16:uniqueId val="{00000000-9B49-43AB-82B0-591F1FDC506E}"/>
            </c:ext>
          </c:extLst>
        </c:ser>
        <c:dLbls>
          <c:showLegendKey val="0"/>
          <c:showVal val="0"/>
          <c:showCatName val="0"/>
          <c:showSerName val="0"/>
          <c:showPercent val="0"/>
          <c:showBubbleSize val="0"/>
        </c:dLbls>
        <c:gapWidth val="80"/>
        <c:overlap val="100"/>
        <c:axId val="1955528847"/>
        <c:axId val="1"/>
      </c:barChart>
      <c:catAx>
        <c:axId val="195552884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2"/>
          <c:min val="0"/>
        </c:scaling>
        <c:delete val="1"/>
        <c:axPos val="l"/>
        <c:numFmt formatCode="General" sourceLinked="1"/>
        <c:majorTickMark val="out"/>
        <c:minorTickMark val="none"/>
        <c:tickLblPos val="nextTo"/>
        <c:crossAx val="1955528847"/>
        <c:crosses val="min"/>
        <c:crossBetween val="between"/>
      </c:valAx>
    </c:plotArea>
    <c:plotVisOnly val="0"/>
    <c:dispBlanksAs val="gap"/>
    <c:showDLblsOverMax val="1"/>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5494880546075087E-2"/>
          <c:y val="5.6034482758620691E-2"/>
          <c:w val="0.92901023890784984"/>
          <c:h val="0.88793103448275867"/>
        </c:manualLayout>
      </c:layout>
      <c:barChart>
        <c:barDir val="col"/>
        <c:grouping val="stacked"/>
        <c:varyColors val="0"/>
        <c:ser>
          <c:idx val="0"/>
          <c:order val="0"/>
          <c:spPr>
            <a:solidFill>
              <a:srgbClr val="4C6C9C"/>
            </a:solidFill>
            <a:ln>
              <a:noFill/>
            </a:ln>
          </c:spPr>
          <c:invertIfNegative val="0"/>
          <c:val>
            <c:numRef>
              <c:f>Sheet1!$A$1:$B$1</c:f>
              <c:numCache>
                <c:formatCode>General</c:formatCode>
                <c:ptCount val="2"/>
                <c:pt idx="0">
                  <c:v>59</c:v>
                </c:pt>
                <c:pt idx="1">
                  <c:v>20</c:v>
                </c:pt>
              </c:numCache>
            </c:numRef>
          </c:val>
          <c:extLst>
            <c:ext xmlns:c16="http://schemas.microsoft.com/office/drawing/2014/chart" uri="{C3380CC4-5D6E-409C-BE32-E72D297353CC}">
              <c16:uniqueId val="{00000000-A723-46EC-BCB9-5FA2F8D51633}"/>
            </c:ext>
          </c:extLst>
        </c:ser>
        <c:dLbls>
          <c:showLegendKey val="0"/>
          <c:showVal val="0"/>
          <c:showCatName val="0"/>
          <c:showSerName val="0"/>
          <c:showPercent val="0"/>
          <c:showBubbleSize val="0"/>
        </c:dLbls>
        <c:gapWidth val="80"/>
        <c:overlap val="100"/>
        <c:axId val="1955509167"/>
        <c:axId val="1"/>
      </c:barChart>
      <c:catAx>
        <c:axId val="1955509167"/>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59"/>
          <c:min val="0"/>
        </c:scaling>
        <c:delete val="1"/>
        <c:axPos val="l"/>
        <c:numFmt formatCode="General" sourceLinked="1"/>
        <c:majorTickMark val="out"/>
        <c:minorTickMark val="none"/>
        <c:tickLblPos val="nextTo"/>
        <c:crossAx val="1955509167"/>
        <c:crosses val="min"/>
        <c:crossBetween val="between"/>
      </c:valAx>
    </c:plotArea>
    <c:plotVisOnly val="0"/>
    <c:dispBlanksAs val="gap"/>
    <c:showDLblsOverMax val="1"/>
  </c:chart>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7.602"/>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48.883"/>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4:55.021"/>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02.066"/>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432"/>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0.65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1.857"/>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7.207"/>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681"/>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38.90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0.510"/>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2.495"/>
    </inkml:context>
    <inkml:brush xml:id="br0">
      <inkml:brushProperty name="width" value="0.035" units="cm"/>
      <inkml:brushProperty name="height" value="0.035" units="cm"/>
      <inkml:brushProperty name="color" value="#E71224"/>
    </inkml:brush>
  </inkml:definitions>
  <inkml:trace contextRef="#ctx0" brushRef="#br0">0 0 24575,'0'0'-8191</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49.250"/>
    </inkml:context>
    <inkml:brush xml:id="br0">
      <inkml:brushProperty name="width" value="0.035" units="cm"/>
      <inkml:brushProperty name="height" value="0.035" units="cm"/>
      <inkml:brushProperty name="color" value="#E71224"/>
    </inkml:brush>
  </inkml:definitions>
  <inkml:trace contextRef="#ctx0" brushRef="#br0">1 0 24575,'0'0'-8191</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5:52.365"/>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0.404"/>
    </inkml:context>
    <inkml:brush xml:id="br0">
      <inkml:brushProperty name="width" value="0.035" units="cm"/>
      <inkml:brushProperty name="height" value="0.035" units="cm"/>
      <inkml:brushProperty name="color" value="#E71224"/>
    </inkml:brush>
  </inkml:definitions>
  <inkml:trace contextRef="#ctx0" brushRef="#br0">1 1 24575,'0'0'-8191</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675"/>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15T15:56:01.898"/>
    </inkml:context>
    <inkml:brush xml:id="br0">
      <inkml:brushProperty name="width" value="0.035" units="cm"/>
      <inkml:brushProperty name="height" value="0.035" units="cm"/>
      <inkml:brushProperty name="color" value="#E71224"/>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M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03F351-756D-49C3-ACD7-931DBE1AFA1C}" type="datetimeFigureOut">
              <a:rPr lang="fr-MA" smtClean="0"/>
              <a:t>18/06/2026</a:t>
            </a:fld>
            <a:endParaRPr lang="fr-M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M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M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M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82E00FD-B7E7-4708-8263-08E0BA516F04}" type="slidenum">
              <a:rPr lang="fr-MA" smtClean="0"/>
              <a:t>‹N°›</a:t>
            </a:fld>
            <a:endParaRPr lang="fr-MA"/>
          </a:p>
        </p:txBody>
      </p:sp>
    </p:spTree>
    <p:extLst>
      <p:ext uri="{BB962C8B-B14F-4D97-AF65-F5344CB8AC3E}">
        <p14:creationId xmlns:p14="http://schemas.microsoft.com/office/powerpoint/2010/main" val="12022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2</a:t>
            </a:fld>
            <a:endParaRPr lang="fr-MA"/>
          </a:p>
        </p:txBody>
      </p:sp>
    </p:spTree>
    <p:extLst>
      <p:ext uri="{BB962C8B-B14F-4D97-AF65-F5344CB8AC3E}">
        <p14:creationId xmlns:p14="http://schemas.microsoft.com/office/powerpoint/2010/main" val="2672086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C8E90-8E27-A280-9369-81E01D3F7C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CB3FDC-1612-5C9D-DA9A-9A77CAA5535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7EB2175-C094-EBF1-20BB-6E98F3D81B26}"/>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59BE3B61-7D95-6149-C802-6C95390FE5FE}"/>
              </a:ext>
            </a:extLst>
          </p:cNvPr>
          <p:cNvSpPr>
            <a:spLocks noGrp="1"/>
          </p:cNvSpPr>
          <p:nvPr>
            <p:ph type="sldNum" sz="quarter" idx="5"/>
          </p:nvPr>
        </p:nvSpPr>
        <p:spPr/>
        <p:txBody>
          <a:bodyPr/>
          <a:lstStyle/>
          <a:p>
            <a:fld id="{B82E00FD-B7E7-4708-8263-08E0BA516F04}" type="slidenum">
              <a:rPr lang="fr-MA" smtClean="0"/>
              <a:t>3</a:t>
            </a:fld>
            <a:endParaRPr lang="fr-MA"/>
          </a:p>
        </p:txBody>
      </p:sp>
    </p:spTree>
    <p:extLst>
      <p:ext uri="{BB962C8B-B14F-4D97-AF65-F5344CB8AC3E}">
        <p14:creationId xmlns:p14="http://schemas.microsoft.com/office/powerpoint/2010/main" val="3839072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75E2E-C581-AB92-DD7B-22056788347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B22C512-3A39-D096-B6A5-C74F3AB6E3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25B4EE8-9529-C291-0F97-FCE63B9FFB22}"/>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4E4CF108-E0C5-CA8D-F5DB-7E4E6400EF20}"/>
              </a:ext>
            </a:extLst>
          </p:cNvPr>
          <p:cNvSpPr>
            <a:spLocks noGrp="1"/>
          </p:cNvSpPr>
          <p:nvPr>
            <p:ph type="sldNum" sz="quarter" idx="5"/>
          </p:nvPr>
        </p:nvSpPr>
        <p:spPr/>
        <p:txBody>
          <a:bodyPr/>
          <a:lstStyle/>
          <a:p>
            <a:fld id="{B82E00FD-B7E7-4708-8263-08E0BA516F04}" type="slidenum">
              <a:rPr lang="fr-MA" smtClean="0"/>
              <a:t>4</a:t>
            </a:fld>
            <a:endParaRPr lang="fr-MA"/>
          </a:p>
        </p:txBody>
      </p:sp>
    </p:spTree>
    <p:extLst>
      <p:ext uri="{BB962C8B-B14F-4D97-AF65-F5344CB8AC3E}">
        <p14:creationId xmlns:p14="http://schemas.microsoft.com/office/powerpoint/2010/main" val="1826487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02C20-627F-2C71-E687-F85D0B78581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B8BE68-E8DF-43F4-76F5-B085D54F8E5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CBBD8C-9F8A-0712-E5E5-B0060C3CFF72}"/>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D19D2109-9400-B0DA-2DA1-18948BBB1B00}"/>
              </a:ext>
            </a:extLst>
          </p:cNvPr>
          <p:cNvSpPr>
            <a:spLocks noGrp="1"/>
          </p:cNvSpPr>
          <p:nvPr>
            <p:ph type="sldNum" sz="quarter" idx="5"/>
          </p:nvPr>
        </p:nvSpPr>
        <p:spPr/>
        <p:txBody>
          <a:bodyPr/>
          <a:lstStyle/>
          <a:p>
            <a:fld id="{B82E00FD-B7E7-4708-8263-08E0BA516F04}" type="slidenum">
              <a:rPr lang="fr-MA" smtClean="0"/>
              <a:t>5</a:t>
            </a:fld>
            <a:endParaRPr lang="fr-MA"/>
          </a:p>
        </p:txBody>
      </p:sp>
    </p:spTree>
    <p:extLst>
      <p:ext uri="{BB962C8B-B14F-4D97-AF65-F5344CB8AC3E}">
        <p14:creationId xmlns:p14="http://schemas.microsoft.com/office/powerpoint/2010/main" val="3423468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FE177B-A87F-3133-7190-E2EFEA7298F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201E947-7089-24FB-D281-B2FFB237E22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16916DF-6408-01D9-E67C-194EAD9C07FA}"/>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CA76FC6A-31DC-136B-887E-81274104DA69}"/>
              </a:ext>
            </a:extLst>
          </p:cNvPr>
          <p:cNvSpPr>
            <a:spLocks noGrp="1"/>
          </p:cNvSpPr>
          <p:nvPr>
            <p:ph type="sldNum" sz="quarter" idx="5"/>
          </p:nvPr>
        </p:nvSpPr>
        <p:spPr/>
        <p:txBody>
          <a:bodyPr/>
          <a:lstStyle/>
          <a:p>
            <a:fld id="{B82E00FD-B7E7-4708-8263-08E0BA516F04}" type="slidenum">
              <a:rPr lang="fr-MA" smtClean="0"/>
              <a:t>6</a:t>
            </a:fld>
            <a:endParaRPr lang="fr-MA"/>
          </a:p>
        </p:txBody>
      </p:sp>
    </p:spTree>
    <p:extLst>
      <p:ext uri="{BB962C8B-B14F-4D97-AF65-F5344CB8AC3E}">
        <p14:creationId xmlns:p14="http://schemas.microsoft.com/office/powerpoint/2010/main" val="2709843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38162-01D0-6588-1CBB-267ECB443A5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E347FB1-44E7-B49F-3D14-5D28D05CE83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133BF3-9A9D-9206-0B50-FEE6E0A90C12}"/>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B941E542-351E-D2E9-759F-2C5AA715D122}"/>
              </a:ext>
            </a:extLst>
          </p:cNvPr>
          <p:cNvSpPr>
            <a:spLocks noGrp="1"/>
          </p:cNvSpPr>
          <p:nvPr>
            <p:ph type="sldNum" sz="quarter" idx="5"/>
          </p:nvPr>
        </p:nvSpPr>
        <p:spPr/>
        <p:txBody>
          <a:bodyPr/>
          <a:lstStyle/>
          <a:p>
            <a:fld id="{B82E00FD-B7E7-4708-8263-08E0BA516F04}" type="slidenum">
              <a:rPr lang="fr-MA" smtClean="0"/>
              <a:t>7</a:t>
            </a:fld>
            <a:endParaRPr lang="fr-MA"/>
          </a:p>
        </p:txBody>
      </p:sp>
    </p:spTree>
    <p:extLst>
      <p:ext uri="{BB962C8B-B14F-4D97-AF65-F5344CB8AC3E}">
        <p14:creationId xmlns:p14="http://schemas.microsoft.com/office/powerpoint/2010/main" val="20979494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2A6F9-BFF1-68A8-558D-B4501F746AA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20CBD98-6EE3-C0A6-20C2-1A19B50C510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A3BFEFF-276E-777A-1F35-8179578CECA5}"/>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3249181D-B02F-A26A-B63C-D56E5FC06FEC}"/>
              </a:ext>
            </a:extLst>
          </p:cNvPr>
          <p:cNvSpPr>
            <a:spLocks noGrp="1"/>
          </p:cNvSpPr>
          <p:nvPr>
            <p:ph type="sldNum" sz="quarter" idx="5"/>
          </p:nvPr>
        </p:nvSpPr>
        <p:spPr/>
        <p:txBody>
          <a:bodyPr/>
          <a:lstStyle/>
          <a:p>
            <a:fld id="{B82E00FD-B7E7-4708-8263-08E0BA516F04}" type="slidenum">
              <a:rPr lang="fr-MA" smtClean="0"/>
              <a:t>8</a:t>
            </a:fld>
            <a:endParaRPr lang="fr-MA"/>
          </a:p>
        </p:txBody>
      </p:sp>
    </p:spTree>
    <p:extLst>
      <p:ext uri="{BB962C8B-B14F-4D97-AF65-F5344CB8AC3E}">
        <p14:creationId xmlns:p14="http://schemas.microsoft.com/office/powerpoint/2010/main" val="1761431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49B5C-2EC8-AE1C-E854-D0FF4D4865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6AFBF03-7AD1-8725-BA5D-0BCD2696492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6914E80-A46B-8469-B16C-8BF083F9F715}"/>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CCCBC5D8-A8BA-D433-29C3-4FC66321FBC7}"/>
              </a:ext>
            </a:extLst>
          </p:cNvPr>
          <p:cNvSpPr>
            <a:spLocks noGrp="1"/>
          </p:cNvSpPr>
          <p:nvPr>
            <p:ph type="sldNum" sz="quarter" idx="5"/>
          </p:nvPr>
        </p:nvSpPr>
        <p:spPr/>
        <p:txBody>
          <a:bodyPr/>
          <a:lstStyle/>
          <a:p>
            <a:fld id="{B82E00FD-B7E7-4708-8263-08E0BA516F04}" type="slidenum">
              <a:rPr lang="fr-MA" smtClean="0"/>
              <a:t>11</a:t>
            </a:fld>
            <a:endParaRPr lang="fr-MA"/>
          </a:p>
        </p:txBody>
      </p:sp>
    </p:spTree>
    <p:extLst>
      <p:ext uri="{BB962C8B-B14F-4D97-AF65-F5344CB8AC3E}">
        <p14:creationId xmlns:p14="http://schemas.microsoft.com/office/powerpoint/2010/main" val="33099682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14</a:t>
            </a:fld>
            <a:endParaRPr lang="fr-MA"/>
          </a:p>
        </p:txBody>
      </p:sp>
    </p:spTree>
    <p:extLst>
      <p:ext uri="{BB962C8B-B14F-4D97-AF65-F5344CB8AC3E}">
        <p14:creationId xmlns:p14="http://schemas.microsoft.com/office/powerpoint/2010/main" val="24400572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16</a:t>
            </a:fld>
            <a:endParaRPr lang="fr-MA"/>
          </a:p>
        </p:txBody>
      </p:sp>
    </p:spTree>
    <p:extLst>
      <p:ext uri="{BB962C8B-B14F-4D97-AF65-F5344CB8AC3E}">
        <p14:creationId xmlns:p14="http://schemas.microsoft.com/office/powerpoint/2010/main" val="2042259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0095D3-392B-4DA5-83A2-7ABA618DF3BD}" type="slidenum">
              <a:rPr kumimoji="0" lang="fr-FR" sz="1200" b="0" i="0" u="none" strike="noStrike" kern="1200" cap="none" spc="0" normalizeH="0" baseline="0" noProof="0" smtClean="0">
                <a:ln>
                  <a:noFill/>
                </a:ln>
                <a:solidFill>
                  <a:prstClr val="black"/>
                </a:solidFill>
                <a:effectLst/>
                <a:uLnTx/>
                <a:uFillTx/>
                <a:latin typeface="MadaniArabic-ExtraLight" panose="00000300000000000000" pitchFamily="2" charset="-78"/>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dirty="0">
              <a:ln>
                <a:noFill/>
              </a:ln>
              <a:solidFill>
                <a:prstClr val="black"/>
              </a:solidFill>
              <a:effectLst/>
              <a:uLnTx/>
              <a:uFillTx/>
              <a:latin typeface="MadaniArabic-ExtraLight" panose="00000300000000000000" pitchFamily="2" charset="-78"/>
              <a:ea typeface="+mn-ea"/>
              <a:cs typeface="+mn-cs"/>
            </a:endParaRPr>
          </a:p>
        </p:txBody>
      </p:sp>
    </p:spTree>
    <p:extLst>
      <p:ext uri="{BB962C8B-B14F-4D97-AF65-F5344CB8AC3E}">
        <p14:creationId xmlns:p14="http://schemas.microsoft.com/office/powerpoint/2010/main" val="290066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0A6A9-1418-F7DC-B289-B3ED7AA5D5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6388EA8-7000-28E7-8F09-DDE948DA91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BFAFF7A-8492-C73D-55B6-C4BC1E93E364}"/>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A296CB29-D86F-E30B-3140-4C3B9D862452}"/>
              </a:ext>
            </a:extLst>
          </p:cNvPr>
          <p:cNvSpPr>
            <a:spLocks noGrp="1"/>
          </p:cNvSpPr>
          <p:nvPr>
            <p:ph type="sldNum" sz="quarter" idx="5"/>
          </p:nvPr>
        </p:nvSpPr>
        <p:spPr/>
        <p:txBody>
          <a:bodyPr/>
          <a:lstStyle/>
          <a:p>
            <a:fld id="{B82E00FD-B7E7-4708-8263-08E0BA516F04}" type="slidenum">
              <a:rPr lang="fr-MA" smtClean="0"/>
              <a:t>22</a:t>
            </a:fld>
            <a:endParaRPr lang="fr-MA"/>
          </a:p>
        </p:txBody>
      </p:sp>
    </p:spTree>
    <p:extLst>
      <p:ext uri="{BB962C8B-B14F-4D97-AF65-F5344CB8AC3E}">
        <p14:creationId xmlns:p14="http://schemas.microsoft.com/office/powerpoint/2010/main" val="1182879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137CA-BC05-1A7D-8AE0-8B1F8B9B9B1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60A2739-14F1-E5EA-FB08-D4ABA748DE8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02E8413-E373-CD39-973C-BA8DEC61AC1C}"/>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3010CAE2-8D45-AD5F-7DEF-F205DE9AD1F8}"/>
              </a:ext>
            </a:extLst>
          </p:cNvPr>
          <p:cNvSpPr>
            <a:spLocks noGrp="1"/>
          </p:cNvSpPr>
          <p:nvPr>
            <p:ph type="sldNum" sz="quarter" idx="5"/>
          </p:nvPr>
        </p:nvSpPr>
        <p:spPr/>
        <p:txBody>
          <a:bodyPr/>
          <a:lstStyle/>
          <a:p>
            <a:fld id="{B82E00FD-B7E7-4708-8263-08E0BA516F04}" type="slidenum">
              <a:rPr lang="fr-MA" smtClean="0"/>
              <a:t>27</a:t>
            </a:fld>
            <a:endParaRPr lang="fr-MA"/>
          </a:p>
        </p:txBody>
      </p:sp>
    </p:spTree>
    <p:extLst>
      <p:ext uri="{BB962C8B-B14F-4D97-AF65-F5344CB8AC3E}">
        <p14:creationId xmlns:p14="http://schemas.microsoft.com/office/powerpoint/2010/main" val="2146388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9DDD1-F42B-8CF3-393F-5FCD57FD0BC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7E39893-0EC8-E079-66F4-15C9C1C8F10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C50A3B3-42E8-9B49-8E14-FE0EEB6C9B65}"/>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393FF34E-FF89-880F-FB88-DF529B9E865D}"/>
              </a:ext>
            </a:extLst>
          </p:cNvPr>
          <p:cNvSpPr>
            <a:spLocks noGrp="1"/>
          </p:cNvSpPr>
          <p:nvPr>
            <p:ph type="sldNum" sz="quarter" idx="5"/>
          </p:nvPr>
        </p:nvSpPr>
        <p:spPr/>
        <p:txBody>
          <a:bodyPr/>
          <a:lstStyle/>
          <a:p>
            <a:fld id="{B82E00FD-B7E7-4708-8263-08E0BA516F04}" type="slidenum">
              <a:rPr lang="fr-MA" smtClean="0"/>
              <a:t>29</a:t>
            </a:fld>
            <a:endParaRPr lang="fr-MA"/>
          </a:p>
        </p:txBody>
      </p:sp>
    </p:spTree>
    <p:extLst>
      <p:ext uri="{BB962C8B-B14F-4D97-AF65-F5344CB8AC3E}">
        <p14:creationId xmlns:p14="http://schemas.microsoft.com/office/powerpoint/2010/main" val="2115907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93008-7301-4D6D-E79C-82886CAFEE2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997140-91C4-A1ED-CADC-639F9D67300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1D70A3-5D93-7E3C-5F14-0AE713D98375}"/>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0F152835-6B7D-BDEF-8D46-A54E4A3BAC0A}"/>
              </a:ext>
            </a:extLst>
          </p:cNvPr>
          <p:cNvSpPr>
            <a:spLocks noGrp="1"/>
          </p:cNvSpPr>
          <p:nvPr>
            <p:ph type="sldNum" sz="quarter" idx="5"/>
          </p:nvPr>
        </p:nvSpPr>
        <p:spPr/>
        <p:txBody>
          <a:bodyPr/>
          <a:lstStyle/>
          <a:p>
            <a:fld id="{B82E00FD-B7E7-4708-8263-08E0BA516F04}" type="slidenum">
              <a:rPr lang="fr-MA" smtClean="0"/>
              <a:t>33</a:t>
            </a:fld>
            <a:endParaRPr lang="fr-MA"/>
          </a:p>
        </p:txBody>
      </p:sp>
    </p:spTree>
    <p:extLst>
      <p:ext uri="{BB962C8B-B14F-4D97-AF65-F5344CB8AC3E}">
        <p14:creationId xmlns:p14="http://schemas.microsoft.com/office/powerpoint/2010/main" val="162803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1A73-EA2D-4AE9-9B2E-F90B8387322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364628E-E002-BC27-6D15-60E1FC6A6F9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C6B724-E312-EE92-ED34-A39C217A5BFB}"/>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6C92A9F9-64A3-AE7D-D53C-50C118554805}"/>
              </a:ext>
            </a:extLst>
          </p:cNvPr>
          <p:cNvSpPr>
            <a:spLocks noGrp="1"/>
          </p:cNvSpPr>
          <p:nvPr>
            <p:ph type="sldNum" sz="quarter" idx="5"/>
          </p:nvPr>
        </p:nvSpPr>
        <p:spPr/>
        <p:txBody>
          <a:bodyPr/>
          <a:lstStyle/>
          <a:p>
            <a:fld id="{B82E00FD-B7E7-4708-8263-08E0BA516F04}" type="slidenum">
              <a:rPr lang="fr-MA" smtClean="0"/>
              <a:t>34</a:t>
            </a:fld>
            <a:endParaRPr lang="fr-MA"/>
          </a:p>
        </p:txBody>
      </p:sp>
    </p:spTree>
    <p:extLst>
      <p:ext uri="{BB962C8B-B14F-4D97-AF65-F5344CB8AC3E}">
        <p14:creationId xmlns:p14="http://schemas.microsoft.com/office/powerpoint/2010/main" val="30441236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F27C5-15F4-9B38-CEFE-B6B9BA61D0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83FF0A9-77D6-2C7B-C83F-74874DC639F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7C044D-025A-5C27-91DE-AB7FEE5F8F9D}"/>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3B502AB6-9378-9F06-3B6B-60236F0D394A}"/>
              </a:ext>
            </a:extLst>
          </p:cNvPr>
          <p:cNvSpPr>
            <a:spLocks noGrp="1"/>
          </p:cNvSpPr>
          <p:nvPr>
            <p:ph type="sldNum" sz="quarter" idx="5"/>
          </p:nvPr>
        </p:nvSpPr>
        <p:spPr/>
        <p:txBody>
          <a:bodyPr/>
          <a:lstStyle/>
          <a:p>
            <a:fld id="{B82E00FD-B7E7-4708-8263-08E0BA516F04}" type="slidenum">
              <a:rPr lang="fr-MA" smtClean="0"/>
              <a:t>36</a:t>
            </a:fld>
            <a:endParaRPr lang="fr-MA"/>
          </a:p>
        </p:txBody>
      </p:sp>
    </p:spTree>
    <p:extLst>
      <p:ext uri="{BB962C8B-B14F-4D97-AF65-F5344CB8AC3E}">
        <p14:creationId xmlns:p14="http://schemas.microsoft.com/office/powerpoint/2010/main" val="3404464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AFDA6-1C42-16D6-8814-EDE6A86433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EF80A9-9ED4-CA62-BEC8-2FA271D853C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960F484-DD28-8BCC-12B5-73323705AFAF}"/>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FFB737A6-0540-FC87-716A-4E22BAA8C64F}"/>
              </a:ext>
            </a:extLst>
          </p:cNvPr>
          <p:cNvSpPr>
            <a:spLocks noGrp="1"/>
          </p:cNvSpPr>
          <p:nvPr>
            <p:ph type="sldNum" sz="quarter" idx="5"/>
          </p:nvPr>
        </p:nvSpPr>
        <p:spPr/>
        <p:txBody>
          <a:bodyPr/>
          <a:lstStyle/>
          <a:p>
            <a:fld id="{B82E00FD-B7E7-4708-8263-08E0BA516F04}" type="slidenum">
              <a:rPr lang="fr-MA" smtClean="0"/>
              <a:t>38</a:t>
            </a:fld>
            <a:endParaRPr lang="fr-MA"/>
          </a:p>
        </p:txBody>
      </p:sp>
    </p:spTree>
    <p:extLst>
      <p:ext uri="{BB962C8B-B14F-4D97-AF65-F5344CB8AC3E}">
        <p14:creationId xmlns:p14="http://schemas.microsoft.com/office/powerpoint/2010/main" val="350264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E9E68-3176-7ABD-6A08-054998D835D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5A09EE3-D17F-E2A6-32BE-FFD301FA87B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19E7CDC-7E52-5EF4-E85F-513C36BC1164}"/>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C8F4B434-52FA-DEB0-B265-A5E1594A1354}"/>
              </a:ext>
            </a:extLst>
          </p:cNvPr>
          <p:cNvSpPr>
            <a:spLocks noGrp="1"/>
          </p:cNvSpPr>
          <p:nvPr>
            <p:ph type="sldNum" sz="quarter" idx="5"/>
          </p:nvPr>
        </p:nvSpPr>
        <p:spPr/>
        <p:txBody>
          <a:bodyPr/>
          <a:lstStyle/>
          <a:p>
            <a:fld id="{B82E00FD-B7E7-4708-8263-08E0BA516F04}" type="slidenum">
              <a:rPr lang="fr-MA" smtClean="0"/>
              <a:t>40</a:t>
            </a:fld>
            <a:endParaRPr lang="fr-MA"/>
          </a:p>
        </p:txBody>
      </p:sp>
    </p:spTree>
    <p:extLst>
      <p:ext uri="{BB962C8B-B14F-4D97-AF65-F5344CB8AC3E}">
        <p14:creationId xmlns:p14="http://schemas.microsoft.com/office/powerpoint/2010/main" val="7754183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r" rtl="1"/>
            <a:r>
              <a:rPr lang="ar-MA" b="1" dirty="0"/>
              <a:t>- يعرض المكون الوضعية : مريض وصل إلى غرفة المستعجلات – في نظرك، ما هو التدخل ذو الأولوية وبأية وسيلة سيتم التحقق من وضعيته الصحية، ومن سيعمل على اسعافه؟ </a:t>
            </a:r>
          </a:p>
          <a:p>
            <a:pPr algn="r" rtl="1"/>
            <a:r>
              <a:rPr lang="ar-MA" b="1" dirty="0"/>
              <a:t>- في الخلاصات الدفع نحو المماثلة بوضعية المتعلم الذي يعاني من تعثر دراسي عميق. </a:t>
            </a:r>
          </a:p>
          <a:p>
            <a:pPr algn="r" rtl="1"/>
            <a:r>
              <a:rPr lang="ar-MA" b="1" dirty="0"/>
              <a:t>- ملاحظة يمكن للمكون اعتماد نشاط المصحة كما تم العمل به في الدورات السابقة إن ارتأى ذلك</a:t>
            </a:r>
            <a:endParaRPr lang="fr-FR" b="1"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41</a:t>
            </a:fld>
            <a:endParaRPr lang="fr-MA"/>
          </a:p>
        </p:txBody>
      </p:sp>
    </p:spTree>
    <p:extLst>
      <p:ext uri="{BB962C8B-B14F-4D97-AF65-F5344CB8AC3E}">
        <p14:creationId xmlns:p14="http://schemas.microsoft.com/office/powerpoint/2010/main" val="1272143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42</a:t>
            </a:fld>
            <a:endParaRPr lang="fr-MA"/>
          </a:p>
        </p:txBody>
      </p:sp>
    </p:spTree>
    <p:extLst>
      <p:ext uri="{BB962C8B-B14F-4D97-AF65-F5344CB8AC3E}">
        <p14:creationId xmlns:p14="http://schemas.microsoft.com/office/powerpoint/2010/main" val="10184875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6BB67-7346-A30D-139C-8FFB17FE4FD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434D3A-7BF7-881D-0956-6C5955900B6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A376F40-4362-02A1-D281-817299C7C8F8}"/>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89E8E4D3-58D3-DBDC-D01A-6FFB73723F30}"/>
              </a:ext>
            </a:extLst>
          </p:cNvPr>
          <p:cNvSpPr>
            <a:spLocks noGrp="1"/>
          </p:cNvSpPr>
          <p:nvPr>
            <p:ph type="sldNum" sz="quarter" idx="5"/>
          </p:nvPr>
        </p:nvSpPr>
        <p:spPr/>
        <p:txBody>
          <a:bodyPr/>
          <a:lstStyle/>
          <a:p>
            <a:fld id="{B82E00FD-B7E7-4708-8263-08E0BA516F04}" type="slidenum">
              <a:rPr lang="fr-MA" smtClean="0"/>
              <a:t>43</a:t>
            </a:fld>
            <a:endParaRPr lang="fr-MA"/>
          </a:p>
        </p:txBody>
      </p:sp>
    </p:spTree>
    <p:extLst>
      <p:ext uri="{BB962C8B-B14F-4D97-AF65-F5344CB8AC3E}">
        <p14:creationId xmlns:p14="http://schemas.microsoft.com/office/powerpoint/2010/main" val="2235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9EBDF-5506-09A6-1489-6E7A7C1A85D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FF2BEBB-83AB-2E04-7F60-4732F5ED8C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FCBCB74-A9D7-FAF9-F170-708EA1BFA047}"/>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2DF7A1BC-C4A9-6959-6B17-F1C01DDF2B6E}"/>
              </a:ext>
            </a:extLst>
          </p:cNvPr>
          <p:cNvSpPr>
            <a:spLocks noGrp="1"/>
          </p:cNvSpPr>
          <p:nvPr>
            <p:ph type="sldNum" sz="quarter" idx="5"/>
          </p:nvPr>
        </p:nvSpPr>
        <p:spPr/>
        <p:txBody>
          <a:bodyPr/>
          <a:lstStyle/>
          <a:p>
            <a:fld id="{B82E00FD-B7E7-4708-8263-08E0BA516F04}" type="slidenum">
              <a:rPr lang="fr-MA" smtClean="0"/>
              <a:t>47</a:t>
            </a:fld>
            <a:endParaRPr lang="fr-MA"/>
          </a:p>
        </p:txBody>
      </p:sp>
    </p:spTree>
    <p:extLst>
      <p:ext uri="{BB962C8B-B14F-4D97-AF65-F5344CB8AC3E}">
        <p14:creationId xmlns:p14="http://schemas.microsoft.com/office/powerpoint/2010/main" val="33116992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2A914-3DC8-1843-67FC-E6327024F52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F50C2A-FABC-BCAE-98A9-18432C1B4A7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DF8FE1A-5919-E9F3-9535-2385B5EC3E9D}"/>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44C0C37B-1D59-F290-B8CD-DF6DD2742928}"/>
              </a:ext>
            </a:extLst>
          </p:cNvPr>
          <p:cNvSpPr>
            <a:spLocks noGrp="1"/>
          </p:cNvSpPr>
          <p:nvPr>
            <p:ph type="sldNum" sz="quarter" idx="5"/>
          </p:nvPr>
        </p:nvSpPr>
        <p:spPr/>
        <p:txBody>
          <a:bodyPr/>
          <a:lstStyle/>
          <a:p>
            <a:fld id="{B82E00FD-B7E7-4708-8263-08E0BA516F04}" type="slidenum">
              <a:rPr lang="fr-MA" smtClean="0"/>
              <a:t>50</a:t>
            </a:fld>
            <a:endParaRPr lang="fr-MA"/>
          </a:p>
        </p:txBody>
      </p:sp>
    </p:spTree>
    <p:extLst>
      <p:ext uri="{BB962C8B-B14F-4D97-AF65-F5344CB8AC3E}">
        <p14:creationId xmlns:p14="http://schemas.microsoft.com/office/powerpoint/2010/main" val="33617151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C7522-E06C-13CF-1D35-16AEE16245A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412386-F7F2-EC1E-C4F1-31D49DA89BD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EF2F505-333D-4EFF-2871-399E3793011D}"/>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43914E39-1D93-FC42-3F16-334270850206}"/>
              </a:ext>
            </a:extLst>
          </p:cNvPr>
          <p:cNvSpPr>
            <a:spLocks noGrp="1"/>
          </p:cNvSpPr>
          <p:nvPr>
            <p:ph type="sldNum" sz="quarter" idx="5"/>
          </p:nvPr>
        </p:nvSpPr>
        <p:spPr/>
        <p:txBody>
          <a:bodyPr/>
          <a:lstStyle/>
          <a:p>
            <a:fld id="{B82E00FD-B7E7-4708-8263-08E0BA516F04}" type="slidenum">
              <a:rPr lang="fr-MA" smtClean="0"/>
              <a:t>52</a:t>
            </a:fld>
            <a:endParaRPr lang="fr-MA"/>
          </a:p>
        </p:txBody>
      </p:sp>
    </p:spTree>
    <p:extLst>
      <p:ext uri="{BB962C8B-B14F-4D97-AF65-F5344CB8AC3E}">
        <p14:creationId xmlns:p14="http://schemas.microsoft.com/office/powerpoint/2010/main" val="10149441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66</a:t>
            </a:fld>
            <a:endParaRPr lang="fr-MA"/>
          </a:p>
        </p:txBody>
      </p:sp>
    </p:spTree>
    <p:extLst>
      <p:ext uri="{BB962C8B-B14F-4D97-AF65-F5344CB8AC3E}">
        <p14:creationId xmlns:p14="http://schemas.microsoft.com/office/powerpoint/2010/main" val="25296790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22B22-7B37-5F6C-3295-5005374F100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3FCD80E-C5CC-12DD-A7B9-C1FC719FEA1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661456E-854F-7108-BC07-BF3CCD07B737}"/>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BB82985A-F88F-CCF3-B057-A86B90CD1F13}"/>
              </a:ext>
            </a:extLst>
          </p:cNvPr>
          <p:cNvSpPr>
            <a:spLocks noGrp="1"/>
          </p:cNvSpPr>
          <p:nvPr>
            <p:ph type="sldNum" sz="quarter" idx="5"/>
          </p:nvPr>
        </p:nvSpPr>
        <p:spPr/>
        <p:txBody>
          <a:bodyPr/>
          <a:lstStyle/>
          <a:p>
            <a:fld id="{B82E00FD-B7E7-4708-8263-08E0BA516F04}" type="slidenum">
              <a:rPr lang="fr-MA" smtClean="0"/>
              <a:t>70</a:t>
            </a:fld>
            <a:endParaRPr lang="fr-MA"/>
          </a:p>
        </p:txBody>
      </p:sp>
    </p:spTree>
    <p:extLst>
      <p:ext uri="{BB962C8B-B14F-4D97-AF65-F5344CB8AC3E}">
        <p14:creationId xmlns:p14="http://schemas.microsoft.com/office/powerpoint/2010/main" val="8096159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432BC6-AA4D-74E5-FA7A-B5D23DCD728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6C28677-27F7-89BD-B96A-CBA8E2882B6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A82EA7A-CE23-4327-6C99-D6A1E7C78DDB}"/>
              </a:ext>
            </a:extLst>
          </p:cNvPr>
          <p:cNvSpPr>
            <a:spLocks noGrp="1"/>
          </p:cNvSpPr>
          <p:nvPr>
            <p:ph type="body" idx="1"/>
          </p:nvPr>
        </p:nvSpPr>
        <p:spPr/>
        <p:txBody>
          <a:bodyPr/>
          <a:lstStyle/>
          <a:p>
            <a:pPr marL="0" algn="r" defTabSz="914400" rtl="1" eaLnBrk="1" latinLnBrk="0" hangingPunct="1"/>
            <a:endParaRPr lang="fr-FR" dirty="0"/>
          </a:p>
        </p:txBody>
      </p:sp>
      <p:sp>
        <p:nvSpPr>
          <p:cNvPr id="4" name="Espace réservé du numéro de diapositive 3">
            <a:extLst>
              <a:ext uri="{FF2B5EF4-FFF2-40B4-BE49-F238E27FC236}">
                <a16:creationId xmlns:a16="http://schemas.microsoft.com/office/drawing/2014/main" id="{06D18E29-B890-086A-580E-E2A1B697F18D}"/>
              </a:ext>
            </a:extLst>
          </p:cNvPr>
          <p:cNvSpPr>
            <a:spLocks noGrp="1"/>
          </p:cNvSpPr>
          <p:nvPr>
            <p:ph type="sldNum" sz="quarter" idx="5"/>
          </p:nvPr>
        </p:nvSpPr>
        <p:spPr/>
        <p:txBody>
          <a:bodyPr/>
          <a:lstStyle/>
          <a:p>
            <a:fld id="{B82E00FD-B7E7-4708-8263-08E0BA516F04}" type="slidenum">
              <a:rPr lang="fr-MA" smtClean="0"/>
              <a:t>72</a:t>
            </a:fld>
            <a:endParaRPr lang="fr-MA"/>
          </a:p>
        </p:txBody>
      </p:sp>
    </p:spTree>
    <p:extLst>
      <p:ext uri="{BB962C8B-B14F-4D97-AF65-F5344CB8AC3E}">
        <p14:creationId xmlns:p14="http://schemas.microsoft.com/office/powerpoint/2010/main" val="28885742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74</a:t>
            </a:fld>
            <a:endParaRPr lang="fr-MA"/>
          </a:p>
        </p:txBody>
      </p:sp>
    </p:spTree>
    <p:extLst>
      <p:ext uri="{BB962C8B-B14F-4D97-AF65-F5344CB8AC3E}">
        <p14:creationId xmlns:p14="http://schemas.microsoft.com/office/powerpoint/2010/main" val="32538525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75</a:t>
            </a:fld>
            <a:endParaRPr lang="fr-MA"/>
          </a:p>
        </p:txBody>
      </p:sp>
    </p:spTree>
    <p:extLst>
      <p:ext uri="{BB962C8B-B14F-4D97-AF65-F5344CB8AC3E}">
        <p14:creationId xmlns:p14="http://schemas.microsoft.com/office/powerpoint/2010/main" val="2944205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63623-DB09-8D09-5F64-94D26A215AE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C62B180-7E00-D837-3866-2F54F067EC6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C63D627-06C5-002F-0E17-D47576B852AC}"/>
              </a:ext>
            </a:extLst>
          </p:cNvPr>
          <p:cNvSpPr>
            <a:spLocks noGrp="1"/>
          </p:cNvSpPr>
          <p:nvPr>
            <p:ph type="body" idx="1"/>
          </p:nvPr>
        </p:nvSpPr>
        <p:spPr/>
        <p:txBody>
          <a:bodyPr/>
          <a:lstStyle/>
          <a:p>
            <a:endParaRPr lang="fr-MA" dirty="0"/>
          </a:p>
        </p:txBody>
      </p:sp>
      <p:sp>
        <p:nvSpPr>
          <p:cNvPr id="4" name="Espace réservé du numéro de diapositive 3">
            <a:extLst>
              <a:ext uri="{FF2B5EF4-FFF2-40B4-BE49-F238E27FC236}">
                <a16:creationId xmlns:a16="http://schemas.microsoft.com/office/drawing/2014/main" id="{7D0C3EAA-8BC6-9C3C-E4D9-876A43FFAFA0}"/>
              </a:ext>
            </a:extLst>
          </p:cNvPr>
          <p:cNvSpPr>
            <a:spLocks noGrp="1"/>
          </p:cNvSpPr>
          <p:nvPr>
            <p:ph type="sldNum" sz="quarter" idx="5"/>
          </p:nvPr>
        </p:nvSpPr>
        <p:spPr/>
        <p:txBody>
          <a:bodyPr/>
          <a:lstStyle/>
          <a:p>
            <a:fld id="{B82E00FD-B7E7-4708-8263-08E0BA516F04}" type="slidenum">
              <a:rPr lang="fr-MA" smtClean="0"/>
              <a:t>76</a:t>
            </a:fld>
            <a:endParaRPr lang="fr-MA"/>
          </a:p>
        </p:txBody>
      </p:sp>
    </p:spTree>
    <p:extLst>
      <p:ext uri="{BB962C8B-B14F-4D97-AF65-F5344CB8AC3E}">
        <p14:creationId xmlns:p14="http://schemas.microsoft.com/office/powerpoint/2010/main" val="3147923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إعطاء الفرصة لدور المريض من كل مجموعة لتقاسم تجربة مجموعته والمقارنة المنجزة مع عملية تمرير الروائز</a:t>
            </a:r>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995DA9-E2A7-4172-ADE8-C960EDA000CC}" type="slidenum">
              <a:rPr kumimoji="0" lang="fr-FR"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fr-FR"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391147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84</a:t>
            </a:fld>
            <a:endParaRPr lang="fr-MA"/>
          </a:p>
        </p:txBody>
      </p:sp>
    </p:spTree>
    <p:extLst>
      <p:ext uri="{BB962C8B-B14F-4D97-AF65-F5344CB8AC3E}">
        <p14:creationId xmlns:p14="http://schemas.microsoft.com/office/powerpoint/2010/main" val="3945199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85</a:t>
            </a:fld>
            <a:endParaRPr lang="fr-MA"/>
          </a:p>
        </p:txBody>
      </p:sp>
    </p:spTree>
    <p:extLst>
      <p:ext uri="{BB962C8B-B14F-4D97-AF65-F5344CB8AC3E}">
        <p14:creationId xmlns:p14="http://schemas.microsoft.com/office/powerpoint/2010/main" val="39193659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86</a:t>
            </a:fld>
            <a:endParaRPr lang="fr-MA"/>
          </a:p>
        </p:txBody>
      </p:sp>
    </p:spTree>
    <p:extLst>
      <p:ext uri="{BB962C8B-B14F-4D97-AF65-F5344CB8AC3E}">
        <p14:creationId xmlns:p14="http://schemas.microsoft.com/office/powerpoint/2010/main" val="37212072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fld id="{B82E00FD-B7E7-4708-8263-08E0BA516F04}" type="slidenum">
              <a:rPr lang="fr-MA" smtClean="0"/>
              <a:t>88</a:t>
            </a:fld>
            <a:endParaRPr lang="fr-MA"/>
          </a:p>
        </p:txBody>
      </p:sp>
    </p:spTree>
    <p:extLst>
      <p:ext uri="{BB962C8B-B14F-4D97-AF65-F5344CB8AC3E}">
        <p14:creationId xmlns:p14="http://schemas.microsoft.com/office/powerpoint/2010/main" val="2755549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4" Type="http://schemas.openxmlformats.org/officeDocument/2006/relationships/image" Target="../media/image2.e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3.xml"/><Relationship Id="rId1" Type="http://schemas.openxmlformats.org/officeDocument/2006/relationships/tags" Target="../tags/tag2.xml"/><Relationship Id="rId4" Type="http://schemas.openxmlformats.org/officeDocument/2006/relationships/image" Target="../media/image2.emf"/></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6/18/2026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6/18/2026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2286000" y="1683545"/>
            <a:ext cx="13716000" cy="3581400"/>
          </a:xfrm>
        </p:spPr>
        <p:txBody>
          <a:bodyPr anchor="b"/>
          <a:lstStyle>
            <a:lvl1pPr algn="ctr">
              <a:defRPr sz="9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664358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547585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1247775" y="2564608"/>
            <a:ext cx="15773400" cy="4279106"/>
          </a:xfrm>
        </p:spPr>
        <p:txBody>
          <a:bodyPr anchor="b"/>
          <a:lstStyle>
            <a:lvl1pPr>
              <a:defRPr sz="9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6882834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1257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9258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2278083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1259682" y="547688"/>
            <a:ext cx="1577340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1259683" y="3757613"/>
            <a:ext cx="7736681"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9258300" y="3757613"/>
            <a:ext cx="7774782"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4380340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56690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184486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379543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1786788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7073191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13087350" y="547688"/>
            <a:ext cx="3943350"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1257300" y="547688"/>
            <a:ext cx="11601450"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2805668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3"/>
        <p:cNvGrpSpPr/>
        <p:nvPr/>
      </p:nvGrpSpPr>
      <p:grpSpPr>
        <a:xfrm>
          <a:off x="0" y="0"/>
          <a:ext cx="0" cy="0"/>
          <a:chOff x="0" y="0"/>
          <a:chExt cx="0" cy="0"/>
        </a:xfrm>
      </p:grpSpPr>
      <p:sp>
        <p:nvSpPr>
          <p:cNvPr id="14" name="Google Shape;14;p22"/>
          <p:cNvSpPr txBox="1">
            <a:spLocks noGrp="1"/>
          </p:cNvSpPr>
          <p:nvPr>
            <p:ph type="title"/>
          </p:nvPr>
        </p:nvSpPr>
        <p:spPr>
          <a:xfrm>
            <a:off x="623400" y="890051"/>
            <a:ext cx="17041200" cy="1145400"/>
          </a:xfrm>
          <a:prstGeom prst="rect">
            <a:avLst/>
          </a:prstGeom>
          <a:noFill/>
          <a:ln>
            <a:noFill/>
          </a:ln>
        </p:spPr>
        <p:txBody>
          <a:bodyPr spcFirstLastPara="1" wrap="square" lIns="91398" tIns="91398" rIns="91398" bIns="91398" anchor="t" anchorCtr="0">
            <a:normAutofit/>
          </a:bodyPr>
          <a:lstStyle>
            <a:lvl1pPr lvl="0" algn="l">
              <a:lnSpc>
                <a:spcPct val="100000"/>
              </a:lnSpc>
              <a:spcBef>
                <a:spcPts val="0"/>
              </a:spcBef>
              <a:spcAft>
                <a:spcPts val="0"/>
              </a:spcAft>
              <a:buSzPts val="2800"/>
              <a:buNone/>
              <a:defRPr sz="4001"/>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22"/>
          <p:cNvSpPr txBox="1">
            <a:spLocks noGrp="1"/>
          </p:cNvSpPr>
          <p:nvPr>
            <p:ph type="body" idx="1"/>
          </p:nvPr>
        </p:nvSpPr>
        <p:spPr>
          <a:xfrm>
            <a:off x="623400" y="2304950"/>
            <a:ext cx="7999800" cy="6832800"/>
          </a:xfrm>
          <a:prstGeom prst="rect">
            <a:avLst/>
          </a:prstGeom>
          <a:noFill/>
          <a:ln>
            <a:noFill/>
          </a:ln>
        </p:spPr>
        <p:txBody>
          <a:bodyPr spcFirstLastPara="1" wrap="square" lIns="91398" tIns="91398" rIns="91398" bIns="91398" anchor="t" anchorCtr="0">
            <a:normAutofit/>
          </a:bodyPr>
          <a:lstStyle>
            <a:lvl1pPr marL="914355" lvl="0" indent="-634968" algn="l">
              <a:lnSpc>
                <a:spcPct val="115000"/>
              </a:lnSpc>
              <a:spcBef>
                <a:spcPts val="0"/>
              </a:spcBef>
              <a:spcAft>
                <a:spcPts val="0"/>
              </a:spcAft>
              <a:buSzPts val="1400"/>
              <a:buChar char="●"/>
              <a:defRPr sz="2801">
                <a:solidFill>
                  <a:srgbClr val="262626"/>
                </a:solidFill>
              </a:defRPr>
            </a:lvl1pPr>
            <a:lvl2pPr marL="1828710" lvl="1" indent="-609572" algn="l">
              <a:lnSpc>
                <a:spcPct val="115000"/>
              </a:lnSpc>
              <a:spcBef>
                <a:spcPts val="0"/>
              </a:spcBef>
              <a:spcAft>
                <a:spcPts val="0"/>
              </a:spcAft>
              <a:buSzPts val="1200"/>
              <a:buChar char="○"/>
              <a:defRPr sz="2400"/>
            </a:lvl2pPr>
            <a:lvl3pPr marL="2743064" lvl="2" indent="-609572" algn="l">
              <a:lnSpc>
                <a:spcPct val="115000"/>
              </a:lnSpc>
              <a:spcBef>
                <a:spcPts val="0"/>
              </a:spcBef>
              <a:spcAft>
                <a:spcPts val="0"/>
              </a:spcAft>
              <a:buSzPts val="1200"/>
              <a:buChar char="■"/>
              <a:defRPr sz="2400"/>
            </a:lvl3pPr>
            <a:lvl4pPr marL="3657417" lvl="3" indent="-609572" algn="l">
              <a:lnSpc>
                <a:spcPct val="115000"/>
              </a:lnSpc>
              <a:spcBef>
                <a:spcPts val="0"/>
              </a:spcBef>
              <a:spcAft>
                <a:spcPts val="0"/>
              </a:spcAft>
              <a:buSzPts val="1200"/>
              <a:buChar char="●"/>
              <a:defRPr sz="2400"/>
            </a:lvl4pPr>
            <a:lvl5pPr marL="4571772" lvl="4" indent="-609572" algn="l">
              <a:lnSpc>
                <a:spcPct val="115000"/>
              </a:lnSpc>
              <a:spcBef>
                <a:spcPts val="0"/>
              </a:spcBef>
              <a:spcAft>
                <a:spcPts val="0"/>
              </a:spcAft>
              <a:buSzPts val="1200"/>
              <a:buChar char="○"/>
              <a:defRPr sz="2400"/>
            </a:lvl5pPr>
            <a:lvl6pPr marL="5486127" lvl="5" indent="-609572" algn="l">
              <a:lnSpc>
                <a:spcPct val="115000"/>
              </a:lnSpc>
              <a:spcBef>
                <a:spcPts val="0"/>
              </a:spcBef>
              <a:spcAft>
                <a:spcPts val="0"/>
              </a:spcAft>
              <a:buSzPts val="1200"/>
              <a:buChar char="■"/>
              <a:defRPr sz="2400"/>
            </a:lvl6pPr>
            <a:lvl7pPr marL="6400481" lvl="6" indent="-609572" algn="l">
              <a:lnSpc>
                <a:spcPct val="115000"/>
              </a:lnSpc>
              <a:spcBef>
                <a:spcPts val="0"/>
              </a:spcBef>
              <a:spcAft>
                <a:spcPts val="0"/>
              </a:spcAft>
              <a:buSzPts val="1200"/>
              <a:buChar char="●"/>
              <a:defRPr sz="2400"/>
            </a:lvl7pPr>
            <a:lvl8pPr marL="7314836" lvl="7" indent="-609572" algn="l">
              <a:lnSpc>
                <a:spcPct val="115000"/>
              </a:lnSpc>
              <a:spcBef>
                <a:spcPts val="0"/>
              </a:spcBef>
              <a:spcAft>
                <a:spcPts val="0"/>
              </a:spcAft>
              <a:buSzPts val="1200"/>
              <a:buChar char="○"/>
              <a:defRPr sz="2400"/>
            </a:lvl8pPr>
            <a:lvl9pPr marL="8229189" lvl="8" indent="-609572" algn="l">
              <a:lnSpc>
                <a:spcPct val="115000"/>
              </a:lnSpc>
              <a:spcBef>
                <a:spcPts val="0"/>
              </a:spcBef>
              <a:spcAft>
                <a:spcPts val="0"/>
              </a:spcAft>
              <a:buSzPts val="1200"/>
              <a:buChar char="■"/>
              <a:defRPr sz="2400"/>
            </a:lvl9pPr>
          </a:lstStyle>
          <a:p>
            <a:endParaRPr/>
          </a:p>
        </p:txBody>
      </p:sp>
      <p:sp>
        <p:nvSpPr>
          <p:cNvPr id="16" name="Google Shape;16;p22"/>
          <p:cNvSpPr txBox="1">
            <a:spLocks noGrp="1"/>
          </p:cNvSpPr>
          <p:nvPr>
            <p:ph type="body" idx="2"/>
          </p:nvPr>
        </p:nvSpPr>
        <p:spPr>
          <a:xfrm>
            <a:off x="9664800" y="2304950"/>
            <a:ext cx="7999800" cy="6832800"/>
          </a:xfrm>
          <a:prstGeom prst="rect">
            <a:avLst/>
          </a:prstGeom>
          <a:noFill/>
          <a:ln>
            <a:noFill/>
          </a:ln>
        </p:spPr>
        <p:txBody>
          <a:bodyPr spcFirstLastPara="1" wrap="square" lIns="91398" tIns="91398" rIns="91398" bIns="91398" anchor="t" anchorCtr="0">
            <a:normAutofit/>
          </a:bodyPr>
          <a:lstStyle>
            <a:lvl1pPr marL="914355" lvl="0" indent="-634968" algn="l">
              <a:lnSpc>
                <a:spcPct val="115000"/>
              </a:lnSpc>
              <a:spcBef>
                <a:spcPts val="0"/>
              </a:spcBef>
              <a:spcAft>
                <a:spcPts val="0"/>
              </a:spcAft>
              <a:buSzPts val="1400"/>
              <a:buChar char="●"/>
              <a:defRPr sz="2801">
                <a:solidFill>
                  <a:srgbClr val="262626"/>
                </a:solidFill>
              </a:defRPr>
            </a:lvl1pPr>
            <a:lvl2pPr marL="1828710" lvl="1" indent="-609572" algn="l">
              <a:lnSpc>
                <a:spcPct val="115000"/>
              </a:lnSpc>
              <a:spcBef>
                <a:spcPts val="0"/>
              </a:spcBef>
              <a:spcAft>
                <a:spcPts val="0"/>
              </a:spcAft>
              <a:buSzPts val="1200"/>
              <a:buChar char="○"/>
              <a:defRPr sz="2400"/>
            </a:lvl2pPr>
            <a:lvl3pPr marL="2743064" lvl="2" indent="-609572" algn="l">
              <a:lnSpc>
                <a:spcPct val="115000"/>
              </a:lnSpc>
              <a:spcBef>
                <a:spcPts val="0"/>
              </a:spcBef>
              <a:spcAft>
                <a:spcPts val="0"/>
              </a:spcAft>
              <a:buSzPts val="1200"/>
              <a:buChar char="■"/>
              <a:defRPr sz="2400"/>
            </a:lvl3pPr>
            <a:lvl4pPr marL="3657417" lvl="3" indent="-609572" algn="l">
              <a:lnSpc>
                <a:spcPct val="115000"/>
              </a:lnSpc>
              <a:spcBef>
                <a:spcPts val="0"/>
              </a:spcBef>
              <a:spcAft>
                <a:spcPts val="0"/>
              </a:spcAft>
              <a:buSzPts val="1200"/>
              <a:buChar char="●"/>
              <a:defRPr sz="2400"/>
            </a:lvl4pPr>
            <a:lvl5pPr marL="4571772" lvl="4" indent="-609572" algn="l">
              <a:lnSpc>
                <a:spcPct val="115000"/>
              </a:lnSpc>
              <a:spcBef>
                <a:spcPts val="0"/>
              </a:spcBef>
              <a:spcAft>
                <a:spcPts val="0"/>
              </a:spcAft>
              <a:buSzPts val="1200"/>
              <a:buChar char="○"/>
              <a:defRPr sz="2400"/>
            </a:lvl5pPr>
            <a:lvl6pPr marL="5486127" lvl="5" indent="-609572" algn="l">
              <a:lnSpc>
                <a:spcPct val="115000"/>
              </a:lnSpc>
              <a:spcBef>
                <a:spcPts val="0"/>
              </a:spcBef>
              <a:spcAft>
                <a:spcPts val="0"/>
              </a:spcAft>
              <a:buSzPts val="1200"/>
              <a:buChar char="■"/>
              <a:defRPr sz="2400"/>
            </a:lvl6pPr>
            <a:lvl7pPr marL="6400481" lvl="6" indent="-609572" algn="l">
              <a:lnSpc>
                <a:spcPct val="115000"/>
              </a:lnSpc>
              <a:spcBef>
                <a:spcPts val="0"/>
              </a:spcBef>
              <a:spcAft>
                <a:spcPts val="0"/>
              </a:spcAft>
              <a:buSzPts val="1200"/>
              <a:buChar char="●"/>
              <a:defRPr sz="2400"/>
            </a:lvl7pPr>
            <a:lvl8pPr marL="7314836" lvl="7" indent="-609572" algn="l">
              <a:lnSpc>
                <a:spcPct val="115000"/>
              </a:lnSpc>
              <a:spcBef>
                <a:spcPts val="0"/>
              </a:spcBef>
              <a:spcAft>
                <a:spcPts val="0"/>
              </a:spcAft>
              <a:buSzPts val="1200"/>
              <a:buChar char="○"/>
              <a:defRPr sz="2400"/>
            </a:lvl8pPr>
            <a:lvl9pPr marL="8229189" lvl="8" indent="-609572" algn="l">
              <a:lnSpc>
                <a:spcPct val="115000"/>
              </a:lnSpc>
              <a:spcBef>
                <a:spcPts val="0"/>
              </a:spcBef>
              <a:spcAft>
                <a:spcPts val="0"/>
              </a:spcAft>
              <a:buSzPts val="1200"/>
              <a:buChar char="■"/>
              <a:defRPr sz="2400"/>
            </a:lvl9pPr>
          </a:lstStyle>
          <a:p>
            <a:endParaRPr dirty="0"/>
          </a:p>
        </p:txBody>
      </p:sp>
      <p:sp>
        <p:nvSpPr>
          <p:cNvPr id="17" name="Google Shape;17;p22"/>
          <p:cNvSpPr txBox="1">
            <a:spLocks noGrp="1"/>
          </p:cNvSpPr>
          <p:nvPr>
            <p:ph type="sldNum" idx="12"/>
          </p:nvPr>
        </p:nvSpPr>
        <p:spPr>
          <a:xfrm>
            <a:off x="16944917" y="9326435"/>
            <a:ext cx="1097400" cy="787200"/>
          </a:xfrm>
          <a:prstGeom prst="rect">
            <a:avLst/>
          </a:prstGeom>
          <a:noFill/>
          <a:ln>
            <a:noFill/>
          </a:ln>
        </p:spPr>
        <p:txBody>
          <a:bodyPr spcFirstLastPara="1" wrap="square" lIns="91398" tIns="91398" rIns="91398" bIns="91398" anchor="ctr" anchorCtr="0">
            <a:normAutofit/>
          </a:bodyPr>
          <a:lstStyle>
            <a:lvl1pPr marL="0" marR="0" lvl="0"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badi Extra Light" panose="020B0204020104020204" pitchFamily="34" charset="0"/>
                <a:ea typeface="Abadi Extra Light" panose="020B0204020104020204" pitchFamily="34" charset="0"/>
                <a:cs typeface="29LT Bukra Bold" panose="020B0604020202020204" charset="-78"/>
                <a:sym typeface="Arial"/>
              </a:defRPr>
            </a:lvl1pPr>
            <a:lvl2pPr marL="0" marR="0" lvl="1"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2000" b="0" i="0" u="none" strike="noStrike" cap="none">
                <a:solidFill>
                  <a:schemeClr val="dk2"/>
                </a:solidFill>
                <a:latin typeface="Arial"/>
                <a:ea typeface="Arial"/>
                <a:cs typeface="Arial"/>
                <a:sym typeface="Arial"/>
              </a:defRPr>
            </a:lvl9pPr>
          </a:lstStyle>
          <a:p>
            <a:fld id="{00000000-1234-1234-1234-123412341234}" type="slidenum">
              <a:rPr lang="fr-FR" smtClean="0"/>
              <a:pPr/>
              <a:t>‹N°›</a:t>
            </a:fld>
            <a:endParaRPr lang="fr-FR" dirty="0"/>
          </a:p>
        </p:txBody>
      </p:sp>
    </p:spTree>
    <p:extLst>
      <p:ext uri="{BB962C8B-B14F-4D97-AF65-F5344CB8AC3E}">
        <p14:creationId xmlns:p14="http://schemas.microsoft.com/office/powerpoint/2010/main" val="15547671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706313802"/>
              </p:ext>
            </p:extLst>
          </p:nvPr>
        </p:nvGraphicFramePr>
        <p:xfrm>
          <a:off x="2383" y="2383"/>
          <a:ext cx="2381" cy="2381"/>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2383" y="2383"/>
                        <a:ext cx="2381" cy="2381"/>
                      </a:xfrm>
                      <a:prstGeom prst="rect">
                        <a:avLst/>
                      </a:prstGeom>
                    </p:spPr>
                  </p:pic>
                </p:oleObj>
              </mc:Fallback>
            </mc:AlternateContent>
          </a:graphicData>
        </a:graphic>
      </p:graphicFrame>
      <p:sp>
        <p:nvSpPr>
          <p:cNvPr id="5" name="Date Placeholder 4"/>
          <p:cNvSpPr>
            <a:spLocks noGrp="1"/>
          </p:cNvSpPr>
          <p:nvPr>
            <p:ph type="dt" sz="half" idx="12"/>
          </p:nvPr>
        </p:nvSpPr>
        <p:spPr>
          <a:xfrm>
            <a:off x="14516101" y="9607554"/>
            <a:ext cx="2223077" cy="230832"/>
          </a:xfrm>
          <a:prstGeom prst="rect">
            <a:avLst/>
          </a:prstGeom>
        </p:spPr>
        <p:txBody>
          <a:bodyPr/>
          <a:lstStyle>
            <a:lvl1pPr>
              <a:defRPr>
                <a:solidFill>
                  <a:schemeClr val="bg1">
                    <a:lumMod val="50000"/>
                  </a:schemeClr>
                </a:solidFill>
                <a:latin typeface="Arial" panose="020B0604020202020204" pitchFamily="34" charset="0"/>
                <a:sym typeface="Arial" panose="020B0604020202020204" pitchFamily="34" charset="0"/>
              </a:defRPr>
            </a:lvl1pPr>
          </a:lstStyle>
          <a:p>
            <a:pPr algn="r" defTabSz="1371600">
              <a:defRPr/>
            </a:pPr>
            <a:endParaRPr lang="en-US" sz="1500">
              <a:solidFill>
                <a:srgbClr val="FFFFFF">
                  <a:lumMod val="50000"/>
                </a:srgbClr>
              </a:solidFill>
              <a:cs typeface="Arial" panose="020B0604020202020204" pitchFamily="34" charset="0"/>
            </a:endParaRPr>
          </a:p>
        </p:txBody>
      </p:sp>
      <p:sp>
        <p:nvSpPr>
          <p:cNvPr id="7" name="Copyright" hidden="1"/>
          <p:cNvSpPr txBox="1"/>
          <p:nvPr userDrawn="1"/>
        </p:nvSpPr>
        <p:spPr>
          <a:xfrm rot="16200000">
            <a:off x="14230351" y="5883748"/>
            <a:ext cx="7700963" cy="145424"/>
          </a:xfrm>
          <a:prstGeom prst="rect">
            <a:avLst/>
          </a:prstGeom>
          <a:noFill/>
        </p:spPr>
        <p:txBody>
          <a:bodyPr wrap="square" lIns="0" tIns="0" rIns="0" bIns="0" rtlCol="0" anchor="t">
            <a:spAutoFit/>
          </a:bodyPr>
          <a:lstStyle/>
          <a:p>
            <a:pPr marL="0" marR="0" lvl="0" indent="0" algn="l" defTabSz="1371600" rtl="0" eaLnBrk="1" fontAlgn="auto" latinLnBrk="0" hangingPunct="1">
              <a:lnSpc>
                <a:spcPct val="90000"/>
              </a:lnSpc>
              <a:spcBef>
                <a:spcPts val="0"/>
              </a:spcBef>
              <a:spcAft>
                <a:spcPts val="90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Copyright © 2019 by The Boston Consulting Group, Inc. All rights reserved.</a:t>
            </a:r>
          </a:p>
        </p:txBody>
      </p:sp>
      <p:sp>
        <p:nvSpPr>
          <p:cNvPr id="8" name="Title 4">
            <a:extLst>
              <a:ext uri="{FF2B5EF4-FFF2-40B4-BE49-F238E27FC236}">
                <a16:creationId xmlns:a16="http://schemas.microsoft.com/office/drawing/2014/main" id="{641C4A30-304B-4E45-9A5E-F7E2F5592EA2}"/>
              </a:ext>
            </a:extLst>
          </p:cNvPr>
          <p:cNvSpPr>
            <a:spLocks noGrp="1"/>
          </p:cNvSpPr>
          <p:nvPr>
            <p:ph type="title" hasCustomPrompt="1"/>
          </p:nvPr>
        </p:nvSpPr>
        <p:spPr>
          <a:xfrm>
            <a:off x="945000" y="934200"/>
            <a:ext cx="16399800" cy="664797"/>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4800" b="0" i="0" u="none" kern="1200" spc="0">
                <a:solidFill>
                  <a:schemeClr val="tx2">
                    <a:lumMod val="100000"/>
                  </a:schemeClr>
                </a:solidFill>
                <a:latin typeface="Arial" panose="020B0604020202020204" pitchFamily="34" charset="0"/>
                <a:sym typeface="Arial" panose="020B0604020202020204" pitchFamily="34" charset="0"/>
              </a:defRPr>
            </a:lvl1pPr>
          </a:lstStyle>
          <a:p>
            <a:pPr lvl="0"/>
            <a:r>
              <a:rPr lang="en-US"/>
              <a:t>Click to add title</a:t>
            </a:r>
          </a:p>
        </p:txBody>
      </p:sp>
    </p:spTree>
    <p:extLst>
      <p:ext uri="{BB962C8B-B14F-4D97-AF65-F5344CB8AC3E}">
        <p14:creationId xmlns:p14="http://schemas.microsoft.com/office/powerpoint/2010/main" val="3509391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E1A7D-133A-C7BA-56F0-FA5259A55FD2}"/>
              </a:ext>
            </a:extLst>
          </p:cNvPr>
          <p:cNvSpPr>
            <a:spLocks noGrp="1"/>
          </p:cNvSpPr>
          <p:nvPr>
            <p:ph type="ctrTitle"/>
          </p:nvPr>
        </p:nvSpPr>
        <p:spPr>
          <a:xfrm>
            <a:off x="2286000" y="1683545"/>
            <a:ext cx="13716000" cy="3581400"/>
          </a:xfrm>
        </p:spPr>
        <p:txBody>
          <a:bodyPr anchor="b"/>
          <a:lstStyle>
            <a:lvl1pPr algn="ctr">
              <a:defRPr sz="9000"/>
            </a:lvl1pPr>
          </a:lstStyle>
          <a:p>
            <a:r>
              <a:rPr lang="en-GB"/>
              <a:t>Click to edit Master title style</a:t>
            </a:r>
            <a:endParaRPr lang="fr-FR"/>
          </a:p>
        </p:txBody>
      </p:sp>
      <p:sp>
        <p:nvSpPr>
          <p:cNvPr id="3" name="Subtitle 2">
            <a:extLst>
              <a:ext uri="{FF2B5EF4-FFF2-40B4-BE49-F238E27FC236}">
                <a16:creationId xmlns:a16="http://schemas.microsoft.com/office/drawing/2014/main" id="{42817977-2114-8769-90D3-24A916DD3750}"/>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GB"/>
              <a:t>Click to edit Master subtitle style</a:t>
            </a:r>
            <a:endParaRPr lang="fr-FR"/>
          </a:p>
        </p:txBody>
      </p:sp>
      <p:sp>
        <p:nvSpPr>
          <p:cNvPr id="4" name="Date Placeholder 3">
            <a:extLst>
              <a:ext uri="{FF2B5EF4-FFF2-40B4-BE49-F238E27FC236}">
                <a16:creationId xmlns:a16="http://schemas.microsoft.com/office/drawing/2014/main" id="{C75FD0DF-2F7C-4822-77AD-0F3908F48514}"/>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B53959EE-46B8-70D4-AAD2-1EED90C2B6D0}"/>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D0FEE603-8AC5-62D8-40DB-71E4F8049AA5}"/>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460395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60B05-AE0D-C0A6-993B-BEEEA4D97EB2}"/>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32A33F8C-2FA1-99D0-42E2-4E48A168E7C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74B2BAF6-8D2B-E9B5-7791-8E66FF697BD9}"/>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7ABAB19E-7906-140B-9F51-C32F2123CB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A9ACAD24-F178-81A6-6D9A-CF01BF127A64}"/>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9191749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BD564-84B5-86E7-115E-F55658D54317}"/>
              </a:ext>
            </a:extLst>
          </p:cNvPr>
          <p:cNvSpPr>
            <a:spLocks noGrp="1"/>
          </p:cNvSpPr>
          <p:nvPr>
            <p:ph type="title"/>
          </p:nvPr>
        </p:nvSpPr>
        <p:spPr>
          <a:xfrm>
            <a:off x="1247775" y="2564608"/>
            <a:ext cx="15773400" cy="4279106"/>
          </a:xfrm>
        </p:spPr>
        <p:txBody>
          <a:bodyPr anchor="b"/>
          <a:lstStyle>
            <a:lvl1pPr>
              <a:defRPr sz="9000"/>
            </a:lvl1pPr>
          </a:lstStyle>
          <a:p>
            <a:r>
              <a:rPr lang="en-GB"/>
              <a:t>Click to edit Master title style</a:t>
            </a:r>
            <a:endParaRPr lang="fr-FR"/>
          </a:p>
        </p:txBody>
      </p:sp>
      <p:sp>
        <p:nvSpPr>
          <p:cNvPr id="3" name="Text Placeholder 2">
            <a:extLst>
              <a:ext uri="{FF2B5EF4-FFF2-40B4-BE49-F238E27FC236}">
                <a16:creationId xmlns:a16="http://schemas.microsoft.com/office/drawing/2014/main" id="{6ED527C3-460A-283D-5920-9720C9859C0E}"/>
              </a:ext>
            </a:extLst>
          </p:cNvPr>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65A59D4-027F-8CBE-5422-4F5C374770DF}"/>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C0C2F1D5-935B-9A0E-4D5B-A55556937C5A}"/>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309537EC-8FA4-669A-0227-9286C2534AD2}"/>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3045343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4B1A8-7534-9F2B-EE7E-243597D73F8E}"/>
              </a:ext>
            </a:extLst>
          </p:cNvPr>
          <p:cNvSpPr>
            <a:spLocks noGrp="1"/>
          </p:cNvSpPr>
          <p:nvPr>
            <p:ph type="title"/>
          </p:nvPr>
        </p:nvSpPr>
        <p:spPr/>
        <p:txBody>
          <a:bodyPr/>
          <a:lstStyle/>
          <a:p>
            <a:r>
              <a:rPr lang="en-GB"/>
              <a:t>Click to edit Master title style</a:t>
            </a:r>
            <a:endParaRPr lang="fr-FR"/>
          </a:p>
        </p:txBody>
      </p:sp>
      <p:sp>
        <p:nvSpPr>
          <p:cNvPr id="3" name="Content Placeholder 2">
            <a:extLst>
              <a:ext uri="{FF2B5EF4-FFF2-40B4-BE49-F238E27FC236}">
                <a16:creationId xmlns:a16="http://schemas.microsoft.com/office/drawing/2014/main" id="{C276DBEA-85C1-6821-9DAD-80C197D1AC1C}"/>
              </a:ext>
            </a:extLst>
          </p:cNvPr>
          <p:cNvSpPr>
            <a:spLocks noGrp="1"/>
          </p:cNvSpPr>
          <p:nvPr>
            <p:ph sz="half" idx="1"/>
          </p:nvPr>
        </p:nvSpPr>
        <p:spPr>
          <a:xfrm>
            <a:off x="1257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Content Placeholder 3">
            <a:extLst>
              <a:ext uri="{FF2B5EF4-FFF2-40B4-BE49-F238E27FC236}">
                <a16:creationId xmlns:a16="http://schemas.microsoft.com/office/drawing/2014/main" id="{F356D35F-6426-DCDC-7FD1-969A9C9BEA2A}"/>
              </a:ext>
            </a:extLst>
          </p:cNvPr>
          <p:cNvSpPr>
            <a:spLocks noGrp="1"/>
          </p:cNvSpPr>
          <p:nvPr>
            <p:ph sz="half" idx="2"/>
          </p:nvPr>
        </p:nvSpPr>
        <p:spPr>
          <a:xfrm>
            <a:off x="9258300" y="2738438"/>
            <a:ext cx="7772400" cy="652700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Date Placeholder 4">
            <a:extLst>
              <a:ext uri="{FF2B5EF4-FFF2-40B4-BE49-F238E27FC236}">
                <a16:creationId xmlns:a16="http://schemas.microsoft.com/office/drawing/2014/main" id="{4CAFDCF5-88B6-3275-4126-7DF39F9B808A}"/>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1B98BCF0-0953-206C-BEDC-86525F7DF50A}"/>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31B1A3C4-7DBF-6ACC-7B2E-D7EB83C54C69}"/>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144765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7838A-B38A-7D81-7135-6775BCAB75D4}"/>
              </a:ext>
            </a:extLst>
          </p:cNvPr>
          <p:cNvSpPr>
            <a:spLocks noGrp="1"/>
          </p:cNvSpPr>
          <p:nvPr>
            <p:ph type="title"/>
          </p:nvPr>
        </p:nvSpPr>
        <p:spPr>
          <a:xfrm>
            <a:off x="1259682" y="547688"/>
            <a:ext cx="15773400" cy="1988345"/>
          </a:xfrm>
        </p:spPr>
        <p:txBody>
          <a:bodyPr/>
          <a:lstStyle/>
          <a:p>
            <a:r>
              <a:rPr lang="en-GB"/>
              <a:t>Click to edit Master title style</a:t>
            </a:r>
            <a:endParaRPr lang="fr-FR"/>
          </a:p>
        </p:txBody>
      </p:sp>
      <p:sp>
        <p:nvSpPr>
          <p:cNvPr id="3" name="Text Placeholder 2">
            <a:extLst>
              <a:ext uri="{FF2B5EF4-FFF2-40B4-BE49-F238E27FC236}">
                <a16:creationId xmlns:a16="http://schemas.microsoft.com/office/drawing/2014/main" id="{294C4F29-D0FA-AF8F-1200-28B19CC8099E}"/>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4" name="Content Placeholder 3">
            <a:extLst>
              <a:ext uri="{FF2B5EF4-FFF2-40B4-BE49-F238E27FC236}">
                <a16:creationId xmlns:a16="http://schemas.microsoft.com/office/drawing/2014/main" id="{DFB77517-2A09-8356-725B-E4F5C27AFD29}"/>
              </a:ext>
            </a:extLst>
          </p:cNvPr>
          <p:cNvSpPr>
            <a:spLocks noGrp="1"/>
          </p:cNvSpPr>
          <p:nvPr>
            <p:ph sz="half" idx="2"/>
          </p:nvPr>
        </p:nvSpPr>
        <p:spPr>
          <a:xfrm>
            <a:off x="1259683" y="3757613"/>
            <a:ext cx="7736681"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5" name="Text Placeholder 4">
            <a:extLst>
              <a:ext uri="{FF2B5EF4-FFF2-40B4-BE49-F238E27FC236}">
                <a16:creationId xmlns:a16="http://schemas.microsoft.com/office/drawing/2014/main" id="{6600CA60-C8A9-95A4-A811-16063AF8FCF0}"/>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GB"/>
              <a:t>Click to edit Master text styles</a:t>
            </a:r>
          </a:p>
        </p:txBody>
      </p:sp>
      <p:sp>
        <p:nvSpPr>
          <p:cNvPr id="6" name="Content Placeholder 5">
            <a:extLst>
              <a:ext uri="{FF2B5EF4-FFF2-40B4-BE49-F238E27FC236}">
                <a16:creationId xmlns:a16="http://schemas.microsoft.com/office/drawing/2014/main" id="{2181DEBB-336F-0C2C-200C-A303C85E3E89}"/>
              </a:ext>
            </a:extLst>
          </p:cNvPr>
          <p:cNvSpPr>
            <a:spLocks noGrp="1"/>
          </p:cNvSpPr>
          <p:nvPr>
            <p:ph sz="quarter" idx="4"/>
          </p:nvPr>
        </p:nvSpPr>
        <p:spPr>
          <a:xfrm>
            <a:off x="9258300" y="3757613"/>
            <a:ext cx="7774782" cy="552688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7" name="Date Placeholder 6">
            <a:extLst>
              <a:ext uri="{FF2B5EF4-FFF2-40B4-BE49-F238E27FC236}">
                <a16:creationId xmlns:a16="http://schemas.microsoft.com/office/drawing/2014/main" id="{986DF03B-31AD-EA1B-F705-1B955B9F10E6}"/>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8" name="Footer Placeholder 7">
            <a:extLst>
              <a:ext uri="{FF2B5EF4-FFF2-40B4-BE49-F238E27FC236}">
                <a16:creationId xmlns:a16="http://schemas.microsoft.com/office/drawing/2014/main" id="{CA77AF87-2B70-7831-24D9-757DB9216102}"/>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id="{BAC9090C-A3A0-8996-00BF-4C87AB5E41F6}"/>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9377099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122B-589B-75E1-EEF5-360470CB9741}"/>
              </a:ext>
            </a:extLst>
          </p:cNvPr>
          <p:cNvSpPr>
            <a:spLocks noGrp="1"/>
          </p:cNvSpPr>
          <p:nvPr>
            <p:ph type="title"/>
          </p:nvPr>
        </p:nvSpPr>
        <p:spPr/>
        <p:txBody>
          <a:bodyPr/>
          <a:lstStyle/>
          <a:p>
            <a:r>
              <a:rPr lang="en-GB"/>
              <a:t>Click to edit Master title style</a:t>
            </a:r>
            <a:endParaRPr lang="fr-FR"/>
          </a:p>
        </p:txBody>
      </p:sp>
      <p:sp>
        <p:nvSpPr>
          <p:cNvPr id="3" name="Date Placeholder 2">
            <a:extLst>
              <a:ext uri="{FF2B5EF4-FFF2-40B4-BE49-F238E27FC236}">
                <a16:creationId xmlns:a16="http://schemas.microsoft.com/office/drawing/2014/main" id="{8760C526-01BF-2678-FC3F-57E6B2CDF84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4" name="Footer Placeholder 3">
            <a:extLst>
              <a:ext uri="{FF2B5EF4-FFF2-40B4-BE49-F238E27FC236}">
                <a16:creationId xmlns:a16="http://schemas.microsoft.com/office/drawing/2014/main" id="{E486AC3B-610F-95F6-1333-8748B31FCFB1}"/>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id="{517A35C6-9A41-8B82-4892-2A99A45934DA}"/>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6433787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20A9E8-7908-1260-3348-E55AF96BA803}"/>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3" name="Footer Placeholder 2">
            <a:extLst>
              <a:ext uri="{FF2B5EF4-FFF2-40B4-BE49-F238E27FC236}">
                <a16:creationId xmlns:a16="http://schemas.microsoft.com/office/drawing/2014/main" id="{CFB2726B-AD8A-B55C-1C59-F028EC2BC1C3}"/>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id="{129BD0E3-4A2F-B68F-0D2E-B50439E7701C}"/>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801440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FF7B-DDAE-EF54-5B92-FD50122047F8}"/>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Content Placeholder 2">
            <a:extLst>
              <a:ext uri="{FF2B5EF4-FFF2-40B4-BE49-F238E27FC236}">
                <a16:creationId xmlns:a16="http://schemas.microsoft.com/office/drawing/2014/main" id="{7B3D2F47-A16E-4816-238B-7970F7926968}"/>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Text Placeholder 3">
            <a:extLst>
              <a:ext uri="{FF2B5EF4-FFF2-40B4-BE49-F238E27FC236}">
                <a16:creationId xmlns:a16="http://schemas.microsoft.com/office/drawing/2014/main" id="{DE420B14-7611-2175-A553-108549621FF1}"/>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F9F203B8-DCAF-0CDA-17AC-4131BA35F7A2}"/>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0E6EABE8-1034-2E11-57E6-536A8145D170}"/>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883B5A67-99A1-AF6F-EE71-5A3F4BE5A561}"/>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3945677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887DF-05E6-FF46-D444-52E565E99C51}"/>
              </a:ext>
            </a:extLst>
          </p:cNvPr>
          <p:cNvSpPr>
            <a:spLocks noGrp="1"/>
          </p:cNvSpPr>
          <p:nvPr>
            <p:ph type="title"/>
          </p:nvPr>
        </p:nvSpPr>
        <p:spPr>
          <a:xfrm>
            <a:off x="1259683" y="685800"/>
            <a:ext cx="5898356" cy="2400300"/>
          </a:xfrm>
        </p:spPr>
        <p:txBody>
          <a:bodyPr anchor="b"/>
          <a:lstStyle>
            <a:lvl1pPr>
              <a:defRPr sz="4800"/>
            </a:lvl1pPr>
          </a:lstStyle>
          <a:p>
            <a:r>
              <a:rPr lang="en-GB"/>
              <a:t>Click to edit Master title style</a:t>
            </a:r>
            <a:endParaRPr lang="fr-FR"/>
          </a:p>
        </p:txBody>
      </p:sp>
      <p:sp>
        <p:nvSpPr>
          <p:cNvPr id="3" name="Picture Placeholder 2">
            <a:extLst>
              <a:ext uri="{FF2B5EF4-FFF2-40B4-BE49-F238E27FC236}">
                <a16:creationId xmlns:a16="http://schemas.microsoft.com/office/drawing/2014/main" id="{DD7DDEE1-2F69-51BE-B875-00F7CCF4B64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fr-FR"/>
          </a:p>
        </p:txBody>
      </p:sp>
      <p:sp>
        <p:nvSpPr>
          <p:cNvPr id="4" name="Text Placeholder 3">
            <a:extLst>
              <a:ext uri="{FF2B5EF4-FFF2-40B4-BE49-F238E27FC236}">
                <a16:creationId xmlns:a16="http://schemas.microsoft.com/office/drawing/2014/main" id="{FBF25769-1055-6E36-0171-F107295ACF9A}"/>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GB"/>
              <a:t>Click to edit Master text styles</a:t>
            </a:r>
          </a:p>
        </p:txBody>
      </p:sp>
      <p:sp>
        <p:nvSpPr>
          <p:cNvPr id="5" name="Date Placeholder 4">
            <a:extLst>
              <a:ext uri="{FF2B5EF4-FFF2-40B4-BE49-F238E27FC236}">
                <a16:creationId xmlns:a16="http://schemas.microsoft.com/office/drawing/2014/main" id="{BC3F11B4-5019-D5E8-9932-DACFAAFEDD51}"/>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6" name="Footer Placeholder 5">
            <a:extLst>
              <a:ext uri="{FF2B5EF4-FFF2-40B4-BE49-F238E27FC236}">
                <a16:creationId xmlns:a16="http://schemas.microsoft.com/office/drawing/2014/main" id="{A23E3999-7D4A-226D-9BF1-254F118330F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id="{DFE6996B-8DF5-A997-D8A2-BEFBEF1A349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327268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3E3F6-7846-90CD-92FA-684562CAA492}"/>
              </a:ext>
            </a:extLst>
          </p:cNvPr>
          <p:cNvSpPr>
            <a:spLocks noGrp="1"/>
          </p:cNvSpPr>
          <p:nvPr>
            <p:ph type="title"/>
          </p:nvPr>
        </p:nvSpPr>
        <p:spPr/>
        <p:txBody>
          <a:bodyPr/>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217C1EBC-60B2-9345-3633-69C116B7B79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C7FDC100-35C2-F87E-AECE-6F43CE0A8FB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F05F89B8-62CF-2AB2-3340-71A4402E5BC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14DC5BCB-E35A-F406-0A50-79C1B59281F7}"/>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27496317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A0AF2E-B9D9-E3CC-9559-789A57BBCE0F}"/>
              </a:ext>
            </a:extLst>
          </p:cNvPr>
          <p:cNvSpPr>
            <a:spLocks noGrp="1"/>
          </p:cNvSpPr>
          <p:nvPr>
            <p:ph type="title" orient="vert"/>
          </p:nvPr>
        </p:nvSpPr>
        <p:spPr>
          <a:xfrm>
            <a:off x="13087350" y="547688"/>
            <a:ext cx="3943350" cy="8717757"/>
          </a:xfrm>
        </p:spPr>
        <p:txBody>
          <a:bodyPr vert="eaVert"/>
          <a:lstStyle/>
          <a:p>
            <a:r>
              <a:rPr lang="en-GB"/>
              <a:t>Click to edit Master title style</a:t>
            </a:r>
            <a:endParaRPr lang="fr-FR"/>
          </a:p>
        </p:txBody>
      </p:sp>
      <p:sp>
        <p:nvSpPr>
          <p:cNvPr id="3" name="Vertical Text Placeholder 2">
            <a:extLst>
              <a:ext uri="{FF2B5EF4-FFF2-40B4-BE49-F238E27FC236}">
                <a16:creationId xmlns:a16="http://schemas.microsoft.com/office/drawing/2014/main" id="{46CEF40B-56E7-6359-4B41-D37D4F6C11A6}"/>
              </a:ext>
            </a:extLst>
          </p:cNvPr>
          <p:cNvSpPr>
            <a:spLocks noGrp="1"/>
          </p:cNvSpPr>
          <p:nvPr>
            <p:ph type="body" orient="vert" idx="1"/>
          </p:nvPr>
        </p:nvSpPr>
        <p:spPr>
          <a:xfrm>
            <a:off x="1257300" y="547688"/>
            <a:ext cx="11601450" cy="871775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3F289521-DDEC-DF4F-76CD-DEA501485BA7}"/>
              </a:ext>
            </a:extLst>
          </p:cNvPr>
          <p:cNvSpPr>
            <a:spLocks noGrp="1"/>
          </p:cNvSpPr>
          <p:nvPr>
            <p:ph type="dt" sz="half" idx="10"/>
          </p:nvPr>
        </p:nvSpPr>
        <p:spPr/>
        <p:txBody>
          <a:body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751E2D56-F0DC-0F44-81EC-2A262D88806D}"/>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id="{582274EB-77BA-A83F-7ABD-C2AD5EC4709E}"/>
              </a:ext>
            </a:extLst>
          </p:cNvPr>
          <p:cNvSpPr>
            <a:spLocks noGrp="1"/>
          </p:cNvSpPr>
          <p:nvPr>
            <p:ph type="sldNum" sz="quarter" idx="12"/>
          </p:nvPr>
        </p:nvSpPr>
        <p:spPr/>
        <p:txBody>
          <a:bodyPr/>
          <a:lstStyle/>
          <a:p>
            <a:fld id="{10431A4C-33E2-9F49-8919-F092A1624A0C}" type="slidenum">
              <a:rPr lang="fr-FR" smtClean="0"/>
              <a:t>‹N°›</a:t>
            </a:fld>
            <a:endParaRPr lang="fr-FR"/>
          </a:p>
        </p:txBody>
      </p:sp>
    </p:spTree>
    <p:extLst>
      <p:ext uri="{BB962C8B-B14F-4D97-AF65-F5344CB8AC3E}">
        <p14:creationId xmlns:p14="http://schemas.microsoft.com/office/powerpoint/2010/main" val="10904372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Main Content">
    <p:spTree>
      <p:nvGrpSpPr>
        <p:cNvPr id="1" name=""/>
        <p:cNvGrpSpPr/>
        <p:nvPr/>
      </p:nvGrpSpPr>
      <p:grpSpPr>
        <a:xfrm>
          <a:off x="0" y="0"/>
          <a:ext cx="0" cy="0"/>
          <a:chOff x="0" y="0"/>
          <a:chExt cx="0" cy="0"/>
        </a:xfrm>
      </p:grpSpPr>
      <p:sp>
        <p:nvSpPr>
          <p:cNvPr id="6" name="Rectangle 5"/>
          <p:cNvSpPr/>
          <p:nvPr userDrawn="1"/>
        </p:nvSpPr>
        <p:spPr>
          <a:xfrm>
            <a:off x="1135862" y="9102857"/>
            <a:ext cx="15981710" cy="91439"/>
          </a:xfrm>
          <a:prstGeom prst="rect">
            <a:avLst/>
          </a:prstGeom>
          <a:solidFill>
            <a:srgbClr val="4D4D4D"/>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202500" tIns="202500" rIns="202500" bIns="202500" rtlCol="0" anchor="ctr"/>
          <a:lstStyle/>
          <a:p>
            <a:pPr algn="ctr"/>
            <a:endParaRPr lang="en-US" sz="1575" dirty="0">
              <a:solidFill>
                <a:schemeClr val="tx2">
                  <a:lumMod val="20000"/>
                  <a:lumOff val="80000"/>
                </a:schemeClr>
              </a:solidFill>
            </a:endParaRPr>
          </a:p>
        </p:txBody>
      </p:sp>
      <p:sp>
        <p:nvSpPr>
          <p:cNvPr id="14" name="Title 1"/>
          <p:cNvSpPr>
            <a:spLocks noGrp="1"/>
          </p:cNvSpPr>
          <p:nvPr>
            <p:ph type="title" hasCustomPrompt="1"/>
          </p:nvPr>
        </p:nvSpPr>
        <p:spPr>
          <a:xfrm>
            <a:off x="934692" y="1274512"/>
            <a:ext cx="11485476" cy="1084493"/>
          </a:xfrm>
          <a:prstGeom prst="rect">
            <a:avLst/>
          </a:prstGeom>
        </p:spPr>
        <p:txBody>
          <a:bodyPr/>
          <a:lstStyle>
            <a:lvl1pPr>
              <a:defRPr sz="4800">
                <a:solidFill>
                  <a:srgbClr val="4D4D4D"/>
                </a:solidFill>
                <a:latin typeface="Montserrat" charset="0"/>
                <a:ea typeface="Montserrat" charset="0"/>
                <a:cs typeface="Montserrat" charset="0"/>
              </a:defRPr>
            </a:lvl1pPr>
          </a:lstStyle>
          <a:p>
            <a:r>
              <a:rPr lang="en-US" dirty="0"/>
              <a:t>Add New Title</a:t>
            </a:r>
          </a:p>
        </p:txBody>
      </p:sp>
      <p:sp>
        <p:nvSpPr>
          <p:cNvPr id="2" name="Footer Placeholder 1">
            <a:extLst>
              <a:ext uri="{FF2B5EF4-FFF2-40B4-BE49-F238E27FC236}">
                <a16:creationId xmlns:a16="http://schemas.microsoft.com/office/drawing/2014/main" id="{8A83D0F8-2292-1940-B321-9698C285F740}"/>
              </a:ext>
            </a:extLst>
          </p:cNvPr>
          <p:cNvSpPr>
            <a:spLocks noGrp="1"/>
          </p:cNvSpPr>
          <p:nvPr>
            <p:ph type="ftr" sz="quarter" idx="10"/>
          </p:nvPr>
        </p:nvSpPr>
        <p:spPr/>
        <p:txBody>
          <a:bodyPr/>
          <a:lstStyle/>
          <a:p>
            <a:r>
              <a:rPr lang="en-US"/>
              <a:t>TaRL PPT TIPS | 2019</a:t>
            </a:r>
            <a:endParaRPr lang="en-US" dirty="0"/>
          </a:p>
        </p:txBody>
      </p:sp>
      <p:sp>
        <p:nvSpPr>
          <p:cNvPr id="3" name="Slide Number Placeholder 2">
            <a:extLst>
              <a:ext uri="{FF2B5EF4-FFF2-40B4-BE49-F238E27FC236}">
                <a16:creationId xmlns:a16="http://schemas.microsoft.com/office/drawing/2014/main" id="{17C0F0CE-151D-274C-8BAC-CA0B889636E7}"/>
              </a:ext>
            </a:extLst>
          </p:cNvPr>
          <p:cNvSpPr>
            <a:spLocks noGrp="1"/>
          </p:cNvSpPr>
          <p:nvPr>
            <p:ph type="sldNum" sz="quarter" idx="11"/>
          </p:nvPr>
        </p:nvSpPr>
        <p:spPr/>
        <p:txBody>
          <a:bodyPr/>
          <a:lstStyle/>
          <a:p>
            <a:fld id="{7468CC59-DEF6-F84A-BE3F-F46808761F63}" type="slidenum">
              <a:rPr lang="en-US" smtClean="0"/>
              <a:pPr/>
              <a:t>‹N°›</a:t>
            </a:fld>
            <a:endParaRPr lang="en-US" dirty="0"/>
          </a:p>
        </p:txBody>
      </p:sp>
      <p:sp>
        <p:nvSpPr>
          <p:cNvPr id="5" name="Content Placeholder 4">
            <a:extLst>
              <a:ext uri="{FF2B5EF4-FFF2-40B4-BE49-F238E27FC236}">
                <a16:creationId xmlns:a16="http://schemas.microsoft.com/office/drawing/2014/main" id="{2EA71497-3EBF-D549-AD45-164835816931}"/>
              </a:ext>
            </a:extLst>
          </p:cNvPr>
          <p:cNvSpPr>
            <a:spLocks noGrp="1"/>
          </p:cNvSpPr>
          <p:nvPr>
            <p:ph sz="quarter" idx="12" hasCustomPrompt="1"/>
          </p:nvPr>
        </p:nvSpPr>
        <p:spPr>
          <a:xfrm>
            <a:off x="933451" y="2559050"/>
            <a:ext cx="16182977" cy="6248400"/>
          </a:xfrm>
          <a:prstGeom prst="rect">
            <a:avLst/>
          </a:prstGeom>
        </p:spPr>
        <p:txBody>
          <a:bodyPr/>
          <a:lstStyle>
            <a:lvl1pPr>
              <a:defRPr>
                <a:solidFill>
                  <a:srgbClr val="4D4D4D"/>
                </a:solidFill>
                <a:latin typeface="Montserrat" pitchFamily="2" charset="77"/>
              </a:defRPr>
            </a:lvl1pPr>
            <a:lvl2pPr>
              <a:defRPr>
                <a:latin typeface="Montserrat" pitchFamily="2" charset="77"/>
              </a:defRPr>
            </a:lvl2pPr>
            <a:lvl3pPr>
              <a:defRPr>
                <a:latin typeface="Montserrat" pitchFamily="2" charset="77"/>
              </a:defRPr>
            </a:lvl3pPr>
            <a:lvl4pPr>
              <a:defRPr>
                <a:latin typeface="Montserrat" pitchFamily="2" charset="77"/>
              </a:defRPr>
            </a:lvl4pPr>
            <a:lvl5pPr>
              <a:defRPr>
                <a:latin typeface="Montserrat" pitchFamily="2" charset="77"/>
              </a:defRPr>
            </a:lvl5pPr>
          </a:lstStyle>
          <a:p>
            <a:pPr lvl="0"/>
            <a:r>
              <a:rPr lang="en-US" dirty="0"/>
              <a:t>Click to add text, image, or graph</a:t>
            </a:r>
          </a:p>
        </p:txBody>
      </p:sp>
    </p:spTree>
    <p:extLst>
      <p:ext uri="{BB962C8B-B14F-4D97-AF65-F5344CB8AC3E}">
        <p14:creationId xmlns:p14="http://schemas.microsoft.com/office/powerpoint/2010/main" val="29252908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43"/>
        <p:cNvGrpSpPr/>
        <p:nvPr/>
      </p:nvGrpSpPr>
      <p:grpSpPr>
        <a:xfrm>
          <a:off x="0" y="0"/>
          <a:ext cx="0" cy="0"/>
          <a:chOff x="0" y="0"/>
          <a:chExt cx="0" cy="0"/>
        </a:xfrm>
      </p:grpSpPr>
      <p:sp>
        <p:nvSpPr>
          <p:cNvPr id="45" name="Google Shape;45;p24"/>
          <p:cNvSpPr txBox="1">
            <a:spLocks noGrp="1"/>
          </p:cNvSpPr>
          <p:nvPr>
            <p:ph type="title"/>
          </p:nvPr>
        </p:nvSpPr>
        <p:spPr>
          <a:xfrm>
            <a:off x="934692" y="1274513"/>
            <a:ext cx="11485476" cy="108449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4D4D4D"/>
              </a:buClr>
              <a:buSzPts val="3200"/>
              <a:buFont typeface="Montserrat"/>
              <a:buNone/>
              <a:defRPr sz="4800" b="0" i="0" u="none" strike="noStrike" cap="none">
                <a:solidFill>
                  <a:srgbClr val="4D4D4D"/>
                </a:solidFill>
                <a:latin typeface="Montserrat"/>
                <a:ea typeface="Montserrat"/>
                <a:cs typeface="Montserrat"/>
                <a:sym typeface="Montserrat"/>
              </a:defRPr>
            </a:lvl1pPr>
            <a:lvl2pPr lvl="1">
              <a:spcBef>
                <a:spcPts val="0"/>
              </a:spcBef>
              <a:spcAft>
                <a:spcPts val="0"/>
              </a:spcAft>
              <a:buSzPts val="1400"/>
              <a:buNone/>
              <a:defRPr sz="2700"/>
            </a:lvl2pPr>
            <a:lvl3pPr lvl="2">
              <a:spcBef>
                <a:spcPts val="0"/>
              </a:spcBef>
              <a:spcAft>
                <a:spcPts val="0"/>
              </a:spcAft>
              <a:buSzPts val="1400"/>
              <a:buNone/>
              <a:defRPr sz="2700"/>
            </a:lvl3pPr>
            <a:lvl4pPr lvl="3">
              <a:spcBef>
                <a:spcPts val="0"/>
              </a:spcBef>
              <a:spcAft>
                <a:spcPts val="0"/>
              </a:spcAft>
              <a:buSzPts val="1400"/>
              <a:buNone/>
              <a:defRPr sz="2700"/>
            </a:lvl4pPr>
            <a:lvl5pPr lvl="4">
              <a:spcBef>
                <a:spcPts val="0"/>
              </a:spcBef>
              <a:spcAft>
                <a:spcPts val="0"/>
              </a:spcAft>
              <a:buSzPts val="1400"/>
              <a:buNone/>
              <a:defRPr sz="2700"/>
            </a:lvl5pPr>
            <a:lvl6pPr lvl="5">
              <a:spcBef>
                <a:spcPts val="0"/>
              </a:spcBef>
              <a:spcAft>
                <a:spcPts val="0"/>
              </a:spcAft>
              <a:buSzPts val="1400"/>
              <a:buNone/>
              <a:defRPr sz="2700"/>
            </a:lvl6pPr>
            <a:lvl7pPr lvl="6">
              <a:spcBef>
                <a:spcPts val="0"/>
              </a:spcBef>
              <a:spcAft>
                <a:spcPts val="0"/>
              </a:spcAft>
              <a:buSzPts val="1400"/>
              <a:buNone/>
              <a:defRPr sz="2700"/>
            </a:lvl7pPr>
            <a:lvl8pPr lvl="7">
              <a:spcBef>
                <a:spcPts val="0"/>
              </a:spcBef>
              <a:spcAft>
                <a:spcPts val="0"/>
              </a:spcAft>
              <a:buSzPts val="1400"/>
              <a:buNone/>
              <a:defRPr sz="2700"/>
            </a:lvl8pPr>
            <a:lvl9pPr lvl="8">
              <a:spcBef>
                <a:spcPts val="0"/>
              </a:spcBef>
              <a:spcAft>
                <a:spcPts val="0"/>
              </a:spcAft>
              <a:buSzPts val="1400"/>
              <a:buNone/>
              <a:defRPr sz="2700"/>
            </a:lvl9pPr>
          </a:lstStyle>
          <a:p>
            <a:endParaRPr/>
          </a:p>
        </p:txBody>
      </p:sp>
      <p:sp>
        <p:nvSpPr>
          <p:cNvPr id="46" name="Google Shape;46;p24"/>
          <p:cNvSpPr txBox="1">
            <a:spLocks noGrp="1"/>
          </p:cNvSpPr>
          <p:nvPr>
            <p:ph type="ftr" idx="11"/>
          </p:nvPr>
        </p:nvSpPr>
        <p:spPr>
          <a:xfrm>
            <a:off x="1135859" y="9334973"/>
            <a:ext cx="6172200" cy="549275"/>
          </a:xfrm>
          <a:prstGeom prst="rect">
            <a:avLst/>
          </a:prstGeom>
          <a:noFill/>
          <a:ln>
            <a:noFill/>
          </a:ln>
        </p:spPr>
        <p:txBody>
          <a:bodyPr spcFirstLastPara="1" wrap="square" lIns="0" tIns="45700" rIns="0"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4"/>
          <p:cNvSpPr txBox="1">
            <a:spLocks noGrp="1"/>
          </p:cNvSpPr>
          <p:nvPr>
            <p:ph type="sldNum" idx="12"/>
          </p:nvPr>
        </p:nvSpPr>
        <p:spPr>
          <a:xfrm>
            <a:off x="12915900" y="9334973"/>
            <a:ext cx="4114800" cy="549275"/>
          </a:xfrm>
          <a:prstGeom prst="rect">
            <a:avLst/>
          </a:prstGeom>
          <a:noFill/>
          <a:ln>
            <a:noFill/>
          </a:ln>
        </p:spPr>
        <p:txBody>
          <a:bodyPr spcFirstLastPara="1" wrap="square" lIns="0" tIns="45700" rIns="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a:t>
            </a:fld>
            <a:endParaRPr lang="en-US"/>
          </a:p>
        </p:txBody>
      </p:sp>
    </p:spTree>
    <p:extLst>
      <p:ext uri="{BB962C8B-B14F-4D97-AF65-F5344CB8AC3E}">
        <p14:creationId xmlns:p14="http://schemas.microsoft.com/office/powerpoint/2010/main" val="5019284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1706313802"/>
              </p:ext>
            </p:extLst>
          </p:nvPr>
        </p:nvGraphicFramePr>
        <p:xfrm>
          <a:off x="2383" y="2383"/>
          <a:ext cx="2381" cy="2381"/>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2383" y="2383"/>
                        <a:ext cx="2381" cy="2381"/>
                      </a:xfrm>
                      <a:prstGeom prst="rect">
                        <a:avLst/>
                      </a:prstGeom>
                    </p:spPr>
                  </p:pic>
                </p:oleObj>
              </mc:Fallback>
            </mc:AlternateContent>
          </a:graphicData>
        </a:graphic>
      </p:graphicFrame>
      <p:sp>
        <p:nvSpPr>
          <p:cNvPr id="5" name="Date Placeholder 4"/>
          <p:cNvSpPr>
            <a:spLocks noGrp="1"/>
          </p:cNvSpPr>
          <p:nvPr>
            <p:ph type="dt" sz="half" idx="12"/>
          </p:nvPr>
        </p:nvSpPr>
        <p:spPr>
          <a:xfrm>
            <a:off x="14516101" y="9607554"/>
            <a:ext cx="2223077" cy="230832"/>
          </a:xfrm>
          <a:prstGeom prst="rect">
            <a:avLst/>
          </a:prstGeom>
        </p:spPr>
        <p:txBody>
          <a:bodyPr/>
          <a:lstStyle>
            <a:lvl1pPr>
              <a:defRPr>
                <a:solidFill>
                  <a:schemeClr val="bg1">
                    <a:lumMod val="50000"/>
                  </a:schemeClr>
                </a:solidFill>
                <a:latin typeface="Arial" panose="020B0604020202020204" pitchFamily="34" charset="0"/>
                <a:sym typeface="Arial" panose="020B0604020202020204" pitchFamily="34" charset="0"/>
              </a:defRPr>
            </a:lvl1pPr>
          </a:lstStyle>
          <a:p>
            <a:pPr algn="r" defTabSz="1371600">
              <a:defRPr/>
            </a:pPr>
            <a:endParaRPr lang="en-US" sz="1500">
              <a:solidFill>
                <a:srgbClr val="FFFFFF">
                  <a:lumMod val="50000"/>
                </a:srgbClr>
              </a:solidFill>
              <a:cs typeface="Arial" panose="020B0604020202020204" pitchFamily="34" charset="0"/>
            </a:endParaRPr>
          </a:p>
        </p:txBody>
      </p:sp>
      <p:sp>
        <p:nvSpPr>
          <p:cNvPr id="7" name="Copyright" hidden="1"/>
          <p:cNvSpPr txBox="1"/>
          <p:nvPr userDrawn="1"/>
        </p:nvSpPr>
        <p:spPr>
          <a:xfrm rot="16200000">
            <a:off x="14230351" y="5883748"/>
            <a:ext cx="7700963" cy="145424"/>
          </a:xfrm>
          <a:prstGeom prst="rect">
            <a:avLst/>
          </a:prstGeom>
          <a:noFill/>
        </p:spPr>
        <p:txBody>
          <a:bodyPr wrap="square" lIns="0" tIns="0" rIns="0" bIns="0" rtlCol="0" anchor="t">
            <a:spAutoFit/>
          </a:bodyPr>
          <a:lstStyle/>
          <a:p>
            <a:pPr marL="0" marR="0" lvl="0" indent="0" algn="l" defTabSz="1371600" rtl="0" eaLnBrk="1" fontAlgn="auto" latinLnBrk="0" hangingPunct="1">
              <a:lnSpc>
                <a:spcPct val="90000"/>
              </a:lnSpc>
              <a:spcBef>
                <a:spcPts val="0"/>
              </a:spcBef>
              <a:spcAft>
                <a:spcPts val="900"/>
              </a:spcAft>
              <a:buClrTx/>
              <a:buSzTx/>
              <a:buFontTx/>
              <a:buNone/>
              <a:tabLst/>
              <a:defRPr/>
            </a:pPr>
            <a:r>
              <a:rPr kumimoji="0" lang="en-US" sz="1050" b="0" i="0" u="none" strike="noStrike" kern="1200" cap="none" spc="0" normalizeH="0" baseline="0" noProof="0">
                <a:ln>
                  <a:noFill/>
                </a:ln>
                <a:solidFill>
                  <a:srgbClr val="FFFFFF">
                    <a:lumMod val="50000"/>
                  </a:srgbClr>
                </a:solidFill>
                <a:effectLst/>
                <a:uLnTx/>
                <a:uFillTx/>
                <a:latin typeface="Arial" panose="020B0604020202020204" pitchFamily="34" charset="0"/>
                <a:ea typeface="+mn-ea"/>
                <a:cs typeface="Arial" panose="020B0604020202020204" pitchFamily="34" charset="0"/>
                <a:sym typeface="Arial" panose="020B0604020202020204" pitchFamily="34" charset="0"/>
              </a:rPr>
              <a:t>Copyright © 2019 by The Boston Consulting Group, Inc. All rights reserved.</a:t>
            </a:r>
          </a:p>
        </p:txBody>
      </p:sp>
      <p:sp>
        <p:nvSpPr>
          <p:cNvPr id="8" name="Title 4">
            <a:extLst>
              <a:ext uri="{FF2B5EF4-FFF2-40B4-BE49-F238E27FC236}">
                <a16:creationId xmlns:a16="http://schemas.microsoft.com/office/drawing/2014/main" id="{641C4A30-304B-4E45-9A5E-F7E2F5592EA2}"/>
              </a:ext>
            </a:extLst>
          </p:cNvPr>
          <p:cNvSpPr>
            <a:spLocks noGrp="1"/>
          </p:cNvSpPr>
          <p:nvPr>
            <p:ph type="title" hasCustomPrompt="1"/>
          </p:nvPr>
        </p:nvSpPr>
        <p:spPr>
          <a:xfrm>
            <a:off x="945000" y="934200"/>
            <a:ext cx="16399800" cy="664797"/>
          </a:xfrm>
          <a:prstGeom prst="rect">
            <a:avLst/>
          </a:prstGeom>
        </p:spPr>
        <p:txBody>
          <a:bodyPr vert="horz" wrap="square" lIns="0" tIns="0" rIns="0" bIns="0" anchor="t" anchorCtr="0">
            <a:spAutoFit/>
          </a:bodyPr>
          <a:lstStyle>
            <a:lvl1pPr marL="0" indent="0" algn="l">
              <a:lnSpc>
                <a:spcPct val="90000"/>
              </a:lnSpc>
              <a:spcBef>
                <a:spcPct val="0"/>
              </a:spcBef>
              <a:spcAft>
                <a:spcPts val="0"/>
              </a:spcAft>
              <a:defRPr sz="4800" b="0" i="0" u="none" kern="1200" spc="0">
                <a:solidFill>
                  <a:schemeClr val="tx2">
                    <a:lumMod val="100000"/>
                  </a:schemeClr>
                </a:solidFill>
                <a:latin typeface="Arial" panose="020B0604020202020204" pitchFamily="34" charset="0"/>
                <a:sym typeface="Arial" panose="020B0604020202020204" pitchFamily="34" charset="0"/>
              </a:defRPr>
            </a:lvl1pPr>
          </a:lstStyle>
          <a:p>
            <a:pPr lvl="0"/>
            <a:r>
              <a:rPr lang="en-US"/>
              <a:t>Click to add title</a:t>
            </a:r>
          </a:p>
        </p:txBody>
      </p:sp>
    </p:spTree>
    <p:extLst>
      <p:ext uri="{BB962C8B-B14F-4D97-AF65-F5344CB8AC3E}">
        <p14:creationId xmlns:p14="http://schemas.microsoft.com/office/powerpoint/2010/main" val="42431543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Title 1"/>
          <p:cNvSpPr>
            <a:spLocks noGrp="1"/>
          </p:cNvSpPr>
          <p:nvPr>
            <p:ph type="title"/>
          </p:nvPr>
        </p:nvSpPr>
        <p:spPr/>
        <p:txBody>
          <a:bodyPr/>
          <a:lstStyle/>
          <a:p>
            <a:r>
              <a:rPr lang="fr-FR"/>
              <a:t>Modifiez le style du titre</a:t>
            </a:r>
            <a:endParaRPr lang="en-US" dirty="0"/>
          </a:p>
        </p:txBody>
      </p:sp>
      <p:sp>
        <p:nvSpPr>
          <p:cNvPr id="12" name="Content Placeholder 2"/>
          <p:cNvSpPr>
            <a:spLocks noGrp="1"/>
          </p:cNvSpPr>
          <p:nvPr>
            <p:ph sz="quarter" idx="13"/>
          </p:nvPr>
        </p:nvSpPr>
        <p:spPr>
          <a:xfrm>
            <a:off x="1370661" y="3550639"/>
            <a:ext cx="15545739" cy="513616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6/18/2026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3752963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theme" Target="../theme/theme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fr-FR" dirty="0"/>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latin typeface="MadaniArabic-ExtraLight" panose="00000300000000000000" pitchFamily="2" charset="-78"/>
              </a:defRPr>
            </a:lvl1pPr>
          </a:lstStyle>
          <a:p>
            <a:fld id="{556AEF54-8020-264E-8633-EC076FC4BE11}" type="datetimeFigureOut">
              <a:rPr lang="fr-FR" smtClean="0"/>
              <a:pPr/>
              <a:t>18/06/2026</a:t>
            </a:fld>
            <a:endParaRPr lang="fr-FR" dirty="0"/>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latin typeface="MadaniArabic-ExtraLight" panose="00000300000000000000" pitchFamily="2" charset="-78"/>
              </a:defRPr>
            </a:lvl1pPr>
          </a:lstStyle>
          <a:p>
            <a:endParaRPr lang="fr-FR" dirty="0"/>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latin typeface="MadaniArabic-ExtraLight" panose="00000300000000000000" pitchFamily="2" charset="-78"/>
              </a:defRPr>
            </a:lvl1pPr>
          </a:lstStyle>
          <a:p>
            <a:fld id="{10431A4C-33E2-9F49-8919-F092A1624A0C}" type="slidenum">
              <a:rPr lang="fr-FR" smtClean="0"/>
              <a:pPr/>
              <a:t>‹N°›</a:t>
            </a:fld>
            <a:endParaRPr lang="fr-FR" dirty="0"/>
          </a:p>
        </p:txBody>
      </p:sp>
    </p:spTree>
    <p:extLst>
      <p:ext uri="{BB962C8B-B14F-4D97-AF65-F5344CB8AC3E}">
        <p14:creationId xmlns:p14="http://schemas.microsoft.com/office/powerpoint/2010/main" val="1174959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adaniArabic-ExtraLight" panose="00000300000000000000" pitchFamily="2" charset="-78"/>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adaniArabic-ExtraLight" panose="00000300000000000000" pitchFamily="2" charset="-78"/>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adaniArabic-ExtraLight" panose="00000300000000000000" pitchFamily="2" charset="-78"/>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adaniArabic-ExtraLight" panose="00000300000000000000" pitchFamily="2" charset="-78"/>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adaniArabic-ExtraLight" panose="00000300000000000000" pitchFamily="2" charset="-78"/>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MA"/>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0543A-A2CB-78C2-5526-670A96E343A8}"/>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GB"/>
              <a:t>Click to edit Master title style</a:t>
            </a:r>
            <a:endParaRPr lang="fr-FR"/>
          </a:p>
        </p:txBody>
      </p:sp>
      <p:sp>
        <p:nvSpPr>
          <p:cNvPr id="3" name="Text Placeholder 2">
            <a:extLst>
              <a:ext uri="{FF2B5EF4-FFF2-40B4-BE49-F238E27FC236}">
                <a16:creationId xmlns:a16="http://schemas.microsoft.com/office/drawing/2014/main" id="{3770BFC9-483D-ED92-86CD-0929AAA65FA3}"/>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
        <p:nvSpPr>
          <p:cNvPr id="4" name="Date Placeholder 3">
            <a:extLst>
              <a:ext uri="{FF2B5EF4-FFF2-40B4-BE49-F238E27FC236}">
                <a16:creationId xmlns:a16="http://schemas.microsoft.com/office/drawing/2014/main" id="{ECE37933-9631-11C8-8942-6DCF0E2BC0CE}"/>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556AEF54-8020-264E-8633-EC076FC4BE11}" type="datetimeFigureOut">
              <a:rPr lang="fr-FR" smtClean="0"/>
              <a:t>18/06/2026</a:t>
            </a:fld>
            <a:endParaRPr lang="fr-FR"/>
          </a:p>
        </p:txBody>
      </p:sp>
      <p:sp>
        <p:nvSpPr>
          <p:cNvPr id="5" name="Footer Placeholder 4">
            <a:extLst>
              <a:ext uri="{FF2B5EF4-FFF2-40B4-BE49-F238E27FC236}">
                <a16:creationId xmlns:a16="http://schemas.microsoft.com/office/drawing/2014/main" id="{B0F47678-CA23-0578-E4A5-F98CB9DA644A}"/>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fr-FR"/>
          </a:p>
        </p:txBody>
      </p:sp>
      <p:sp>
        <p:nvSpPr>
          <p:cNvPr id="6" name="Slide Number Placeholder 5">
            <a:extLst>
              <a:ext uri="{FF2B5EF4-FFF2-40B4-BE49-F238E27FC236}">
                <a16:creationId xmlns:a16="http://schemas.microsoft.com/office/drawing/2014/main" id="{4865BF07-A173-6F24-54E9-D1B79183F858}"/>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10431A4C-33E2-9F49-8919-F092A1624A0C}" type="slidenum">
              <a:rPr lang="fr-FR" smtClean="0"/>
              <a:t>‹N°›</a:t>
            </a:fld>
            <a:endParaRPr lang="fr-FR"/>
          </a:p>
        </p:txBody>
      </p:sp>
    </p:spTree>
    <p:extLst>
      <p:ext uri="{BB962C8B-B14F-4D97-AF65-F5344CB8AC3E}">
        <p14:creationId xmlns:p14="http://schemas.microsoft.com/office/powerpoint/2010/main" val="186193530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MA"/>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customXml" Target="../ink/ink6.xml"/><Relationship Id="rId18" Type="http://schemas.openxmlformats.org/officeDocument/2006/relationships/customXml" Target="../ink/ink10.xml"/><Relationship Id="rId3" Type="http://schemas.openxmlformats.org/officeDocument/2006/relationships/image" Target="../media/image9.svg"/><Relationship Id="rId21" Type="http://schemas.openxmlformats.org/officeDocument/2006/relationships/customXml" Target="../ink/ink13.xml"/><Relationship Id="rId12" Type="http://schemas.openxmlformats.org/officeDocument/2006/relationships/customXml" Target="../ink/ink5.xml"/><Relationship Id="rId17" Type="http://schemas.openxmlformats.org/officeDocument/2006/relationships/customXml" Target="../ink/ink9.xml"/><Relationship Id="rId25" Type="http://schemas.openxmlformats.org/officeDocument/2006/relationships/customXml" Target="../ink/ink17.xml"/><Relationship Id="rId2" Type="http://schemas.openxmlformats.org/officeDocument/2006/relationships/notesSlide" Target="../notesSlides/notesSlide1.xml"/><Relationship Id="rId16" Type="http://schemas.openxmlformats.org/officeDocument/2006/relationships/customXml" Target="../ink/ink8.xml"/><Relationship Id="rId20" Type="http://schemas.openxmlformats.org/officeDocument/2006/relationships/customXml" Target="../ink/ink12.xml"/><Relationship Id="rId1" Type="http://schemas.openxmlformats.org/officeDocument/2006/relationships/slideLayout" Target="../slideLayouts/slideLayout7.xml"/><Relationship Id="rId6" Type="http://schemas.openxmlformats.org/officeDocument/2006/relationships/customXml" Target="../ink/ink1.xml"/><Relationship Id="rId11" Type="http://schemas.openxmlformats.org/officeDocument/2006/relationships/customXml" Target="../ink/ink4.xml"/><Relationship Id="rId24" Type="http://schemas.openxmlformats.org/officeDocument/2006/relationships/customXml" Target="../ink/ink16.xml"/><Relationship Id="rId5" Type="http://schemas.openxmlformats.org/officeDocument/2006/relationships/image" Target="../media/image11.svg"/><Relationship Id="rId15" Type="http://schemas.openxmlformats.org/officeDocument/2006/relationships/image" Target="../media/image130.png"/><Relationship Id="rId23" Type="http://schemas.openxmlformats.org/officeDocument/2006/relationships/customXml" Target="../ink/ink15.xml"/><Relationship Id="rId10" Type="http://schemas.openxmlformats.org/officeDocument/2006/relationships/customXml" Target="../ink/ink3.xml"/><Relationship Id="rId19" Type="http://schemas.openxmlformats.org/officeDocument/2006/relationships/customXml" Target="../ink/ink11.xml"/><Relationship Id="rId4" Type="http://schemas.openxmlformats.org/officeDocument/2006/relationships/image" Target="../media/image10.svg"/><Relationship Id="rId9" Type="http://schemas.openxmlformats.org/officeDocument/2006/relationships/customXml" Target="../ink/ink2.xml"/><Relationship Id="rId14" Type="http://schemas.openxmlformats.org/officeDocument/2006/relationships/customXml" Target="../ink/ink7.xml"/><Relationship Id="rId22" Type="http://schemas.openxmlformats.org/officeDocument/2006/relationships/customXml" Target="../ink/ink14.xml"/></Relationships>
</file>

<file path=ppt/slides/_rels/slide3.xml.rels><?xml version="1.0" encoding="UTF-8" standalone="yes"?>
<Relationships xmlns="http://schemas.openxmlformats.org/package/2006/relationships"><Relationship Id="rId8" Type="http://schemas.openxmlformats.org/officeDocument/2006/relationships/customXml" Target="../ink/ink19.xml"/><Relationship Id="rId13" Type="http://schemas.openxmlformats.org/officeDocument/2006/relationships/customXml" Target="../ink/ink24.xml"/><Relationship Id="rId18" Type="http://schemas.openxmlformats.org/officeDocument/2006/relationships/customXml" Target="../ink/ink29.xml"/><Relationship Id="rId3" Type="http://schemas.openxmlformats.org/officeDocument/2006/relationships/image" Target="../media/image9.svg"/><Relationship Id="rId21" Type="http://schemas.openxmlformats.org/officeDocument/2006/relationships/customXml" Target="../ink/ink32.xml"/><Relationship Id="rId7" Type="http://schemas.openxmlformats.org/officeDocument/2006/relationships/image" Target="../media/image12.png"/><Relationship Id="rId12" Type="http://schemas.openxmlformats.org/officeDocument/2006/relationships/customXml" Target="../ink/ink23.xml"/><Relationship Id="rId17" Type="http://schemas.openxmlformats.org/officeDocument/2006/relationships/customXml" Target="../ink/ink28.xml"/><Relationship Id="rId2" Type="http://schemas.openxmlformats.org/officeDocument/2006/relationships/notesSlide" Target="../notesSlides/notesSlide2.xml"/><Relationship Id="rId16" Type="http://schemas.openxmlformats.org/officeDocument/2006/relationships/customXml" Target="../ink/ink27.xml"/><Relationship Id="rId20" Type="http://schemas.openxmlformats.org/officeDocument/2006/relationships/customXml" Target="../ink/ink31.xml"/><Relationship Id="rId1" Type="http://schemas.openxmlformats.org/officeDocument/2006/relationships/slideLayout" Target="../slideLayouts/slideLayout7.xml"/><Relationship Id="rId6" Type="http://schemas.openxmlformats.org/officeDocument/2006/relationships/customXml" Target="../ink/ink18.xml"/><Relationship Id="rId11" Type="http://schemas.openxmlformats.org/officeDocument/2006/relationships/customXml" Target="../ink/ink22.xml"/><Relationship Id="rId5" Type="http://schemas.openxmlformats.org/officeDocument/2006/relationships/image" Target="../media/image11.svg"/><Relationship Id="rId15" Type="http://schemas.openxmlformats.org/officeDocument/2006/relationships/customXml" Target="../ink/ink26.xml"/><Relationship Id="rId23" Type="http://schemas.openxmlformats.org/officeDocument/2006/relationships/customXml" Target="../ink/ink34.xml"/><Relationship Id="rId10" Type="http://schemas.openxmlformats.org/officeDocument/2006/relationships/customXml" Target="../ink/ink21.xml"/><Relationship Id="rId19" Type="http://schemas.openxmlformats.org/officeDocument/2006/relationships/customXml" Target="../ink/ink30.xml"/><Relationship Id="rId4" Type="http://schemas.openxmlformats.org/officeDocument/2006/relationships/image" Target="../media/image10.svg"/><Relationship Id="rId9" Type="http://schemas.openxmlformats.org/officeDocument/2006/relationships/customXml" Target="../ink/ink20.xml"/><Relationship Id="rId14" Type="http://schemas.openxmlformats.org/officeDocument/2006/relationships/customXml" Target="../ink/ink25.xml"/><Relationship Id="rId22" Type="http://schemas.openxmlformats.org/officeDocument/2006/relationships/customXml" Target="../ink/ink33.xml"/></Relationships>
</file>

<file path=ppt/slides/_rels/slide4.xml.rels><?xml version="1.0" encoding="UTF-8" standalone="yes"?>
<Relationships xmlns="http://schemas.openxmlformats.org/package/2006/relationships"><Relationship Id="rId8" Type="http://schemas.openxmlformats.org/officeDocument/2006/relationships/customXml" Target="../ink/ink36.xml"/><Relationship Id="rId3" Type="http://schemas.openxmlformats.org/officeDocument/2006/relationships/image" Target="../media/image9.svg"/><Relationship Id="rId7" Type="http://schemas.openxmlformats.org/officeDocument/2006/relationships/image" Target="../media/image12.png"/><Relationship Id="rId12" Type="http://schemas.openxmlformats.org/officeDocument/2006/relationships/customXml" Target="../ink/ink40.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customXml" Target="../ink/ink35.xml"/><Relationship Id="rId11" Type="http://schemas.openxmlformats.org/officeDocument/2006/relationships/customXml" Target="../ink/ink39.xml"/><Relationship Id="rId5" Type="http://schemas.openxmlformats.org/officeDocument/2006/relationships/image" Target="../media/image11.svg"/><Relationship Id="rId10" Type="http://schemas.openxmlformats.org/officeDocument/2006/relationships/customXml" Target="../ink/ink38.xml"/><Relationship Id="rId4" Type="http://schemas.openxmlformats.org/officeDocument/2006/relationships/image" Target="../media/image10.svg"/><Relationship Id="rId9" Type="http://schemas.openxmlformats.org/officeDocument/2006/relationships/customXml" Target="../ink/ink37.xml"/></Relationships>
</file>

<file path=ppt/slides/_rels/slide5.xml.rels><?xml version="1.0" encoding="UTF-8" standalone="yes"?>
<Relationships xmlns="http://schemas.openxmlformats.org/package/2006/relationships"><Relationship Id="rId8" Type="http://schemas.openxmlformats.org/officeDocument/2006/relationships/customXml" Target="../ink/ink42.xml"/><Relationship Id="rId3" Type="http://schemas.openxmlformats.org/officeDocument/2006/relationships/image" Target="../media/image9.svg"/><Relationship Id="rId7" Type="http://schemas.openxmlformats.org/officeDocument/2006/relationships/image" Target="../media/image12.png"/><Relationship Id="rId12" Type="http://schemas.openxmlformats.org/officeDocument/2006/relationships/customXml" Target="../ink/ink46.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customXml" Target="../ink/ink41.xml"/><Relationship Id="rId11" Type="http://schemas.openxmlformats.org/officeDocument/2006/relationships/customXml" Target="../ink/ink45.xml"/><Relationship Id="rId5" Type="http://schemas.openxmlformats.org/officeDocument/2006/relationships/image" Target="../media/image11.svg"/><Relationship Id="rId10" Type="http://schemas.openxmlformats.org/officeDocument/2006/relationships/customXml" Target="../ink/ink44.xml"/><Relationship Id="rId4" Type="http://schemas.openxmlformats.org/officeDocument/2006/relationships/image" Target="../media/image10.svg"/><Relationship Id="rId9" Type="http://schemas.openxmlformats.org/officeDocument/2006/relationships/customXml" Target="../ink/ink43.xml"/></Relationships>
</file>

<file path=ppt/slides/_rels/slide6.xml.rels><?xml version="1.0" encoding="UTF-8" standalone="yes"?>
<Relationships xmlns="http://schemas.openxmlformats.org/package/2006/relationships"><Relationship Id="rId8" Type="http://schemas.openxmlformats.org/officeDocument/2006/relationships/customXml" Target="../ink/ink48.xml"/><Relationship Id="rId3" Type="http://schemas.openxmlformats.org/officeDocument/2006/relationships/image" Target="../media/image9.svg"/><Relationship Id="rId7" Type="http://schemas.openxmlformats.org/officeDocument/2006/relationships/image" Target="../media/image12.png"/><Relationship Id="rId12" Type="http://schemas.openxmlformats.org/officeDocument/2006/relationships/customXml" Target="../ink/ink5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customXml" Target="../ink/ink47.xml"/><Relationship Id="rId11" Type="http://schemas.openxmlformats.org/officeDocument/2006/relationships/customXml" Target="../ink/ink51.xml"/><Relationship Id="rId5" Type="http://schemas.openxmlformats.org/officeDocument/2006/relationships/image" Target="../media/image11.svg"/><Relationship Id="rId10" Type="http://schemas.openxmlformats.org/officeDocument/2006/relationships/customXml" Target="../ink/ink50.xml"/><Relationship Id="rId4" Type="http://schemas.openxmlformats.org/officeDocument/2006/relationships/image" Target="../media/image10.svg"/><Relationship Id="rId9" Type="http://schemas.openxmlformats.org/officeDocument/2006/relationships/customXml" Target="../ink/ink49.xml"/></Relationships>
</file>

<file path=ppt/slides/_rels/slide7.xml.rels><?xml version="1.0" encoding="UTF-8" standalone="yes"?>
<Relationships xmlns="http://schemas.openxmlformats.org/package/2006/relationships"><Relationship Id="rId8" Type="http://schemas.openxmlformats.org/officeDocument/2006/relationships/customXml" Target="../ink/ink54.xml"/><Relationship Id="rId3" Type="http://schemas.openxmlformats.org/officeDocument/2006/relationships/image" Target="../media/image9.svg"/><Relationship Id="rId7" Type="http://schemas.openxmlformats.org/officeDocument/2006/relationships/image" Target="../media/image12.png"/><Relationship Id="rId12" Type="http://schemas.openxmlformats.org/officeDocument/2006/relationships/customXml" Target="../ink/ink58.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customXml" Target="../ink/ink53.xml"/><Relationship Id="rId11" Type="http://schemas.openxmlformats.org/officeDocument/2006/relationships/customXml" Target="../ink/ink57.xml"/><Relationship Id="rId5" Type="http://schemas.openxmlformats.org/officeDocument/2006/relationships/image" Target="../media/image11.svg"/><Relationship Id="rId10" Type="http://schemas.openxmlformats.org/officeDocument/2006/relationships/customXml" Target="../ink/ink56.xml"/><Relationship Id="rId4" Type="http://schemas.openxmlformats.org/officeDocument/2006/relationships/image" Target="../media/image10.svg"/><Relationship Id="rId9" Type="http://schemas.openxmlformats.org/officeDocument/2006/relationships/customXml" Target="../ink/ink55.xml"/></Relationships>
</file>

<file path=ppt/slides/_rels/slide8.xml.rels><?xml version="1.0" encoding="UTF-8" standalone="yes"?>
<Relationships xmlns="http://schemas.openxmlformats.org/package/2006/relationships"><Relationship Id="rId8" Type="http://schemas.openxmlformats.org/officeDocument/2006/relationships/customXml" Target="../ink/ink60.xml"/><Relationship Id="rId3" Type="http://schemas.openxmlformats.org/officeDocument/2006/relationships/image" Target="../media/image9.svg"/><Relationship Id="rId7" Type="http://schemas.openxmlformats.org/officeDocument/2006/relationships/image" Target="../media/image12.png"/><Relationship Id="rId12" Type="http://schemas.openxmlformats.org/officeDocument/2006/relationships/customXml" Target="../ink/ink64.xm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customXml" Target="../ink/ink59.xml"/><Relationship Id="rId11" Type="http://schemas.openxmlformats.org/officeDocument/2006/relationships/customXml" Target="../ink/ink63.xml"/><Relationship Id="rId5" Type="http://schemas.openxmlformats.org/officeDocument/2006/relationships/image" Target="../media/image11.svg"/><Relationship Id="rId10" Type="http://schemas.openxmlformats.org/officeDocument/2006/relationships/customXml" Target="../ink/ink62.xml"/><Relationship Id="rId4" Type="http://schemas.openxmlformats.org/officeDocument/2006/relationships/image" Target="../media/image10.svg"/><Relationship Id="rId9" Type="http://schemas.openxmlformats.org/officeDocument/2006/relationships/customXml" Target="../ink/ink6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customXml" Target="../ink/ink66.xml"/><Relationship Id="rId13" Type="http://schemas.openxmlformats.org/officeDocument/2006/relationships/customXml" Target="../ink/ink71.xml"/><Relationship Id="rId18" Type="http://schemas.openxmlformats.org/officeDocument/2006/relationships/customXml" Target="../ink/ink76.xml"/><Relationship Id="rId3" Type="http://schemas.openxmlformats.org/officeDocument/2006/relationships/image" Target="../media/image9.svg"/><Relationship Id="rId21" Type="http://schemas.openxmlformats.org/officeDocument/2006/relationships/customXml" Target="../ink/ink79.xml"/><Relationship Id="rId7" Type="http://schemas.openxmlformats.org/officeDocument/2006/relationships/image" Target="../media/image12.png"/><Relationship Id="rId12" Type="http://schemas.openxmlformats.org/officeDocument/2006/relationships/customXml" Target="../ink/ink70.xml"/><Relationship Id="rId17" Type="http://schemas.openxmlformats.org/officeDocument/2006/relationships/customXml" Target="../ink/ink75.xml"/><Relationship Id="rId2" Type="http://schemas.openxmlformats.org/officeDocument/2006/relationships/notesSlide" Target="../notesSlides/notesSlide8.xml"/><Relationship Id="rId16" Type="http://schemas.openxmlformats.org/officeDocument/2006/relationships/customXml" Target="../ink/ink74.xml"/><Relationship Id="rId20" Type="http://schemas.openxmlformats.org/officeDocument/2006/relationships/customXml" Target="../ink/ink78.xml"/><Relationship Id="rId1" Type="http://schemas.openxmlformats.org/officeDocument/2006/relationships/slideLayout" Target="../slideLayouts/slideLayout7.xml"/><Relationship Id="rId6" Type="http://schemas.openxmlformats.org/officeDocument/2006/relationships/customXml" Target="../ink/ink65.xml"/><Relationship Id="rId11" Type="http://schemas.openxmlformats.org/officeDocument/2006/relationships/customXml" Target="../ink/ink69.xml"/><Relationship Id="rId5" Type="http://schemas.openxmlformats.org/officeDocument/2006/relationships/image" Target="../media/image11.svg"/><Relationship Id="rId15" Type="http://schemas.openxmlformats.org/officeDocument/2006/relationships/customXml" Target="../ink/ink73.xml"/><Relationship Id="rId23" Type="http://schemas.openxmlformats.org/officeDocument/2006/relationships/customXml" Target="../ink/ink81.xml"/><Relationship Id="rId10" Type="http://schemas.openxmlformats.org/officeDocument/2006/relationships/customXml" Target="../ink/ink68.xml"/><Relationship Id="rId19" Type="http://schemas.openxmlformats.org/officeDocument/2006/relationships/customXml" Target="../ink/ink77.xml"/><Relationship Id="rId4" Type="http://schemas.openxmlformats.org/officeDocument/2006/relationships/image" Target="../media/image10.svg"/><Relationship Id="rId9" Type="http://schemas.openxmlformats.org/officeDocument/2006/relationships/customXml" Target="../ink/ink67.xml"/><Relationship Id="rId14" Type="http://schemas.openxmlformats.org/officeDocument/2006/relationships/customXml" Target="../ink/ink72.xml"/><Relationship Id="rId22" Type="http://schemas.openxmlformats.org/officeDocument/2006/relationships/customXml" Target="../ink/ink80.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14.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6.sv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chart" Target="../charts/chart1.xml"/><Relationship Id="rId5" Type="http://schemas.openxmlformats.org/officeDocument/2006/relationships/image" Target="../media/image11.svg"/><Relationship Id="rId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20.png"/><Relationship Id="rId4" Type="http://schemas.openxmlformats.org/officeDocument/2006/relationships/image" Target="../media/image11.svg"/></Relationships>
</file>

<file path=ppt/slides/_rels/slide1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6.svg"/><Relationship Id="rId7"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2.xml"/><Relationship Id="rId5" Type="http://schemas.openxmlformats.org/officeDocument/2006/relationships/image" Target="../media/image11.svg"/><Relationship Id="rId4" Type="http://schemas.openxmlformats.org/officeDocument/2006/relationships/image" Target="../media/image17.svg"/><Relationship Id="rId9" Type="http://schemas.openxmlformats.org/officeDocument/2006/relationships/image" Target="../media/image18.svg"/></Relationships>
</file>

<file path=ppt/slides/_rels/slide17.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4.pn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18.svg"/><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7.svg"/><Relationship Id="rId7" Type="http://schemas.openxmlformats.org/officeDocument/2006/relationships/image" Target="../media/image26.pn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chart" Target="../charts/chart3.xml"/><Relationship Id="rId4" Type="http://schemas.openxmlformats.org/officeDocument/2006/relationships/image" Target="../media/image11.svg"/></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20.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tags" Target="../tags/tag28.xml"/><Relationship Id="rId3" Type="http://schemas.openxmlformats.org/officeDocument/2006/relationships/tags" Target="../tags/tag5.xml"/><Relationship Id="rId21" Type="http://schemas.openxmlformats.org/officeDocument/2006/relationships/tags" Target="../tags/tag23.xml"/><Relationship Id="rId34" Type="http://schemas.openxmlformats.org/officeDocument/2006/relationships/image" Target="../media/image18.svg"/><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33" Type="http://schemas.openxmlformats.org/officeDocument/2006/relationships/image" Target="../media/image28.emf"/><Relationship Id="rId38" Type="http://schemas.openxmlformats.org/officeDocument/2006/relationships/image" Target="../media/image29.png"/><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29" Type="http://schemas.openxmlformats.org/officeDocument/2006/relationships/notesSlide" Target="../notesSlides/notesSlide11.xml"/><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32" Type="http://schemas.openxmlformats.org/officeDocument/2006/relationships/oleObject" Target="../embeddings/oleObject2.bin"/><Relationship Id="rId37" Type="http://schemas.openxmlformats.org/officeDocument/2006/relationships/chart" Target="../charts/chart6.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slideLayout" Target="../slideLayouts/slideLayout18.xml"/><Relationship Id="rId36" Type="http://schemas.openxmlformats.org/officeDocument/2006/relationships/chart" Target="../charts/chart5.xml"/><Relationship Id="rId10" Type="http://schemas.openxmlformats.org/officeDocument/2006/relationships/tags" Target="../tags/tag12.xml"/><Relationship Id="rId19" Type="http://schemas.openxmlformats.org/officeDocument/2006/relationships/tags" Target="../tags/tag21.xml"/><Relationship Id="rId31" Type="http://schemas.microsoft.com/office/2007/relationships/hdphoto" Target="../media/hdphoto1.wdp"/><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tags" Target="../tags/tag29.xml"/><Relationship Id="rId30" Type="http://schemas.openxmlformats.org/officeDocument/2006/relationships/image" Target="../media/image27.png"/><Relationship Id="rId35"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22.xml.rels><?xml version="1.0" encoding="UTF-8" standalone="yes"?>
<Relationships xmlns="http://schemas.openxmlformats.org/package/2006/relationships"><Relationship Id="rId8" Type="http://schemas.openxmlformats.org/officeDocument/2006/relationships/customXml" Target="../ink/ink83.xml"/><Relationship Id="rId13" Type="http://schemas.openxmlformats.org/officeDocument/2006/relationships/customXml" Target="../ink/ink88.xml"/><Relationship Id="rId18" Type="http://schemas.openxmlformats.org/officeDocument/2006/relationships/customXml" Target="../ink/ink93.xml"/><Relationship Id="rId3" Type="http://schemas.openxmlformats.org/officeDocument/2006/relationships/image" Target="../media/image9.svg"/><Relationship Id="rId21" Type="http://schemas.openxmlformats.org/officeDocument/2006/relationships/customXml" Target="../ink/ink96.xml"/><Relationship Id="rId7" Type="http://schemas.openxmlformats.org/officeDocument/2006/relationships/image" Target="../media/image131.png"/><Relationship Id="rId12" Type="http://schemas.openxmlformats.org/officeDocument/2006/relationships/customXml" Target="../ink/ink87.xml"/><Relationship Id="rId17" Type="http://schemas.openxmlformats.org/officeDocument/2006/relationships/customXml" Target="../ink/ink92.xml"/><Relationship Id="rId2" Type="http://schemas.openxmlformats.org/officeDocument/2006/relationships/notesSlide" Target="../notesSlides/notesSlide12.xml"/><Relationship Id="rId16" Type="http://schemas.openxmlformats.org/officeDocument/2006/relationships/customXml" Target="../ink/ink91.xml"/><Relationship Id="rId20" Type="http://schemas.openxmlformats.org/officeDocument/2006/relationships/customXml" Target="../ink/ink95.xml"/><Relationship Id="rId1" Type="http://schemas.openxmlformats.org/officeDocument/2006/relationships/slideLayout" Target="../slideLayouts/slideLayout7.xml"/><Relationship Id="rId6" Type="http://schemas.openxmlformats.org/officeDocument/2006/relationships/customXml" Target="../ink/ink82.xml"/><Relationship Id="rId11" Type="http://schemas.openxmlformats.org/officeDocument/2006/relationships/customXml" Target="../ink/ink86.xml"/><Relationship Id="rId5" Type="http://schemas.openxmlformats.org/officeDocument/2006/relationships/image" Target="../media/image11.svg"/><Relationship Id="rId15" Type="http://schemas.openxmlformats.org/officeDocument/2006/relationships/customXml" Target="../ink/ink90.xml"/><Relationship Id="rId23" Type="http://schemas.openxmlformats.org/officeDocument/2006/relationships/customXml" Target="../ink/ink98.xml"/><Relationship Id="rId10" Type="http://schemas.openxmlformats.org/officeDocument/2006/relationships/customXml" Target="../ink/ink85.xml"/><Relationship Id="rId19" Type="http://schemas.openxmlformats.org/officeDocument/2006/relationships/customXml" Target="../ink/ink94.xml"/><Relationship Id="rId4" Type="http://schemas.openxmlformats.org/officeDocument/2006/relationships/image" Target="../media/image10.svg"/><Relationship Id="rId9" Type="http://schemas.openxmlformats.org/officeDocument/2006/relationships/customXml" Target="../ink/ink84.xml"/><Relationship Id="rId14" Type="http://schemas.openxmlformats.org/officeDocument/2006/relationships/customXml" Target="../ink/ink89.xml"/><Relationship Id="rId22" Type="http://schemas.openxmlformats.org/officeDocument/2006/relationships/customXml" Target="../ink/ink97.xml"/></Relationships>
</file>

<file path=ppt/slides/_rels/slide2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2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30.svg"/></Relationships>
</file>

<file path=ppt/slides/_rels/slide2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30.svg"/></Relationships>
</file>

<file path=ppt/slides/_rels/slide27.xml.rels><?xml version="1.0" encoding="UTF-8" standalone="yes"?>
<Relationships xmlns="http://schemas.openxmlformats.org/package/2006/relationships"><Relationship Id="rId8" Type="http://schemas.openxmlformats.org/officeDocument/2006/relationships/customXml" Target="../ink/ink100.xml"/><Relationship Id="rId13" Type="http://schemas.openxmlformats.org/officeDocument/2006/relationships/customXml" Target="../ink/ink105.xml"/><Relationship Id="rId18" Type="http://schemas.openxmlformats.org/officeDocument/2006/relationships/customXml" Target="../ink/ink110.xml"/><Relationship Id="rId3" Type="http://schemas.openxmlformats.org/officeDocument/2006/relationships/image" Target="../media/image9.svg"/><Relationship Id="rId21" Type="http://schemas.openxmlformats.org/officeDocument/2006/relationships/customXml" Target="../ink/ink113.xml"/><Relationship Id="rId7" Type="http://schemas.openxmlformats.org/officeDocument/2006/relationships/image" Target="../media/image131.png"/><Relationship Id="rId12" Type="http://schemas.openxmlformats.org/officeDocument/2006/relationships/customXml" Target="../ink/ink104.xml"/><Relationship Id="rId17" Type="http://schemas.openxmlformats.org/officeDocument/2006/relationships/customXml" Target="../ink/ink109.xml"/><Relationship Id="rId2" Type="http://schemas.openxmlformats.org/officeDocument/2006/relationships/notesSlide" Target="../notesSlides/notesSlide13.xml"/><Relationship Id="rId16" Type="http://schemas.openxmlformats.org/officeDocument/2006/relationships/customXml" Target="../ink/ink108.xml"/><Relationship Id="rId20" Type="http://schemas.openxmlformats.org/officeDocument/2006/relationships/customXml" Target="../ink/ink112.xml"/><Relationship Id="rId1" Type="http://schemas.openxmlformats.org/officeDocument/2006/relationships/slideLayout" Target="../slideLayouts/slideLayout7.xml"/><Relationship Id="rId6" Type="http://schemas.openxmlformats.org/officeDocument/2006/relationships/customXml" Target="../ink/ink99.xml"/><Relationship Id="rId11" Type="http://schemas.openxmlformats.org/officeDocument/2006/relationships/customXml" Target="../ink/ink103.xml"/><Relationship Id="rId5" Type="http://schemas.openxmlformats.org/officeDocument/2006/relationships/image" Target="../media/image11.svg"/><Relationship Id="rId15" Type="http://schemas.openxmlformats.org/officeDocument/2006/relationships/customXml" Target="../ink/ink107.xml"/><Relationship Id="rId23" Type="http://schemas.openxmlformats.org/officeDocument/2006/relationships/customXml" Target="../ink/ink115.xml"/><Relationship Id="rId10" Type="http://schemas.openxmlformats.org/officeDocument/2006/relationships/customXml" Target="../ink/ink102.xml"/><Relationship Id="rId19" Type="http://schemas.openxmlformats.org/officeDocument/2006/relationships/customXml" Target="../ink/ink111.xml"/><Relationship Id="rId4" Type="http://schemas.openxmlformats.org/officeDocument/2006/relationships/image" Target="../media/image10.svg"/><Relationship Id="rId9" Type="http://schemas.openxmlformats.org/officeDocument/2006/relationships/customXml" Target="../ink/ink101.xml"/><Relationship Id="rId14" Type="http://schemas.openxmlformats.org/officeDocument/2006/relationships/customXml" Target="../ink/ink106.xml"/><Relationship Id="rId22" Type="http://schemas.openxmlformats.org/officeDocument/2006/relationships/customXml" Target="../ink/ink114.xml"/></Relationships>
</file>

<file path=ppt/slides/_rels/slide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8" Type="http://schemas.openxmlformats.org/officeDocument/2006/relationships/customXml" Target="../ink/ink117.xml"/><Relationship Id="rId13" Type="http://schemas.openxmlformats.org/officeDocument/2006/relationships/customXml" Target="../ink/ink122.xml"/><Relationship Id="rId18" Type="http://schemas.openxmlformats.org/officeDocument/2006/relationships/customXml" Target="../ink/ink127.xml"/><Relationship Id="rId3" Type="http://schemas.openxmlformats.org/officeDocument/2006/relationships/image" Target="../media/image9.svg"/><Relationship Id="rId21" Type="http://schemas.openxmlformats.org/officeDocument/2006/relationships/customXml" Target="../ink/ink130.xml"/><Relationship Id="rId7" Type="http://schemas.openxmlformats.org/officeDocument/2006/relationships/image" Target="../media/image131.png"/><Relationship Id="rId12" Type="http://schemas.openxmlformats.org/officeDocument/2006/relationships/customXml" Target="../ink/ink121.xml"/><Relationship Id="rId17" Type="http://schemas.openxmlformats.org/officeDocument/2006/relationships/customXml" Target="../ink/ink126.xml"/><Relationship Id="rId2" Type="http://schemas.openxmlformats.org/officeDocument/2006/relationships/notesSlide" Target="../notesSlides/notesSlide14.xml"/><Relationship Id="rId16" Type="http://schemas.openxmlformats.org/officeDocument/2006/relationships/customXml" Target="../ink/ink125.xml"/><Relationship Id="rId20" Type="http://schemas.openxmlformats.org/officeDocument/2006/relationships/customXml" Target="../ink/ink129.xml"/><Relationship Id="rId1" Type="http://schemas.openxmlformats.org/officeDocument/2006/relationships/slideLayout" Target="../slideLayouts/slideLayout7.xml"/><Relationship Id="rId6" Type="http://schemas.openxmlformats.org/officeDocument/2006/relationships/customXml" Target="../ink/ink116.xml"/><Relationship Id="rId11" Type="http://schemas.openxmlformats.org/officeDocument/2006/relationships/customXml" Target="../ink/ink120.xml"/><Relationship Id="rId5" Type="http://schemas.openxmlformats.org/officeDocument/2006/relationships/image" Target="../media/image11.svg"/><Relationship Id="rId15" Type="http://schemas.openxmlformats.org/officeDocument/2006/relationships/customXml" Target="../ink/ink124.xml"/><Relationship Id="rId23" Type="http://schemas.openxmlformats.org/officeDocument/2006/relationships/customXml" Target="../ink/ink132.xml"/><Relationship Id="rId10" Type="http://schemas.openxmlformats.org/officeDocument/2006/relationships/customXml" Target="../ink/ink119.xml"/><Relationship Id="rId19" Type="http://schemas.openxmlformats.org/officeDocument/2006/relationships/customXml" Target="../ink/ink128.xml"/><Relationship Id="rId4" Type="http://schemas.openxmlformats.org/officeDocument/2006/relationships/image" Target="../media/image10.svg"/><Relationship Id="rId9" Type="http://schemas.openxmlformats.org/officeDocument/2006/relationships/customXml" Target="../ink/ink118.xml"/><Relationship Id="rId14" Type="http://schemas.openxmlformats.org/officeDocument/2006/relationships/customXml" Target="../ink/ink123.xml"/><Relationship Id="rId22" Type="http://schemas.openxmlformats.org/officeDocument/2006/relationships/customXml" Target="../ink/ink131.xml"/></Relationships>
</file>

<file path=ppt/slides/_rels/slide30.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9.pn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33.svg"/><Relationship Id="rId4" Type="http://schemas.openxmlformats.org/officeDocument/2006/relationships/image" Target="../media/image11.svg"/></Relationships>
</file>

<file path=ppt/slides/_rels/slide3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8.svg"/></Relationships>
</file>

<file path=ppt/slides/_rels/slide3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33.xml.rels><?xml version="1.0" encoding="UTF-8" standalone="yes"?>
<Relationships xmlns="http://schemas.openxmlformats.org/package/2006/relationships"><Relationship Id="rId3" Type="http://schemas.openxmlformats.org/officeDocument/2006/relationships/image" Target="../media/image16.svg"/><Relationship Id="rId7"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11.svg"/><Relationship Id="rId4" Type="http://schemas.openxmlformats.org/officeDocument/2006/relationships/image" Target="../media/image17.svg"/></Relationships>
</file>

<file path=ppt/slides/_rels/slide34.xml.rels><?xml version="1.0" encoding="UTF-8" standalone="yes"?>
<Relationships xmlns="http://schemas.openxmlformats.org/package/2006/relationships"><Relationship Id="rId8" Type="http://schemas.openxmlformats.org/officeDocument/2006/relationships/customXml" Target="../ink/ink134.xml"/><Relationship Id="rId13" Type="http://schemas.openxmlformats.org/officeDocument/2006/relationships/customXml" Target="../ink/ink139.xml"/><Relationship Id="rId18" Type="http://schemas.openxmlformats.org/officeDocument/2006/relationships/customXml" Target="../ink/ink144.xml"/><Relationship Id="rId3" Type="http://schemas.openxmlformats.org/officeDocument/2006/relationships/image" Target="../media/image9.svg"/><Relationship Id="rId21" Type="http://schemas.openxmlformats.org/officeDocument/2006/relationships/customXml" Target="../ink/ink147.xml"/><Relationship Id="rId7" Type="http://schemas.openxmlformats.org/officeDocument/2006/relationships/image" Target="../media/image131.png"/><Relationship Id="rId12" Type="http://schemas.openxmlformats.org/officeDocument/2006/relationships/customXml" Target="../ink/ink138.xml"/><Relationship Id="rId17" Type="http://schemas.openxmlformats.org/officeDocument/2006/relationships/customXml" Target="../ink/ink143.xml"/><Relationship Id="rId2" Type="http://schemas.openxmlformats.org/officeDocument/2006/relationships/notesSlide" Target="../notesSlides/notesSlide16.xml"/><Relationship Id="rId16" Type="http://schemas.openxmlformats.org/officeDocument/2006/relationships/customXml" Target="../ink/ink142.xml"/><Relationship Id="rId20" Type="http://schemas.openxmlformats.org/officeDocument/2006/relationships/customXml" Target="../ink/ink146.xml"/><Relationship Id="rId1" Type="http://schemas.openxmlformats.org/officeDocument/2006/relationships/slideLayout" Target="../slideLayouts/slideLayout7.xml"/><Relationship Id="rId6" Type="http://schemas.openxmlformats.org/officeDocument/2006/relationships/customXml" Target="../ink/ink133.xml"/><Relationship Id="rId11" Type="http://schemas.openxmlformats.org/officeDocument/2006/relationships/customXml" Target="../ink/ink137.xml"/><Relationship Id="rId5" Type="http://schemas.openxmlformats.org/officeDocument/2006/relationships/image" Target="../media/image11.svg"/><Relationship Id="rId15" Type="http://schemas.openxmlformats.org/officeDocument/2006/relationships/customXml" Target="../ink/ink141.xml"/><Relationship Id="rId23" Type="http://schemas.openxmlformats.org/officeDocument/2006/relationships/customXml" Target="../ink/ink149.xml"/><Relationship Id="rId10" Type="http://schemas.openxmlformats.org/officeDocument/2006/relationships/customXml" Target="../ink/ink136.xml"/><Relationship Id="rId19" Type="http://schemas.openxmlformats.org/officeDocument/2006/relationships/customXml" Target="../ink/ink145.xml"/><Relationship Id="rId4" Type="http://schemas.openxmlformats.org/officeDocument/2006/relationships/image" Target="../media/image10.svg"/><Relationship Id="rId9" Type="http://schemas.openxmlformats.org/officeDocument/2006/relationships/customXml" Target="../ink/ink135.xml"/><Relationship Id="rId14" Type="http://schemas.openxmlformats.org/officeDocument/2006/relationships/customXml" Target="../ink/ink140.xml"/><Relationship Id="rId22" Type="http://schemas.openxmlformats.org/officeDocument/2006/relationships/customXml" Target="../ink/ink148.xml"/></Relationships>
</file>

<file path=ppt/slides/_rels/slide35.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11.svg"/><Relationship Id="rId7" Type="http://schemas.openxmlformats.org/officeDocument/2006/relationships/image" Target="../media/image37.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36.svg"/><Relationship Id="rId11" Type="http://schemas.openxmlformats.org/officeDocument/2006/relationships/image" Target="../media/image18.svg"/><Relationship Id="rId5" Type="http://schemas.openxmlformats.org/officeDocument/2006/relationships/image" Target="../media/image35.svg"/><Relationship Id="rId10" Type="http://schemas.openxmlformats.org/officeDocument/2006/relationships/image" Target="../media/image40.svg"/><Relationship Id="rId4" Type="http://schemas.openxmlformats.org/officeDocument/2006/relationships/image" Target="../media/image34.svg"/><Relationship Id="rId9" Type="http://schemas.openxmlformats.org/officeDocument/2006/relationships/image" Target="../media/image39.svg"/></Relationships>
</file>

<file path=ppt/slides/_rels/slide36.xml.rels><?xml version="1.0" encoding="UTF-8" standalone="yes"?>
<Relationships xmlns="http://schemas.openxmlformats.org/package/2006/relationships"><Relationship Id="rId8" Type="http://schemas.openxmlformats.org/officeDocument/2006/relationships/customXml" Target="../ink/ink151.xml"/><Relationship Id="rId13" Type="http://schemas.openxmlformats.org/officeDocument/2006/relationships/customXml" Target="../ink/ink156.xml"/><Relationship Id="rId18" Type="http://schemas.openxmlformats.org/officeDocument/2006/relationships/customXml" Target="../ink/ink161.xml"/><Relationship Id="rId3" Type="http://schemas.openxmlformats.org/officeDocument/2006/relationships/image" Target="../media/image9.svg"/><Relationship Id="rId21" Type="http://schemas.openxmlformats.org/officeDocument/2006/relationships/customXml" Target="../ink/ink164.xml"/><Relationship Id="rId7" Type="http://schemas.openxmlformats.org/officeDocument/2006/relationships/image" Target="../media/image131.png"/><Relationship Id="rId12" Type="http://schemas.openxmlformats.org/officeDocument/2006/relationships/customXml" Target="../ink/ink155.xml"/><Relationship Id="rId17" Type="http://schemas.openxmlformats.org/officeDocument/2006/relationships/customXml" Target="../ink/ink160.xml"/><Relationship Id="rId2" Type="http://schemas.openxmlformats.org/officeDocument/2006/relationships/notesSlide" Target="../notesSlides/notesSlide17.xml"/><Relationship Id="rId16" Type="http://schemas.openxmlformats.org/officeDocument/2006/relationships/customXml" Target="../ink/ink159.xml"/><Relationship Id="rId20" Type="http://schemas.openxmlformats.org/officeDocument/2006/relationships/customXml" Target="../ink/ink163.xml"/><Relationship Id="rId1" Type="http://schemas.openxmlformats.org/officeDocument/2006/relationships/slideLayout" Target="../slideLayouts/slideLayout7.xml"/><Relationship Id="rId6" Type="http://schemas.openxmlformats.org/officeDocument/2006/relationships/customXml" Target="../ink/ink150.xml"/><Relationship Id="rId11" Type="http://schemas.openxmlformats.org/officeDocument/2006/relationships/customXml" Target="../ink/ink154.xml"/><Relationship Id="rId5" Type="http://schemas.openxmlformats.org/officeDocument/2006/relationships/image" Target="../media/image11.svg"/><Relationship Id="rId15" Type="http://schemas.openxmlformats.org/officeDocument/2006/relationships/customXml" Target="../ink/ink158.xml"/><Relationship Id="rId23" Type="http://schemas.openxmlformats.org/officeDocument/2006/relationships/customXml" Target="../ink/ink166.xml"/><Relationship Id="rId10" Type="http://schemas.openxmlformats.org/officeDocument/2006/relationships/customXml" Target="../ink/ink153.xml"/><Relationship Id="rId19" Type="http://schemas.openxmlformats.org/officeDocument/2006/relationships/customXml" Target="../ink/ink162.xml"/><Relationship Id="rId4" Type="http://schemas.openxmlformats.org/officeDocument/2006/relationships/image" Target="../media/image10.svg"/><Relationship Id="rId9" Type="http://schemas.openxmlformats.org/officeDocument/2006/relationships/customXml" Target="../ink/ink152.xml"/><Relationship Id="rId14" Type="http://schemas.openxmlformats.org/officeDocument/2006/relationships/customXml" Target="../ink/ink157.xml"/><Relationship Id="rId22" Type="http://schemas.openxmlformats.org/officeDocument/2006/relationships/customXml" Target="../ink/ink165.xml"/></Relationships>
</file>

<file path=ppt/slides/_rels/slide37.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svg"/><Relationship Id="rId7" Type="http://schemas.openxmlformats.org/officeDocument/2006/relationships/image" Target="../media/image44.pn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43.png"/><Relationship Id="rId11" Type="http://schemas.openxmlformats.org/officeDocument/2006/relationships/image" Target="../media/image18.sv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png"/><Relationship Id="rId9" Type="http://schemas.openxmlformats.org/officeDocument/2006/relationships/image" Target="../media/image46.png"/></Relationships>
</file>

<file path=ppt/slides/_rels/slide38.xml.rels><?xml version="1.0" encoding="UTF-8" standalone="yes"?>
<Relationships xmlns="http://schemas.openxmlformats.org/package/2006/relationships"><Relationship Id="rId8" Type="http://schemas.openxmlformats.org/officeDocument/2006/relationships/customXml" Target="../ink/ink168.xml"/><Relationship Id="rId13" Type="http://schemas.openxmlformats.org/officeDocument/2006/relationships/customXml" Target="../ink/ink173.xml"/><Relationship Id="rId18" Type="http://schemas.openxmlformats.org/officeDocument/2006/relationships/customXml" Target="../ink/ink178.xml"/><Relationship Id="rId3" Type="http://schemas.openxmlformats.org/officeDocument/2006/relationships/image" Target="../media/image9.svg"/><Relationship Id="rId21" Type="http://schemas.openxmlformats.org/officeDocument/2006/relationships/customXml" Target="../ink/ink181.xml"/><Relationship Id="rId7" Type="http://schemas.openxmlformats.org/officeDocument/2006/relationships/image" Target="../media/image131.png"/><Relationship Id="rId12" Type="http://schemas.openxmlformats.org/officeDocument/2006/relationships/customXml" Target="../ink/ink172.xml"/><Relationship Id="rId17" Type="http://schemas.openxmlformats.org/officeDocument/2006/relationships/customXml" Target="../ink/ink177.xml"/><Relationship Id="rId2" Type="http://schemas.openxmlformats.org/officeDocument/2006/relationships/notesSlide" Target="../notesSlides/notesSlide18.xml"/><Relationship Id="rId16" Type="http://schemas.openxmlformats.org/officeDocument/2006/relationships/customXml" Target="../ink/ink176.xml"/><Relationship Id="rId20" Type="http://schemas.openxmlformats.org/officeDocument/2006/relationships/customXml" Target="../ink/ink180.xml"/><Relationship Id="rId1" Type="http://schemas.openxmlformats.org/officeDocument/2006/relationships/slideLayout" Target="../slideLayouts/slideLayout7.xml"/><Relationship Id="rId6" Type="http://schemas.openxmlformats.org/officeDocument/2006/relationships/customXml" Target="../ink/ink167.xml"/><Relationship Id="rId11" Type="http://schemas.openxmlformats.org/officeDocument/2006/relationships/customXml" Target="../ink/ink171.xml"/><Relationship Id="rId5" Type="http://schemas.openxmlformats.org/officeDocument/2006/relationships/image" Target="../media/image11.svg"/><Relationship Id="rId15" Type="http://schemas.openxmlformats.org/officeDocument/2006/relationships/customXml" Target="../ink/ink175.xml"/><Relationship Id="rId23" Type="http://schemas.openxmlformats.org/officeDocument/2006/relationships/customXml" Target="../ink/ink183.xml"/><Relationship Id="rId10" Type="http://schemas.openxmlformats.org/officeDocument/2006/relationships/customXml" Target="../ink/ink170.xml"/><Relationship Id="rId19" Type="http://schemas.openxmlformats.org/officeDocument/2006/relationships/customXml" Target="../ink/ink179.xml"/><Relationship Id="rId4" Type="http://schemas.openxmlformats.org/officeDocument/2006/relationships/image" Target="../media/image10.svg"/><Relationship Id="rId9" Type="http://schemas.openxmlformats.org/officeDocument/2006/relationships/customXml" Target="../ink/ink169.xml"/><Relationship Id="rId14" Type="http://schemas.openxmlformats.org/officeDocument/2006/relationships/customXml" Target="../ink/ink174.xml"/><Relationship Id="rId22" Type="http://schemas.openxmlformats.org/officeDocument/2006/relationships/customXml" Target="../ink/ink182.xml"/></Relationships>
</file>

<file path=ppt/slides/_rels/slide3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18.svg"/><Relationship Id="rId4" Type="http://schemas.openxmlformats.org/officeDocument/2006/relationships/image" Target="../media/image11.svg"/></Relationships>
</file>

<file path=ppt/slides/_rels/slide40.xml.rels><?xml version="1.0" encoding="UTF-8" standalone="yes"?>
<Relationships xmlns="http://schemas.openxmlformats.org/package/2006/relationships"><Relationship Id="rId8" Type="http://schemas.openxmlformats.org/officeDocument/2006/relationships/customXml" Target="../ink/ink185.xml"/><Relationship Id="rId13" Type="http://schemas.openxmlformats.org/officeDocument/2006/relationships/customXml" Target="../ink/ink190.xml"/><Relationship Id="rId18" Type="http://schemas.openxmlformats.org/officeDocument/2006/relationships/customXml" Target="../ink/ink195.xml"/><Relationship Id="rId3" Type="http://schemas.openxmlformats.org/officeDocument/2006/relationships/image" Target="../media/image9.svg"/><Relationship Id="rId21" Type="http://schemas.openxmlformats.org/officeDocument/2006/relationships/customXml" Target="../ink/ink198.xml"/><Relationship Id="rId7" Type="http://schemas.openxmlformats.org/officeDocument/2006/relationships/image" Target="../media/image131.png"/><Relationship Id="rId12" Type="http://schemas.openxmlformats.org/officeDocument/2006/relationships/customXml" Target="../ink/ink189.xml"/><Relationship Id="rId17" Type="http://schemas.openxmlformats.org/officeDocument/2006/relationships/customXml" Target="../ink/ink194.xml"/><Relationship Id="rId2" Type="http://schemas.openxmlformats.org/officeDocument/2006/relationships/notesSlide" Target="../notesSlides/notesSlide19.xml"/><Relationship Id="rId16" Type="http://schemas.openxmlformats.org/officeDocument/2006/relationships/customXml" Target="../ink/ink193.xml"/><Relationship Id="rId20" Type="http://schemas.openxmlformats.org/officeDocument/2006/relationships/customXml" Target="../ink/ink197.xml"/><Relationship Id="rId1" Type="http://schemas.openxmlformats.org/officeDocument/2006/relationships/slideLayout" Target="../slideLayouts/slideLayout7.xml"/><Relationship Id="rId6" Type="http://schemas.openxmlformats.org/officeDocument/2006/relationships/customXml" Target="../ink/ink184.xml"/><Relationship Id="rId11" Type="http://schemas.openxmlformats.org/officeDocument/2006/relationships/customXml" Target="../ink/ink188.xml"/><Relationship Id="rId5" Type="http://schemas.openxmlformats.org/officeDocument/2006/relationships/image" Target="../media/image11.svg"/><Relationship Id="rId15" Type="http://schemas.openxmlformats.org/officeDocument/2006/relationships/customXml" Target="../ink/ink192.xml"/><Relationship Id="rId23" Type="http://schemas.openxmlformats.org/officeDocument/2006/relationships/customXml" Target="../ink/ink200.xml"/><Relationship Id="rId10" Type="http://schemas.openxmlformats.org/officeDocument/2006/relationships/customXml" Target="../ink/ink187.xml"/><Relationship Id="rId19" Type="http://schemas.openxmlformats.org/officeDocument/2006/relationships/customXml" Target="../ink/ink196.xml"/><Relationship Id="rId4" Type="http://schemas.openxmlformats.org/officeDocument/2006/relationships/image" Target="../media/image10.svg"/><Relationship Id="rId9" Type="http://schemas.openxmlformats.org/officeDocument/2006/relationships/customXml" Target="../ink/ink186.xml"/><Relationship Id="rId14" Type="http://schemas.openxmlformats.org/officeDocument/2006/relationships/customXml" Target="../ink/ink191.xml"/><Relationship Id="rId22" Type="http://schemas.openxmlformats.org/officeDocument/2006/relationships/customXml" Target="../ink/ink199.xml"/></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4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18.svg"/><Relationship Id="rId4" Type="http://schemas.openxmlformats.org/officeDocument/2006/relationships/image" Target="../media/image11.svg"/></Relationships>
</file>

<file path=ppt/slides/_rels/slide43.xml.rels><?xml version="1.0" encoding="UTF-8" standalone="yes"?>
<Relationships xmlns="http://schemas.openxmlformats.org/package/2006/relationships"><Relationship Id="rId8" Type="http://schemas.openxmlformats.org/officeDocument/2006/relationships/customXml" Target="../ink/ink202.xml"/><Relationship Id="rId13" Type="http://schemas.openxmlformats.org/officeDocument/2006/relationships/customXml" Target="../ink/ink207.xml"/><Relationship Id="rId18" Type="http://schemas.openxmlformats.org/officeDocument/2006/relationships/customXml" Target="../ink/ink212.xml"/><Relationship Id="rId3" Type="http://schemas.openxmlformats.org/officeDocument/2006/relationships/image" Target="../media/image9.svg"/><Relationship Id="rId21" Type="http://schemas.openxmlformats.org/officeDocument/2006/relationships/customXml" Target="../ink/ink215.xml"/><Relationship Id="rId7" Type="http://schemas.openxmlformats.org/officeDocument/2006/relationships/image" Target="../media/image131.png"/><Relationship Id="rId12" Type="http://schemas.openxmlformats.org/officeDocument/2006/relationships/customXml" Target="../ink/ink206.xml"/><Relationship Id="rId17" Type="http://schemas.openxmlformats.org/officeDocument/2006/relationships/customXml" Target="../ink/ink211.xml"/><Relationship Id="rId2" Type="http://schemas.openxmlformats.org/officeDocument/2006/relationships/notesSlide" Target="../notesSlides/notesSlide22.xml"/><Relationship Id="rId16" Type="http://schemas.openxmlformats.org/officeDocument/2006/relationships/customXml" Target="../ink/ink210.xml"/><Relationship Id="rId20" Type="http://schemas.openxmlformats.org/officeDocument/2006/relationships/customXml" Target="../ink/ink214.xml"/><Relationship Id="rId1" Type="http://schemas.openxmlformats.org/officeDocument/2006/relationships/slideLayout" Target="../slideLayouts/slideLayout7.xml"/><Relationship Id="rId6" Type="http://schemas.openxmlformats.org/officeDocument/2006/relationships/customXml" Target="../ink/ink201.xml"/><Relationship Id="rId11" Type="http://schemas.openxmlformats.org/officeDocument/2006/relationships/customXml" Target="../ink/ink205.xml"/><Relationship Id="rId5" Type="http://schemas.openxmlformats.org/officeDocument/2006/relationships/image" Target="../media/image11.svg"/><Relationship Id="rId15" Type="http://schemas.openxmlformats.org/officeDocument/2006/relationships/customXml" Target="../ink/ink209.xml"/><Relationship Id="rId23" Type="http://schemas.openxmlformats.org/officeDocument/2006/relationships/customXml" Target="../ink/ink217.xml"/><Relationship Id="rId10" Type="http://schemas.openxmlformats.org/officeDocument/2006/relationships/customXml" Target="../ink/ink204.xml"/><Relationship Id="rId19" Type="http://schemas.openxmlformats.org/officeDocument/2006/relationships/customXml" Target="../ink/ink213.xml"/><Relationship Id="rId4" Type="http://schemas.openxmlformats.org/officeDocument/2006/relationships/image" Target="../media/image10.svg"/><Relationship Id="rId9" Type="http://schemas.openxmlformats.org/officeDocument/2006/relationships/customXml" Target="../ink/ink203.xml"/><Relationship Id="rId14" Type="http://schemas.openxmlformats.org/officeDocument/2006/relationships/customXml" Target="../ink/ink208.xml"/><Relationship Id="rId22" Type="http://schemas.openxmlformats.org/officeDocument/2006/relationships/customXml" Target="../ink/ink216.xml"/></Relationships>
</file>

<file path=ppt/slides/_rels/slide4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4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4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47.xml.rels><?xml version="1.0" encoding="UTF-8" standalone="yes"?>
<Relationships xmlns="http://schemas.openxmlformats.org/package/2006/relationships"><Relationship Id="rId8" Type="http://schemas.openxmlformats.org/officeDocument/2006/relationships/customXml" Target="../ink/ink219.xml"/><Relationship Id="rId13" Type="http://schemas.openxmlformats.org/officeDocument/2006/relationships/customXml" Target="../ink/ink224.xml"/><Relationship Id="rId18" Type="http://schemas.openxmlformats.org/officeDocument/2006/relationships/customXml" Target="../ink/ink228.xml"/><Relationship Id="rId3" Type="http://schemas.openxmlformats.org/officeDocument/2006/relationships/image" Target="../media/image9.svg"/><Relationship Id="rId21" Type="http://schemas.openxmlformats.org/officeDocument/2006/relationships/customXml" Target="../ink/ink231.xml"/><Relationship Id="rId7" Type="http://schemas.openxmlformats.org/officeDocument/2006/relationships/image" Target="../media/image131.png"/><Relationship Id="rId12" Type="http://schemas.openxmlformats.org/officeDocument/2006/relationships/customXml" Target="../ink/ink223.xml"/><Relationship Id="rId17" Type="http://schemas.openxmlformats.org/officeDocument/2006/relationships/customXml" Target="../ink/ink227.xml"/><Relationship Id="rId2" Type="http://schemas.openxmlformats.org/officeDocument/2006/relationships/notesSlide" Target="../notesSlides/notesSlide23.xml"/><Relationship Id="rId16" Type="http://schemas.openxmlformats.org/officeDocument/2006/relationships/customXml" Target="../ink/ink226.xml"/><Relationship Id="rId20" Type="http://schemas.openxmlformats.org/officeDocument/2006/relationships/customXml" Target="../ink/ink230.xml"/><Relationship Id="rId1" Type="http://schemas.openxmlformats.org/officeDocument/2006/relationships/slideLayout" Target="../slideLayouts/slideLayout7.xml"/><Relationship Id="rId6" Type="http://schemas.openxmlformats.org/officeDocument/2006/relationships/customXml" Target="../ink/ink218.xml"/><Relationship Id="rId11" Type="http://schemas.openxmlformats.org/officeDocument/2006/relationships/customXml" Target="../ink/ink222.xml"/><Relationship Id="rId24" Type="http://schemas.openxmlformats.org/officeDocument/2006/relationships/customXml" Target="../ink/ink234.xml"/><Relationship Id="rId5" Type="http://schemas.openxmlformats.org/officeDocument/2006/relationships/image" Target="../media/image11.svg"/><Relationship Id="rId15" Type="http://schemas.openxmlformats.org/officeDocument/2006/relationships/customXml" Target="../ink/ink225.xml"/><Relationship Id="rId23" Type="http://schemas.openxmlformats.org/officeDocument/2006/relationships/customXml" Target="../ink/ink233.xml"/><Relationship Id="rId10" Type="http://schemas.openxmlformats.org/officeDocument/2006/relationships/customXml" Target="../ink/ink221.xml"/><Relationship Id="rId19" Type="http://schemas.openxmlformats.org/officeDocument/2006/relationships/customXml" Target="../ink/ink229.xml"/><Relationship Id="rId4" Type="http://schemas.openxmlformats.org/officeDocument/2006/relationships/image" Target="../media/image10.svg"/><Relationship Id="rId9" Type="http://schemas.openxmlformats.org/officeDocument/2006/relationships/customXml" Target="../ink/ink220.xml"/><Relationship Id="rId14" Type="http://schemas.openxmlformats.org/officeDocument/2006/relationships/image" Target="../media/image430.png"/><Relationship Id="rId22" Type="http://schemas.openxmlformats.org/officeDocument/2006/relationships/customXml" Target="../ink/ink232.xml"/></Relationships>
</file>

<file path=ppt/slides/_rels/slide4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4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50.xml.rels><?xml version="1.0" encoding="UTF-8" standalone="yes"?>
<Relationships xmlns="http://schemas.openxmlformats.org/package/2006/relationships"><Relationship Id="rId8" Type="http://schemas.openxmlformats.org/officeDocument/2006/relationships/customXml" Target="../ink/ink236.xml"/><Relationship Id="rId13" Type="http://schemas.openxmlformats.org/officeDocument/2006/relationships/customXml" Target="../ink/ink241.xml"/><Relationship Id="rId18" Type="http://schemas.openxmlformats.org/officeDocument/2006/relationships/customXml" Target="../ink/ink245.xml"/><Relationship Id="rId3" Type="http://schemas.openxmlformats.org/officeDocument/2006/relationships/image" Target="../media/image9.svg"/><Relationship Id="rId21" Type="http://schemas.openxmlformats.org/officeDocument/2006/relationships/customXml" Target="../ink/ink248.xml"/><Relationship Id="rId7" Type="http://schemas.openxmlformats.org/officeDocument/2006/relationships/image" Target="../media/image131.png"/><Relationship Id="rId12" Type="http://schemas.openxmlformats.org/officeDocument/2006/relationships/customXml" Target="../ink/ink240.xml"/><Relationship Id="rId17" Type="http://schemas.openxmlformats.org/officeDocument/2006/relationships/customXml" Target="../ink/ink244.xml"/><Relationship Id="rId2" Type="http://schemas.openxmlformats.org/officeDocument/2006/relationships/notesSlide" Target="../notesSlides/notesSlide24.xml"/><Relationship Id="rId16" Type="http://schemas.openxmlformats.org/officeDocument/2006/relationships/customXml" Target="../ink/ink243.xml"/><Relationship Id="rId20" Type="http://schemas.openxmlformats.org/officeDocument/2006/relationships/customXml" Target="../ink/ink247.xml"/><Relationship Id="rId1" Type="http://schemas.openxmlformats.org/officeDocument/2006/relationships/slideLayout" Target="../slideLayouts/slideLayout7.xml"/><Relationship Id="rId6" Type="http://schemas.openxmlformats.org/officeDocument/2006/relationships/customXml" Target="../ink/ink235.xml"/><Relationship Id="rId11" Type="http://schemas.openxmlformats.org/officeDocument/2006/relationships/customXml" Target="../ink/ink239.xml"/><Relationship Id="rId24" Type="http://schemas.openxmlformats.org/officeDocument/2006/relationships/customXml" Target="../ink/ink251.xml"/><Relationship Id="rId5" Type="http://schemas.openxmlformats.org/officeDocument/2006/relationships/image" Target="../media/image11.svg"/><Relationship Id="rId15" Type="http://schemas.openxmlformats.org/officeDocument/2006/relationships/customXml" Target="../ink/ink242.xml"/><Relationship Id="rId23" Type="http://schemas.openxmlformats.org/officeDocument/2006/relationships/customXml" Target="../ink/ink250.xml"/><Relationship Id="rId10" Type="http://schemas.openxmlformats.org/officeDocument/2006/relationships/customXml" Target="../ink/ink238.xml"/><Relationship Id="rId19" Type="http://schemas.openxmlformats.org/officeDocument/2006/relationships/customXml" Target="../ink/ink246.xml"/><Relationship Id="rId4" Type="http://schemas.openxmlformats.org/officeDocument/2006/relationships/image" Target="../media/image10.svg"/><Relationship Id="rId9" Type="http://schemas.openxmlformats.org/officeDocument/2006/relationships/customXml" Target="../ink/ink237.xml"/><Relationship Id="rId14" Type="http://schemas.openxmlformats.org/officeDocument/2006/relationships/image" Target="../media/image430.png"/><Relationship Id="rId22" Type="http://schemas.openxmlformats.org/officeDocument/2006/relationships/customXml" Target="../ink/ink249.xml"/></Relationships>
</file>

<file path=ppt/slides/_rels/slide5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18.svg"/></Relationships>
</file>

<file path=ppt/slides/_rels/slide52.xml.rels><?xml version="1.0" encoding="UTF-8" standalone="yes"?>
<Relationships xmlns="http://schemas.openxmlformats.org/package/2006/relationships"><Relationship Id="rId8" Type="http://schemas.openxmlformats.org/officeDocument/2006/relationships/customXml" Target="../ink/ink253.xml"/><Relationship Id="rId13" Type="http://schemas.openxmlformats.org/officeDocument/2006/relationships/customXml" Target="../ink/ink258.xml"/><Relationship Id="rId18" Type="http://schemas.openxmlformats.org/officeDocument/2006/relationships/customXml" Target="../ink/ink262.xml"/><Relationship Id="rId3" Type="http://schemas.openxmlformats.org/officeDocument/2006/relationships/image" Target="../media/image9.svg"/><Relationship Id="rId21" Type="http://schemas.openxmlformats.org/officeDocument/2006/relationships/customXml" Target="../ink/ink265.xml"/><Relationship Id="rId7" Type="http://schemas.openxmlformats.org/officeDocument/2006/relationships/image" Target="../media/image131.png"/><Relationship Id="rId12" Type="http://schemas.openxmlformats.org/officeDocument/2006/relationships/customXml" Target="../ink/ink257.xml"/><Relationship Id="rId17" Type="http://schemas.openxmlformats.org/officeDocument/2006/relationships/customXml" Target="../ink/ink261.xml"/><Relationship Id="rId2" Type="http://schemas.openxmlformats.org/officeDocument/2006/relationships/notesSlide" Target="../notesSlides/notesSlide25.xml"/><Relationship Id="rId16" Type="http://schemas.openxmlformats.org/officeDocument/2006/relationships/customXml" Target="../ink/ink260.xml"/><Relationship Id="rId20" Type="http://schemas.openxmlformats.org/officeDocument/2006/relationships/customXml" Target="../ink/ink264.xml"/><Relationship Id="rId1" Type="http://schemas.openxmlformats.org/officeDocument/2006/relationships/slideLayout" Target="../slideLayouts/slideLayout7.xml"/><Relationship Id="rId6" Type="http://schemas.openxmlformats.org/officeDocument/2006/relationships/customXml" Target="../ink/ink252.xml"/><Relationship Id="rId11" Type="http://schemas.openxmlformats.org/officeDocument/2006/relationships/customXml" Target="../ink/ink256.xml"/><Relationship Id="rId24" Type="http://schemas.openxmlformats.org/officeDocument/2006/relationships/customXml" Target="../ink/ink268.xml"/><Relationship Id="rId5" Type="http://schemas.openxmlformats.org/officeDocument/2006/relationships/image" Target="../media/image11.svg"/><Relationship Id="rId15" Type="http://schemas.openxmlformats.org/officeDocument/2006/relationships/customXml" Target="../ink/ink259.xml"/><Relationship Id="rId23" Type="http://schemas.openxmlformats.org/officeDocument/2006/relationships/customXml" Target="../ink/ink267.xml"/><Relationship Id="rId10" Type="http://schemas.openxmlformats.org/officeDocument/2006/relationships/customXml" Target="../ink/ink255.xml"/><Relationship Id="rId19" Type="http://schemas.openxmlformats.org/officeDocument/2006/relationships/customXml" Target="../ink/ink263.xml"/><Relationship Id="rId4" Type="http://schemas.openxmlformats.org/officeDocument/2006/relationships/image" Target="../media/image10.svg"/><Relationship Id="rId9" Type="http://schemas.openxmlformats.org/officeDocument/2006/relationships/customXml" Target="../ink/ink254.xml"/><Relationship Id="rId14" Type="http://schemas.openxmlformats.org/officeDocument/2006/relationships/image" Target="../media/image430.png"/><Relationship Id="rId22" Type="http://schemas.openxmlformats.org/officeDocument/2006/relationships/customXml" Target="../ink/ink266.xml"/></Relationships>
</file>

<file path=ppt/slides/_rels/slide5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5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11.svg"/></Relationships>
</file>

<file path=ppt/slides/_rels/slide5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56.xml.rels><?xml version="1.0" encoding="UTF-8" standalone="yes"?>
<Relationships xmlns="http://schemas.openxmlformats.org/package/2006/relationships"><Relationship Id="rId3" Type="http://schemas.openxmlformats.org/officeDocument/2006/relationships/image" Target="../media/image11.svg"/><Relationship Id="rId7"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slideLayout" Target="../slideLayouts/slideLayout7.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52.png"/></Relationships>
</file>

<file path=ppt/slides/_rels/slide5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5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11.svg"/></Relationships>
</file>

<file path=ppt/slides/_rels/slide6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6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54.svg"/><Relationship Id="rId4" Type="http://schemas.openxmlformats.org/officeDocument/2006/relationships/image" Target="../media/image58.svg"/></Relationships>
</file>

<file path=ppt/slides/_rels/slide6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55.png"/></Relationships>
</file>

<file path=ppt/slides/_rels/slide6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59.svg"/><Relationship Id="rId4" Type="http://schemas.openxmlformats.org/officeDocument/2006/relationships/image" Target="../media/image18.svg"/></Relationships>
</file>

<file path=ppt/slides/_rels/slide6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0.png"/><Relationship Id="rId4" Type="http://schemas.openxmlformats.org/officeDocument/2006/relationships/image" Target="../media/image11.svg"/></Relationships>
</file>

<file path=ppt/slides/_rels/slide6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1.svg"/></Relationships>
</file>

<file path=ppt/slides/_rels/slide6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10.svg"/><Relationship Id="rId7" Type="http://schemas.openxmlformats.org/officeDocument/2006/relationships/image" Target="../media/image18.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4.svg"/><Relationship Id="rId4" Type="http://schemas.openxmlformats.org/officeDocument/2006/relationships/image" Target="../media/image11.svg"/></Relationships>
</file>

<file path=ppt/slides/_rels/slide6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55.png"/></Relationships>
</file>

<file path=ppt/slides/_rels/slide6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6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70.xml.rels><?xml version="1.0" encoding="UTF-8" standalone="yes"?>
<Relationships xmlns="http://schemas.openxmlformats.org/package/2006/relationships"><Relationship Id="rId8" Type="http://schemas.openxmlformats.org/officeDocument/2006/relationships/customXml" Target="../ink/ink270.xml"/><Relationship Id="rId13" Type="http://schemas.openxmlformats.org/officeDocument/2006/relationships/customXml" Target="../ink/ink275.xml"/><Relationship Id="rId18" Type="http://schemas.openxmlformats.org/officeDocument/2006/relationships/customXml" Target="../ink/ink279.xml"/><Relationship Id="rId3" Type="http://schemas.openxmlformats.org/officeDocument/2006/relationships/image" Target="../media/image9.svg"/><Relationship Id="rId21" Type="http://schemas.openxmlformats.org/officeDocument/2006/relationships/customXml" Target="../ink/ink282.xml"/><Relationship Id="rId7" Type="http://schemas.openxmlformats.org/officeDocument/2006/relationships/image" Target="../media/image131.png"/><Relationship Id="rId12" Type="http://schemas.openxmlformats.org/officeDocument/2006/relationships/customXml" Target="../ink/ink274.xml"/><Relationship Id="rId17" Type="http://schemas.openxmlformats.org/officeDocument/2006/relationships/customXml" Target="../ink/ink278.xml"/><Relationship Id="rId2" Type="http://schemas.openxmlformats.org/officeDocument/2006/relationships/notesSlide" Target="../notesSlides/notesSlide27.xml"/><Relationship Id="rId16" Type="http://schemas.openxmlformats.org/officeDocument/2006/relationships/customXml" Target="../ink/ink277.xml"/><Relationship Id="rId20" Type="http://schemas.openxmlformats.org/officeDocument/2006/relationships/customXml" Target="../ink/ink281.xml"/><Relationship Id="rId1" Type="http://schemas.openxmlformats.org/officeDocument/2006/relationships/slideLayout" Target="../slideLayouts/slideLayout7.xml"/><Relationship Id="rId6" Type="http://schemas.openxmlformats.org/officeDocument/2006/relationships/customXml" Target="../ink/ink269.xml"/><Relationship Id="rId11" Type="http://schemas.openxmlformats.org/officeDocument/2006/relationships/customXml" Target="../ink/ink273.xml"/><Relationship Id="rId24" Type="http://schemas.openxmlformats.org/officeDocument/2006/relationships/customXml" Target="../ink/ink285.xml"/><Relationship Id="rId5" Type="http://schemas.openxmlformats.org/officeDocument/2006/relationships/image" Target="../media/image11.svg"/><Relationship Id="rId15" Type="http://schemas.openxmlformats.org/officeDocument/2006/relationships/customXml" Target="../ink/ink276.xml"/><Relationship Id="rId23" Type="http://schemas.openxmlformats.org/officeDocument/2006/relationships/customXml" Target="../ink/ink284.xml"/><Relationship Id="rId10" Type="http://schemas.openxmlformats.org/officeDocument/2006/relationships/customXml" Target="../ink/ink272.xml"/><Relationship Id="rId19" Type="http://schemas.openxmlformats.org/officeDocument/2006/relationships/customXml" Target="../ink/ink280.xml"/><Relationship Id="rId4" Type="http://schemas.openxmlformats.org/officeDocument/2006/relationships/image" Target="../media/image10.svg"/><Relationship Id="rId9" Type="http://schemas.openxmlformats.org/officeDocument/2006/relationships/customXml" Target="../ink/ink271.xml"/><Relationship Id="rId14" Type="http://schemas.openxmlformats.org/officeDocument/2006/relationships/image" Target="../media/image430.png"/><Relationship Id="rId22" Type="http://schemas.openxmlformats.org/officeDocument/2006/relationships/customXml" Target="../ink/ink283.xml"/></Relationships>
</file>

<file path=ppt/slides/_rels/slide71.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6.svg"/><Relationship Id="rId7" Type="http://schemas.openxmlformats.org/officeDocument/2006/relationships/image" Target="../media/image63.svg"/><Relationship Id="rId2" Type="http://schemas.openxmlformats.org/officeDocument/2006/relationships/image" Target="../media/image32.svg"/><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11.svg"/><Relationship Id="rId4" Type="http://schemas.openxmlformats.org/officeDocument/2006/relationships/image" Target="../media/image17.svg"/></Relationships>
</file>

<file path=ppt/slides/_rels/slide72.xml.rels><?xml version="1.0" encoding="UTF-8" standalone="yes"?>
<Relationships xmlns="http://schemas.openxmlformats.org/package/2006/relationships"><Relationship Id="rId8" Type="http://schemas.openxmlformats.org/officeDocument/2006/relationships/customXml" Target="../ink/ink287.xml"/><Relationship Id="rId13" Type="http://schemas.openxmlformats.org/officeDocument/2006/relationships/customXml" Target="../ink/ink292.xml"/><Relationship Id="rId18" Type="http://schemas.openxmlformats.org/officeDocument/2006/relationships/customXml" Target="../ink/ink296.xml"/><Relationship Id="rId3" Type="http://schemas.openxmlformats.org/officeDocument/2006/relationships/image" Target="../media/image9.svg"/><Relationship Id="rId21" Type="http://schemas.openxmlformats.org/officeDocument/2006/relationships/customXml" Target="../ink/ink299.xml"/><Relationship Id="rId7" Type="http://schemas.openxmlformats.org/officeDocument/2006/relationships/image" Target="../media/image131.png"/><Relationship Id="rId12" Type="http://schemas.openxmlformats.org/officeDocument/2006/relationships/customXml" Target="../ink/ink291.xml"/><Relationship Id="rId17" Type="http://schemas.openxmlformats.org/officeDocument/2006/relationships/customXml" Target="../ink/ink295.xml"/><Relationship Id="rId2" Type="http://schemas.openxmlformats.org/officeDocument/2006/relationships/notesSlide" Target="../notesSlides/notesSlide28.xml"/><Relationship Id="rId16" Type="http://schemas.openxmlformats.org/officeDocument/2006/relationships/customXml" Target="../ink/ink294.xml"/><Relationship Id="rId20" Type="http://schemas.openxmlformats.org/officeDocument/2006/relationships/customXml" Target="../ink/ink298.xml"/><Relationship Id="rId1" Type="http://schemas.openxmlformats.org/officeDocument/2006/relationships/slideLayout" Target="../slideLayouts/slideLayout7.xml"/><Relationship Id="rId6" Type="http://schemas.openxmlformats.org/officeDocument/2006/relationships/customXml" Target="../ink/ink286.xml"/><Relationship Id="rId11" Type="http://schemas.openxmlformats.org/officeDocument/2006/relationships/customXml" Target="../ink/ink290.xml"/><Relationship Id="rId24" Type="http://schemas.openxmlformats.org/officeDocument/2006/relationships/customXml" Target="../ink/ink302.xml"/><Relationship Id="rId5" Type="http://schemas.openxmlformats.org/officeDocument/2006/relationships/image" Target="../media/image11.svg"/><Relationship Id="rId15" Type="http://schemas.openxmlformats.org/officeDocument/2006/relationships/customXml" Target="../ink/ink293.xml"/><Relationship Id="rId23" Type="http://schemas.openxmlformats.org/officeDocument/2006/relationships/customXml" Target="../ink/ink301.xml"/><Relationship Id="rId10" Type="http://schemas.openxmlformats.org/officeDocument/2006/relationships/customXml" Target="../ink/ink289.xml"/><Relationship Id="rId19" Type="http://schemas.openxmlformats.org/officeDocument/2006/relationships/customXml" Target="../ink/ink297.xml"/><Relationship Id="rId4" Type="http://schemas.openxmlformats.org/officeDocument/2006/relationships/image" Target="../media/image10.svg"/><Relationship Id="rId9" Type="http://schemas.openxmlformats.org/officeDocument/2006/relationships/customXml" Target="../ink/ink288.xml"/><Relationship Id="rId14" Type="http://schemas.openxmlformats.org/officeDocument/2006/relationships/image" Target="../media/image430.png"/><Relationship Id="rId22" Type="http://schemas.openxmlformats.org/officeDocument/2006/relationships/customXml" Target="../ink/ink300.xml"/></Relationships>
</file>

<file path=ppt/slides/_rels/slide7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7.svg"/><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64.svg"/></Relationships>
</file>

<file path=ppt/slides/_rels/slide7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75.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1.svg"/><Relationship Id="rId4" Type="http://schemas.openxmlformats.org/officeDocument/2006/relationships/image" Target="../media/image17.svg"/></Relationships>
</file>

<file path=ppt/slides/_rels/slide7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60.svg"/><Relationship Id="rId5" Type="http://schemas.openxmlformats.org/officeDocument/2006/relationships/image" Target="../media/image50.png"/><Relationship Id="rId4" Type="http://schemas.openxmlformats.org/officeDocument/2006/relationships/image" Target="../media/image11.svg"/></Relationships>
</file>

<file path=ppt/slides/_rels/slide77.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image" Target="../media/image49.png"/><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slideLayout" Target="../slideLayouts/slideLayout31.xml"/><Relationship Id="rId5" Type="http://schemas.openxmlformats.org/officeDocument/2006/relationships/tags" Target="../tags/tag34.xml"/><Relationship Id="rId10" Type="http://schemas.openxmlformats.org/officeDocument/2006/relationships/tags" Target="../tags/tag39.xml"/><Relationship Id="rId4" Type="http://schemas.openxmlformats.org/officeDocument/2006/relationships/tags" Target="../tags/tag33.xml"/><Relationship Id="rId9" Type="http://schemas.openxmlformats.org/officeDocument/2006/relationships/tags" Target="../tags/tag38.xml"/></Relationships>
</file>

<file path=ppt/slides/_rels/slide78.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slideLayout" Target="../slideLayouts/slideLayout38.xml"/><Relationship Id="rId1" Type="http://schemas.openxmlformats.org/officeDocument/2006/relationships/tags" Target="../tags/tag40.xml"/><Relationship Id="rId6" Type="http://schemas.openxmlformats.org/officeDocument/2006/relationships/image" Target="../media/image65.svg"/><Relationship Id="rId5" Type="http://schemas.openxmlformats.org/officeDocument/2006/relationships/image" Target="../media/image28.emf"/><Relationship Id="rId4" Type="http://schemas.openxmlformats.org/officeDocument/2006/relationships/oleObject" Target="../embeddings/oleObject3.bin"/></Relationships>
</file>

<file path=ppt/slides/_rels/slide7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slideLayout" Target="../slideLayouts/slideLayout38.xml"/><Relationship Id="rId1" Type="http://schemas.openxmlformats.org/officeDocument/2006/relationships/tags" Target="../tags/tag41.xml"/><Relationship Id="rId6" Type="http://schemas.openxmlformats.org/officeDocument/2006/relationships/image" Target="../media/image65.svg"/><Relationship Id="rId5" Type="http://schemas.openxmlformats.org/officeDocument/2006/relationships/image" Target="../media/image28.emf"/><Relationship Id="rId4" Type="http://schemas.openxmlformats.org/officeDocument/2006/relationships/oleObject" Target="../embeddings/oleObject3.bin"/></Relationships>
</file>

<file path=ppt/slides/_rels/slide80.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slideLayout" Target="../slideLayouts/slideLayout38.xml"/><Relationship Id="rId1" Type="http://schemas.openxmlformats.org/officeDocument/2006/relationships/tags" Target="../tags/tag42.xml"/><Relationship Id="rId6" Type="http://schemas.openxmlformats.org/officeDocument/2006/relationships/image" Target="../media/image65.svg"/><Relationship Id="rId5" Type="http://schemas.openxmlformats.org/officeDocument/2006/relationships/image" Target="../media/image28.emf"/><Relationship Id="rId4" Type="http://schemas.openxmlformats.org/officeDocument/2006/relationships/oleObject" Target="../embeddings/oleObject3.bin"/></Relationships>
</file>

<file path=ppt/slides/_rels/slide81.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notesSlide" Target="../notesSlides/notesSlide32.xml"/><Relationship Id="rId1" Type="http://schemas.openxmlformats.org/officeDocument/2006/relationships/slideLayout" Target="../slideLayouts/slideLayout31.xml"/><Relationship Id="rId4" Type="http://schemas.openxmlformats.org/officeDocument/2006/relationships/image" Target="../media/image65.svg"/></Relationships>
</file>

<file path=ppt/slides/_rels/slide82.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0.svg"/><Relationship Id="rId2" Type="http://schemas.openxmlformats.org/officeDocument/2006/relationships/image" Target="../media/image67.jpeg"/><Relationship Id="rId1" Type="http://schemas.openxmlformats.org/officeDocument/2006/relationships/slideLayout" Target="../slideLayouts/slideLayout31.xml"/><Relationship Id="rId6" Type="http://schemas.openxmlformats.org/officeDocument/2006/relationships/image" Target="../media/image58.svg"/><Relationship Id="rId5" Type="http://schemas.openxmlformats.org/officeDocument/2006/relationships/image" Target="../media/image69.svg"/><Relationship Id="rId4" Type="http://schemas.openxmlformats.org/officeDocument/2006/relationships/image" Target="../media/image10.svg"/></Relationships>
</file>

<file path=ppt/slides/_rels/slide83.xml.rels><?xml version="1.0" encoding="UTF-8" standalone="yes"?>
<Relationships xmlns="http://schemas.openxmlformats.org/package/2006/relationships"><Relationship Id="rId2" Type="http://schemas.openxmlformats.org/officeDocument/2006/relationships/image" Target="../media/image70.svg"/><Relationship Id="rId1" Type="http://schemas.openxmlformats.org/officeDocument/2006/relationships/slideLayout" Target="../slideLayouts/slideLayout31.xml"/></Relationships>
</file>

<file path=ppt/slides/_rels/slide8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8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8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35.xml"/><Relationship Id="rId1" Type="http://schemas.openxmlformats.org/officeDocument/2006/relationships/slideLayout" Target="../slideLayouts/slideLayout31.xml"/></Relationships>
</file>

<file path=ppt/slides/_rels/slide8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31.xml"/></Relationships>
</file>

<file path=ppt/slides/_rels/slide8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89.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1.xml"/></Relationships>
</file>

<file path=ppt/slides/_rels/slide90.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364652" y="869349"/>
            <a:ext cx="10363201" cy="8091098"/>
            <a:chOff x="0" y="0"/>
            <a:chExt cx="3505200" cy="3038081"/>
          </a:xfrm>
        </p:grpSpPr>
        <p:sp>
          <p:nvSpPr>
            <p:cNvPr id="3" name="Freeform 3"/>
            <p:cNvSpPr/>
            <p:nvPr/>
          </p:nvSpPr>
          <p:spPr>
            <a:xfrm rot="5256918">
              <a:off x="161952" y="-295247"/>
              <a:ext cx="3035450" cy="3628575"/>
            </a:xfrm>
            <a:custGeom>
              <a:avLst/>
              <a:gdLst/>
              <a:ahLst/>
              <a:cxnLst/>
              <a:rect l="l" t="t" r="r" b="b"/>
              <a:pathLst>
                <a:path w="3035450" h="3628575">
                  <a:moveTo>
                    <a:pt x="0" y="3502165"/>
                  </a:moveTo>
                  <a:lnTo>
                    <a:pt x="3035450" y="3628575"/>
                  </a:lnTo>
                  <a:lnTo>
                    <a:pt x="2501482" y="98100"/>
                  </a:lnTo>
                  <a:lnTo>
                    <a:pt x="145846" y="0"/>
                  </a:lnTo>
                  <a:close/>
                </a:path>
              </a:pathLst>
            </a:custGeom>
            <a:blipFill>
              <a:blip r:embed="rId2"/>
              <a:stretch>
                <a:fillRect l="-37308" r="-42113"/>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4" name="Group 4"/>
          <p:cNvGrpSpPr/>
          <p:nvPr/>
        </p:nvGrpSpPr>
        <p:grpSpPr>
          <a:xfrm>
            <a:off x="5698986" y="1850934"/>
            <a:ext cx="2013278" cy="5272088"/>
            <a:chOff x="0" y="0"/>
            <a:chExt cx="406400" cy="1064223"/>
          </a:xfrm>
        </p:grpSpPr>
        <p:sp>
          <p:nvSpPr>
            <p:cNvPr id="5" name="Freeform 5"/>
            <p:cNvSpPr/>
            <p:nvPr/>
          </p:nvSpPr>
          <p:spPr>
            <a:xfrm>
              <a:off x="0" y="0"/>
              <a:ext cx="406400" cy="1064223"/>
            </a:xfrm>
            <a:custGeom>
              <a:avLst/>
              <a:gdLst/>
              <a:ahLst/>
              <a:cxnLst/>
              <a:rect l="l" t="t" r="r" b="b"/>
              <a:pathLst>
                <a:path w="406400" h="1064223">
                  <a:moveTo>
                    <a:pt x="203200" y="0"/>
                  </a:moveTo>
                  <a:lnTo>
                    <a:pt x="0" y="0"/>
                  </a:lnTo>
                  <a:lnTo>
                    <a:pt x="203200" y="1064223"/>
                  </a:lnTo>
                  <a:lnTo>
                    <a:pt x="406400" y="1064223"/>
                  </a:lnTo>
                  <a:lnTo>
                    <a:pt x="203200" y="0"/>
                  </a:lnTo>
                  <a:close/>
                </a:path>
              </a:pathLst>
            </a:custGeom>
            <a:solidFill>
              <a:srgbClr val="2D3C6A"/>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TextBox 6"/>
            <p:cNvSpPr txBox="1"/>
            <p:nvPr/>
          </p:nvSpPr>
          <p:spPr>
            <a:xfrm>
              <a:off x="101600" y="-38100"/>
              <a:ext cx="203200" cy="1102323"/>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Freeform 7"/>
          <p:cNvSpPr/>
          <p:nvPr/>
        </p:nvSpPr>
        <p:spPr>
          <a:xfrm>
            <a:off x="7145524" y="668357"/>
            <a:ext cx="9808918" cy="1851433"/>
          </a:xfrm>
          <a:custGeom>
            <a:avLst/>
            <a:gdLst/>
            <a:ahLst/>
            <a:cxnLst/>
            <a:rect l="l" t="t" r="r" b="b"/>
            <a:pathLst>
              <a:path w="9808918" h="1851433">
                <a:moveTo>
                  <a:pt x="0" y="0"/>
                </a:moveTo>
                <a:lnTo>
                  <a:pt x="9808918" y="0"/>
                </a:lnTo>
                <a:lnTo>
                  <a:pt x="9808918" y="1851433"/>
                </a:lnTo>
                <a:lnTo>
                  <a:pt x="0" y="1851433"/>
                </a:lnTo>
                <a:lnTo>
                  <a:pt x="0" y="0"/>
                </a:lnTo>
                <a:close/>
              </a:path>
            </a:pathLst>
          </a:custGeom>
          <a:blipFill>
            <a:blip r:embed="rId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a:off x="13512907" y="8393618"/>
            <a:ext cx="628770" cy="628770"/>
          </a:xfrm>
          <a:custGeom>
            <a:avLst/>
            <a:gdLst/>
            <a:ahLst/>
            <a:cxnLst/>
            <a:rect l="l" t="t" r="r" b="b"/>
            <a:pathLst>
              <a:path w="628770" h="628770">
                <a:moveTo>
                  <a:pt x="0" y="0"/>
                </a:moveTo>
                <a:lnTo>
                  <a:pt x="628770" y="0"/>
                </a:lnTo>
                <a:lnTo>
                  <a:pt x="628770" y="628770"/>
                </a:lnTo>
                <a:lnTo>
                  <a:pt x="0" y="628770"/>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13630224" y="9125654"/>
            <a:ext cx="394135" cy="607530"/>
          </a:xfrm>
          <a:custGeom>
            <a:avLst/>
            <a:gdLst/>
            <a:ahLst/>
            <a:cxnLst/>
            <a:rect l="l" t="t" r="r" b="b"/>
            <a:pathLst>
              <a:path w="394135" h="607530">
                <a:moveTo>
                  <a:pt x="0" y="0"/>
                </a:moveTo>
                <a:lnTo>
                  <a:pt x="394136" y="0"/>
                </a:lnTo>
                <a:lnTo>
                  <a:pt x="394136" y="607531"/>
                </a:lnTo>
                <a:lnTo>
                  <a:pt x="0" y="60753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rot="273695">
            <a:off x="7337471" y="2929618"/>
            <a:ext cx="10267998" cy="3769211"/>
          </a:xfrm>
          <a:custGeom>
            <a:avLst/>
            <a:gdLst/>
            <a:ahLst/>
            <a:cxnLst/>
            <a:rect l="l" t="t" r="r" b="b"/>
            <a:pathLst>
              <a:path w="10267998" h="3769211">
                <a:moveTo>
                  <a:pt x="0" y="0"/>
                </a:moveTo>
                <a:lnTo>
                  <a:pt x="10267998" y="0"/>
                </a:lnTo>
                <a:lnTo>
                  <a:pt x="10267998" y="3769211"/>
                </a:lnTo>
                <a:lnTo>
                  <a:pt x="0" y="376921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1"/>
          <p:cNvSpPr txBox="1"/>
          <p:nvPr/>
        </p:nvSpPr>
        <p:spPr>
          <a:xfrm rot="-85887">
            <a:off x="8067519" y="3895210"/>
            <a:ext cx="8240110" cy="1699183"/>
          </a:xfrm>
          <a:prstGeom prst="rect">
            <a:avLst/>
          </a:prstGeom>
        </p:spPr>
        <p:txBody>
          <a:bodyPr lIns="0" tIns="0" rIns="0" bIns="0" rtlCol="0" anchor="t">
            <a:spAutoFit/>
          </a:bodyPr>
          <a:lstStyle/>
          <a:p>
            <a:pPr marL="0" marR="0" lvl="0" indent="0" algn="ctr" defTabSz="914400" rtl="1" eaLnBrk="1" fontAlgn="auto" latinLnBrk="0" hangingPunct="1">
              <a:lnSpc>
                <a:spcPts val="6162"/>
              </a:lnSpc>
              <a:spcBef>
                <a:spcPts val="0"/>
              </a:spcBef>
              <a:spcAft>
                <a:spcPts val="0"/>
              </a:spcAft>
              <a:buClrTx/>
              <a:buSzTx/>
              <a:buFontTx/>
              <a:buNone/>
              <a:tabLst/>
              <a:defRPr/>
            </a:pPr>
            <a:r>
              <a:rPr kumimoji="0" lang="ar-EG" sz="8000" b="1" u="none" strike="noStrike" kern="1200" cap="none" spc="0" normalizeH="0" baseline="0" noProof="0" dirty="0">
                <a:ln>
                  <a:noFill/>
                </a:ln>
                <a:solidFill>
                  <a:srgbClr val="2C3E5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الدورة الوطنية لتكوين الأساتذة</a:t>
            </a:r>
          </a:p>
          <a:p>
            <a:pPr marL="0" marR="0" lvl="0" indent="0" algn="ctr" defTabSz="914400" rtl="1" eaLnBrk="1" fontAlgn="auto" latinLnBrk="0" hangingPunct="1">
              <a:lnSpc>
                <a:spcPts val="6162"/>
              </a:lnSpc>
              <a:spcBef>
                <a:spcPts val="0"/>
              </a:spcBef>
              <a:spcAft>
                <a:spcPts val="0"/>
              </a:spcAft>
              <a:buClrTx/>
              <a:buSzTx/>
              <a:buFontTx/>
              <a:buNone/>
              <a:tabLst/>
              <a:defRPr/>
            </a:pPr>
            <a:endParaRPr kumimoji="0" lang="ar-EG" sz="8000" b="1" u="none" strike="noStrike" kern="1200" cap="none" spc="0" normalizeH="0" baseline="0" noProof="0" dirty="0">
              <a:ln>
                <a:noFill/>
              </a:ln>
              <a:solidFill>
                <a:srgbClr val="2C3E50"/>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TextBox 12"/>
          <p:cNvSpPr txBox="1"/>
          <p:nvPr/>
        </p:nvSpPr>
        <p:spPr>
          <a:xfrm rot="-130218">
            <a:off x="12357835" y="5069092"/>
            <a:ext cx="4507051" cy="602088"/>
          </a:xfrm>
          <a:prstGeom prst="rect">
            <a:avLst/>
          </a:prstGeom>
        </p:spPr>
        <p:txBody>
          <a:bodyPr lIns="0" tIns="0" rIns="0" bIns="0" rtlCol="0" anchor="t">
            <a:spAutoFit/>
          </a:bodyPr>
          <a:lstStyle/>
          <a:p>
            <a:pPr marL="0" marR="0" lvl="0" indent="0" algn="ctr" defTabSz="914400" rtl="1" eaLnBrk="1" fontAlgn="auto" latinLnBrk="0" hangingPunct="1">
              <a:lnSpc>
                <a:spcPts val="4542"/>
              </a:lnSpc>
              <a:spcBef>
                <a:spcPts val="0"/>
              </a:spcBef>
              <a:spcAft>
                <a:spcPts val="0"/>
              </a:spcAft>
              <a:buClrTx/>
              <a:buSzTx/>
              <a:buFontTx/>
              <a:buNone/>
              <a:tabLst/>
              <a:defRPr/>
            </a:pPr>
            <a:r>
              <a:rPr kumimoji="0" lang="ar-EG" sz="4400" b="1"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في برنامج دعم التعلمات الأساس</a:t>
            </a:r>
          </a:p>
        </p:txBody>
      </p:sp>
      <p:sp>
        <p:nvSpPr>
          <p:cNvPr id="13" name="TextBox 13"/>
          <p:cNvSpPr txBox="1"/>
          <p:nvPr/>
        </p:nvSpPr>
        <p:spPr>
          <a:xfrm>
            <a:off x="9399619" y="8478641"/>
            <a:ext cx="3941090" cy="513602"/>
          </a:xfrm>
          <a:prstGeom prst="rect">
            <a:avLst/>
          </a:prstGeom>
        </p:spPr>
        <p:txBody>
          <a:bodyPr lIns="0" tIns="0" rIns="0" bIns="0" rtlCol="0" anchor="t">
            <a:spAutoFit/>
          </a:bodyPr>
          <a:lstStyle/>
          <a:p>
            <a:pPr marL="0" marR="0" lvl="0" indent="0" algn="ctr" defTabSz="914400" rtl="1" eaLnBrk="1" fontAlgn="auto" latinLnBrk="0" hangingPunct="1">
              <a:lnSpc>
                <a:spcPts val="3863"/>
              </a:lnSpc>
              <a:spcBef>
                <a:spcPts val="0"/>
              </a:spcBef>
              <a:spcAft>
                <a:spcPts val="0"/>
              </a:spcAft>
              <a:buClrTx/>
              <a:buSzTx/>
              <a:buFontTx/>
              <a:buNone/>
              <a:tabLst/>
              <a:defRPr/>
            </a:pPr>
            <a:r>
              <a:rPr kumimoji="0" lang="ar-EG" sz="3600" b="1" u="none" strike="noStrike" kern="1200" cap="none" spc="0" normalizeH="0" baseline="0" noProof="0" dirty="0">
                <a:ln>
                  <a:noFill/>
                </a:ln>
                <a:solidFill>
                  <a:srgbClr val="243B55"/>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دورة : يونيو </a:t>
            </a:r>
            <a:r>
              <a:rPr kumimoji="0" lang="en-US" sz="3600" b="1" u="none" strike="noStrike" kern="1200" cap="none" spc="0" normalizeH="0" baseline="0" noProof="0" dirty="0">
                <a:ln>
                  <a:noFill/>
                </a:ln>
                <a:solidFill>
                  <a:srgbClr val="243B55"/>
                </a:solidFill>
                <a:effectLst/>
                <a:uLnTx/>
                <a:uFillTx/>
                <a:latin typeface="Microsoft Uighur" panose="02000000000000000000" pitchFamily="2" charset="-78"/>
                <a:ea typeface="IBM Plex Sans Arabic Bold"/>
                <a:cs typeface="Microsoft Uighur" panose="02000000000000000000" pitchFamily="2" charset="-78"/>
                <a:sym typeface="IBM Plex Sans Arabic Bold"/>
              </a:rPr>
              <a:t>2026</a:t>
            </a:r>
          </a:p>
        </p:txBody>
      </p:sp>
      <p:sp>
        <p:nvSpPr>
          <p:cNvPr id="14" name="TextBox 14"/>
          <p:cNvSpPr txBox="1"/>
          <p:nvPr/>
        </p:nvSpPr>
        <p:spPr>
          <a:xfrm>
            <a:off x="9144000" y="9101041"/>
            <a:ext cx="4196709" cy="456058"/>
          </a:xfrm>
          <a:prstGeom prst="rect">
            <a:avLst/>
          </a:prstGeom>
        </p:spPr>
        <p:txBody>
          <a:bodyPr lIns="0" tIns="0" rIns="0" bIns="0" rtlCol="0" anchor="t">
            <a:spAutoFit/>
          </a:bodyPr>
          <a:lstStyle/>
          <a:p>
            <a:pPr marL="0" marR="0" lvl="0" indent="0" algn="ctr" defTabSz="914400" rtl="0" eaLnBrk="1" fontAlgn="auto" latinLnBrk="0" hangingPunct="1">
              <a:lnSpc>
                <a:spcPts val="3863"/>
              </a:lnSpc>
              <a:spcBef>
                <a:spcPts val="0"/>
              </a:spcBef>
              <a:spcAft>
                <a:spcPts val="0"/>
              </a:spcAft>
              <a:buClrTx/>
              <a:buSzTx/>
              <a:buFontTx/>
              <a:buNone/>
              <a:tabLst/>
              <a:defRPr/>
            </a:pPr>
            <a:r>
              <a:rPr kumimoji="0" lang="en-US" sz="2399" b="1" i="0" u="none" strike="noStrike" kern="1200" cap="none" spc="0" normalizeH="0" baseline="0" noProof="0">
                <a:ln>
                  <a:noFill/>
                </a:ln>
                <a:solidFill>
                  <a:srgbClr val="243B55"/>
                </a:solidFill>
                <a:effectLst/>
                <a:uLnTx/>
                <a:uFillTx/>
                <a:latin typeface="IBM Plex Sans Arabic Bold"/>
                <a:ea typeface="IBM Plex Sans Arabic Bold"/>
                <a:cs typeface="IBM Plex Sans Arabic Bold"/>
                <a:sym typeface="IBM Plex Sans Arabic Bold"/>
              </a:rPr>
              <a:t>.....................................</a:t>
            </a:r>
          </a:p>
        </p:txBody>
      </p:sp>
      <p:sp>
        <p:nvSpPr>
          <p:cNvPr id="15" name="TextBox 13">
            <a:extLst>
              <a:ext uri="{FF2B5EF4-FFF2-40B4-BE49-F238E27FC236}">
                <a16:creationId xmlns:a16="http://schemas.microsoft.com/office/drawing/2014/main" id="{FE24E501-EFBB-9D4F-4A21-2FB258975EA4}"/>
              </a:ext>
            </a:extLst>
          </p:cNvPr>
          <p:cNvSpPr txBox="1"/>
          <p:nvPr/>
        </p:nvSpPr>
        <p:spPr>
          <a:xfrm>
            <a:off x="9982200" y="2319360"/>
            <a:ext cx="5568235" cy="967573"/>
          </a:xfrm>
          <a:prstGeom prst="rect">
            <a:avLst/>
          </a:prstGeom>
        </p:spPr>
        <p:txBody>
          <a:bodyPr wrap="square" lIns="0" tIns="0" rIns="0" bIns="0" rtlCol="0" anchor="t">
            <a:spAutoFit/>
          </a:bodyPr>
          <a:lstStyle/>
          <a:p>
            <a:pPr marL="0" marR="0" lvl="0" indent="0" algn="ctr" defTabSz="914400" rtl="1" eaLnBrk="1" fontAlgn="auto" latinLnBrk="0" hangingPunct="1">
              <a:lnSpc>
                <a:spcPts val="3863"/>
              </a:lnSpc>
              <a:spcBef>
                <a:spcPts val="0"/>
              </a:spcBef>
              <a:spcAft>
                <a:spcPts val="0"/>
              </a:spcAft>
              <a:buClrTx/>
              <a:buSzTx/>
              <a:buFontTx/>
              <a:buNone/>
              <a:tabLst/>
              <a:defRPr/>
            </a:pPr>
            <a:r>
              <a:rPr kumimoji="0" lang="ar-MA" sz="2399" b="1" i="0" u="none" strike="noStrike" kern="1200" cap="none" spc="0" normalizeH="0" baseline="0" noProof="0" dirty="0">
                <a:ln>
                  <a:noFill/>
                </a:ln>
                <a:solidFill>
                  <a:srgbClr val="243B55"/>
                </a:solidFill>
                <a:effectLst/>
                <a:uLnTx/>
                <a:uFillTx/>
                <a:latin typeface="IBM Plex Sans Arabic Bold"/>
                <a:ea typeface="IBM Plex Sans Arabic Bold"/>
                <a:cs typeface="IBM Plex Sans Arabic Bold"/>
                <a:sym typeface="IBM Plex Sans Arabic Bold"/>
                <a:rtl/>
              </a:rPr>
              <a:t>الاكاديمية الجهوية لجهة</a:t>
            </a:r>
            <a:r>
              <a:rPr kumimoji="0" lang="ar-MA" sz="1400" b="0" i="0" u="none" strike="noStrike" kern="1200" cap="none" spc="0" normalizeH="0" baseline="0" noProof="0" dirty="0">
                <a:ln>
                  <a:noFill/>
                </a:ln>
                <a:solidFill>
                  <a:srgbClr val="243B55"/>
                </a:solidFill>
                <a:effectLst/>
                <a:uLnTx/>
                <a:uFillTx/>
                <a:latin typeface="IBM Plex Sans Arabic Bold"/>
                <a:ea typeface="IBM Plex Sans Arabic Bold"/>
                <a:cs typeface="IBM Plex Sans Arabic Bold"/>
                <a:sym typeface="IBM Plex Sans Arabic Bold"/>
                <a:rtl/>
              </a:rPr>
              <a:t>........................</a:t>
            </a:r>
          </a:p>
          <a:p>
            <a:pPr marL="0" marR="0" lvl="0" indent="0" algn="ctr" defTabSz="914400" rtl="1" eaLnBrk="1" fontAlgn="auto" latinLnBrk="0" hangingPunct="1">
              <a:lnSpc>
                <a:spcPts val="3863"/>
              </a:lnSpc>
              <a:spcBef>
                <a:spcPts val="0"/>
              </a:spcBef>
              <a:spcAft>
                <a:spcPts val="0"/>
              </a:spcAft>
              <a:buClrTx/>
              <a:buSzTx/>
              <a:buFontTx/>
              <a:buNone/>
              <a:tabLst/>
              <a:defRPr/>
            </a:pPr>
            <a:r>
              <a:rPr kumimoji="0" lang="ar-MA" sz="2399" b="1" i="0" u="none" strike="noStrike" kern="1200" cap="none" spc="0" normalizeH="0" baseline="0" noProof="0" dirty="0">
                <a:ln>
                  <a:noFill/>
                </a:ln>
                <a:solidFill>
                  <a:srgbClr val="243B55"/>
                </a:solidFill>
                <a:effectLst/>
                <a:uLnTx/>
                <a:uFillTx/>
                <a:latin typeface="IBM Plex Sans Arabic Bold"/>
                <a:ea typeface="IBM Plex Sans Arabic Bold"/>
                <a:cs typeface="IBM Plex Sans Arabic Bold"/>
                <a:sym typeface="IBM Plex Sans Arabic Bold"/>
                <a:rtl/>
              </a:rPr>
              <a:t>مديرية</a:t>
            </a:r>
            <a:r>
              <a:rPr kumimoji="0" lang="ar-MA" sz="1400" b="0" i="0" u="none" strike="noStrike" kern="1200" cap="none" spc="0" normalizeH="0" baseline="0" noProof="0" dirty="0">
                <a:ln>
                  <a:noFill/>
                </a:ln>
                <a:solidFill>
                  <a:srgbClr val="243B55"/>
                </a:solidFill>
                <a:effectLst/>
                <a:uLnTx/>
                <a:uFillTx/>
                <a:latin typeface="IBM Plex Sans Arabic Bold"/>
                <a:ea typeface="+mn-ea"/>
                <a:cs typeface="IBM Plex Sans Arabic Bold"/>
                <a:sym typeface="IBM Plex Sans Arabic Bold"/>
                <a:rtl/>
              </a:rPr>
              <a:t>..........................................................</a:t>
            </a:r>
            <a:endParaRPr kumimoji="0" lang="en-US" sz="1400" b="0" i="0" u="none" strike="noStrike" kern="1200" cap="none" spc="0" normalizeH="0" baseline="0" noProof="0" dirty="0">
              <a:ln>
                <a:noFill/>
              </a:ln>
              <a:solidFill>
                <a:srgbClr val="243B55"/>
              </a:solidFill>
              <a:effectLst/>
              <a:uLnTx/>
              <a:uFillTx/>
              <a:latin typeface="IBM Plex Sans Arabic Bold"/>
              <a:ea typeface="+mn-ea"/>
              <a:cs typeface="IBM Plex Sans Arabic Bold"/>
              <a:sym typeface="IBM Plex Sans Arabic Bold"/>
              <a:rt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25646-F010-7653-8776-62F7276861A1}"/>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C0C595D6-9B9F-0F10-5296-F37DE852072D}"/>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83B83538-0067-68C1-5FC5-55F8D9E0431B}"/>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ABBF2DBA-1DD5-2DD5-E6B1-E5DB7AB89D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E5628B04-8006-B081-BB50-54F5185E0170}"/>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2D7940A0-EB11-721F-3380-9199D96E3EA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FCC32C2-6BEF-3F06-72A0-5148E4444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454E9103-E76E-8E1B-DD55-4458C551E26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61DF4B-97ED-016E-91CE-14319B3ADB0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5EFA40D-F933-AA8B-F7F1-A706B75F485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0F22CEF-9022-869A-CBFA-ED56A66F5739}"/>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8773211-7033-4C1B-AA9B-F522AB2F154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C82A2-EEB4-C025-A8DC-2193C64CE9A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89403FD-A4A6-00DD-1132-8E0B076297A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3868953-079A-26A3-29D1-74BECF281F4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9797FE6-E8C3-C851-DE9F-D227C292027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5DC65594-230F-F5CF-1C4C-A8E210754F49}"/>
              </a:ext>
            </a:extLst>
          </p:cNvPr>
          <p:cNvSpPr txBox="1"/>
          <p:nvPr/>
        </p:nvSpPr>
        <p:spPr>
          <a:xfrm>
            <a:off x="2442595" y="3648058"/>
            <a:ext cx="12834285" cy="3200876"/>
          </a:xfrm>
          <a:prstGeom prst="rect">
            <a:avLst/>
          </a:prstGeom>
        </p:spPr>
        <p:txBody>
          <a:bodyPr wrap="square" lIns="0" tIns="0" rIns="0" bIns="0" rtlCol="0" anchor="t">
            <a:spAutoFit/>
          </a:bodyPr>
          <a:lstStyle/>
          <a:p>
            <a:pPr marL="388620" lvl="1" algn="ctr" rtl="1">
              <a:spcBef>
                <a:spcPts val="600"/>
              </a:spcBef>
              <a:spcAft>
                <a:spcPts val="600"/>
              </a:spcAft>
            </a:pPr>
            <a:r>
              <a:rPr lang="fr-FR"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يعرض ممثل عن المجموعة المحددة تقريرا موجزا عن محاور اليوم الأول؛</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تمنح نجمة تحفيز للورشة التي اضطلعت بالمهمة.</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F24C9EB-EF8D-4E30-60DD-F549B0FFFA6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1B2761C9-C857-C3A1-4035-05CC5DAEC9EC}"/>
              </a:ext>
            </a:extLst>
          </p:cNvPr>
          <p:cNvSpPr txBox="1"/>
          <p:nvPr/>
        </p:nvSpPr>
        <p:spPr>
          <a:xfrm>
            <a:off x="654673" y="384514"/>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قراءة تقرير اليوم الأول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81F1643-835F-1504-F4D4-1A80D820661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81F1643-835F-1504-F4D4-1A80D8206616}"/>
                  </a:ext>
                </a:extLst>
              </p:cNvPr>
              <p:cNvPicPr/>
              <p:nvPr/>
            </p:nvPicPr>
            <p:blipFill>
              <a:blip r:embed="rId8"/>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5" name="Encre 14">
                <a:extLst>
                  <a:ext uri="{FF2B5EF4-FFF2-40B4-BE49-F238E27FC236}">
                    <a16:creationId xmlns:a16="http://schemas.microsoft.com/office/drawing/2014/main" id="{2474EBA5-BE41-7EAD-1E8C-B400946D18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2474EBA5-BE41-7EAD-1E8C-B400946D18BA}"/>
                  </a:ext>
                </a:extLst>
              </p:cNvPr>
              <p:cNvPicPr/>
              <p:nvPr/>
            </p:nvPicPr>
            <p:blipFill>
              <a:blip r:embed="rId8"/>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Encre 15">
                <a:extLst>
                  <a:ext uri="{FF2B5EF4-FFF2-40B4-BE49-F238E27FC236}">
                    <a16:creationId xmlns:a16="http://schemas.microsoft.com/office/drawing/2014/main" id="{B8F64870-087F-7F2F-F388-4D1F8AEDB70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8F64870-087F-7F2F-F388-4D1F8AEDB70F}"/>
                  </a:ext>
                </a:extLst>
              </p:cNvPr>
              <p:cNvPicPr/>
              <p:nvPr/>
            </p:nvPicPr>
            <p:blipFill>
              <a:blip r:embed="rId8"/>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7" name="Encre 16">
                <a:extLst>
                  <a:ext uri="{FF2B5EF4-FFF2-40B4-BE49-F238E27FC236}">
                    <a16:creationId xmlns:a16="http://schemas.microsoft.com/office/drawing/2014/main" id="{EFFCF301-A301-0CD5-8793-B2F0E51F8822}"/>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FFCF301-A301-0CD5-8793-B2F0E51F8822}"/>
                  </a:ext>
                </a:extLst>
              </p:cNvPr>
              <p:cNvPicPr/>
              <p:nvPr/>
            </p:nvPicPr>
            <p:blipFill>
              <a:blip r:embed="rId8"/>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490A870C-595F-FC22-16E2-1293BA38859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2">
              <p14:nvContentPartPr>
                <p14:cNvPr id="24" name="Encre 23">
                  <a:extLst>
                    <a:ext uri="{FF2B5EF4-FFF2-40B4-BE49-F238E27FC236}">
                      <a16:creationId xmlns:a16="http://schemas.microsoft.com/office/drawing/2014/main" id="{60A148ED-9C42-DE20-375C-FACB3079B52A}"/>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60A148ED-9C42-DE20-375C-FACB3079B52A}"/>
                    </a:ext>
                  </a:extLst>
                </p:cNvPr>
                <p:cNvPicPr/>
                <p:nvPr/>
              </p:nvPicPr>
              <p:blipFill>
                <a:blip r:embed="rId8"/>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7" name="Encre 26">
                  <a:extLst>
                    <a:ext uri="{FF2B5EF4-FFF2-40B4-BE49-F238E27FC236}">
                      <a16:creationId xmlns:a16="http://schemas.microsoft.com/office/drawing/2014/main" id="{BE30BDC6-D3DD-7D6C-4217-26EB849ACD4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E30BDC6-D3DD-7D6C-4217-26EB849ACD43}"/>
                    </a:ext>
                  </a:extLst>
                </p:cNvPr>
                <p:cNvPicPr/>
                <p:nvPr/>
              </p:nvPicPr>
              <p:blipFill>
                <a:blip r:embed="rId8"/>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
            <p14:nvContentPartPr>
              <p14:cNvPr id="30" name="Encre 29">
                <a:extLst>
                  <a:ext uri="{FF2B5EF4-FFF2-40B4-BE49-F238E27FC236}">
                    <a16:creationId xmlns:a16="http://schemas.microsoft.com/office/drawing/2014/main" id="{4B7A807C-60F2-66F4-758C-F318F4A6E7A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4B7A807C-60F2-66F4-758C-F318F4A6E7AA}"/>
                  </a:ext>
                </a:extLst>
              </p:cNvPr>
              <p:cNvPicPr/>
              <p:nvPr/>
            </p:nvPicPr>
            <p:blipFill>
              <a:blip r:embed="rId15"/>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1" name="Encre 30">
                <a:extLst>
                  <a:ext uri="{FF2B5EF4-FFF2-40B4-BE49-F238E27FC236}">
                    <a16:creationId xmlns:a16="http://schemas.microsoft.com/office/drawing/2014/main" id="{08529F42-082A-5F50-D9A5-9864ACA1E1B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08529F42-082A-5F50-D9A5-9864ACA1E1BF}"/>
                  </a:ext>
                </a:extLst>
              </p:cNvPr>
              <p:cNvPicPr/>
              <p:nvPr/>
            </p:nvPicPr>
            <p:blipFill>
              <a:blip r:embed="rId15"/>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8C42B4FF-9E75-376E-3BBB-2E30F9BA208F}"/>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7">
              <p14:nvContentPartPr>
                <p14:cNvPr id="32" name="Encre 31">
                  <a:extLst>
                    <a:ext uri="{FF2B5EF4-FFF2-40B4-BE49-F238E27FC236}">
                      <a16:creationId xmlns:a16="http://schemas.microsoft.com/office/drawing/2014/main" id="{E6ECCA4B-4010-0630-A355-5541A4CA0B44}"/>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6ECCA4B-4010-0630-A355-5541A4CA0B44}"/>
                    </a:ext>
                  </a:extLst>
                </p:cNvPr>
                <p:cNvPicPr/>
                <p:nvPr/>
              </p:nvPicPr>
              <p:blipFill>
                <a:blip r:embed="rId8"/>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3" name="Encre 32">
                  <a:extLst>
                    <a:ext uri="{FF2B5EF4-FFF2-40B4-BE49-F238E27FC236}">
                      <a16:creationId xmlns:a16="http://schemas.microsoft.com/office/drawing/2014/main" id="{4A1ADDEE-F1B2-35AC-C902-1BB4228BEF28}"/>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A1ADDEE-F1B2-35AC-C902-1BB4228BEF28}"/>
                    </a:ext>
                  </a:extLst>
                </p:cNvPr>
                <p:cNvPicPr/>
                <p:nvPr/>
              </p:nvPicPr>
              <p:blipFill>
                <a:blip r:embed="rId8"/>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
            <p14:nvContentPartPr>
              <p14:cNvPr id="37" name="Encre 36">
                <a:extLst>
                  <a:ext uri="{FF2B5EF4-FFF2-40B4-BE49-F238E27FC236}">
                    <a16:creationId xmlns:a16="http://schemas.microsoft.com/office/drawing/2014/main" id="{829976C4-CE40-6750-2692-8D69C4A1E61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29976C4-CE40-6750-2692-8D69C4A1E61F}"/>
                  </a:ext>
                </a:extLst>
              </p:cNvPr>
              <p:cNvPicPr/>
              <p:nvPr/>
            </p:nvPicPr>
            <p:blipFill>
              <a:blip r:embed="rId8"/>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8" name="Encre 37">
                <a:extLst>
                  <a:ext uri="{FF2B5EF4-FFF2-40B4-BE49-F238E27FC236}">
                    <a16:creationId xmlns:a16="http://schemas.microsoft.com/office/drawing/2014/main" id="{2C89DF87-E0F2-2C44-D909-70EFB07E5935}"/>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2C89DF87-E0F2-2C44-D909-70EFB07E5935}"/>
                  </a:ext>
                </a:extLst>
              </p:cNvPr>
              <p:cNvPicPr/>
              <p:nvPr/>
            </p:nvPicPr>
            <p:blipFill>
              <a:blip r:embed="rId15"/>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9" name="Encre 38">
                <a:extLst>
                  <a:ext uri="{FF2B5EF4-FFF2-40B4-BE49-F238E27FC236}">
                    <a16:creationId xmlns:a16="http://schemas.microsoft.com/office/drawing/2014/main" id="{A2B0E905-24E0-4C3D-9331-1FE1F9EA47E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2B0E905-24E0-4C3D-9331-1FE1F9EA47E0}"/>
                  </a:ext>
                </a:extLst>
              </p:cNvPr>
              <p:cNvPicPr/>
              <p:nvPr/>
            </p:nvPicPr>
            <p:blipFill>
              <a:blip r:embed="rId15"/>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0" name="Encre 39">
                <a:extLst>
                  <a:ext uri="{FF2B5EF4-FFF2-40B4-BE49-F238E27FC236}">
                    <a16:creationId xmlns:a16="http://schemas.microsoft.com/office/drawing/2014/main" id="{0B16FB5A-D7BA-3094-9DDA-4FFA7B83040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B16FB5A-D7BA-3094-9DDA-4FFA7B830409}"/>
                  </a:ext>
                </a:extLst>
              </p:cNvPr>
              <p:cNvPicPr/>
              <p:nvPr/>
            </p:nvPicPr>
            <p:blipFill>
              <a:blip r:embed="rId8"/>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1" name="Encre 40">
                <a:extLst>
                  <a:ext uri="{FF2B5EF4-FFF2-40B4-BE49-F238E27FC236}">
                    <a16:creationId xmlns:a16="http://schemas.microsoft.com/office/drawing/2014/main" id="{9621CEB0-0671-7580-79BD-4C8B2C2A4FE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9621CEB0-0671-7580-79BD-4C8B2C2A4FEA}"/>
                  </a:ext>
                </a:extLst>
              </p:cNvPr>
              <p:cNvPicPr/>
              <p:nvPr/>
            </p:nvPicPr>
            <p:blipFill>
              <a:blip r:embed="rId15"/>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3BF562F3-BDF4-C747-9080-2C1086D8C496}"/>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4">
              <p14:nvContentPartPr>
                <p14:cNvPr id="42" name="Encre 41">
                  <a:extLst>
                    <a:ext uri="{FF2B5EF4-FFF2-40B4-BE49-F238E27FC236}">
                      <a16:creationId xmlns:a16="http://schemas.microsoft.com/office/drawing/2014/main" id="{32A92750-7828-8A5A-BCD2-E00F7F495167}"/>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2A92750-7828-8A5A-BCD2-E00F7F495167}"/>
                    </a:ext>
                  </a:extLst>
                </p:cNvPr>
                <p:cNvPicPr/>
                <p:nvPr/>
              </p:nvPicPr>
              <p:blipFill>
                <a:blip r:embed="rId8"/>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3" name="Encre 42">
                  <a:extLst>
                    <a:ext uri="{FF2B5EF4-FFF2-40B4-BE49-F238E27FC236}">
                      <a16:creationId xmlns:a16="http://schemas.microsoft.com/office/drawing/2014/main" id="{08BBA105-43CA-BBD4-ED1C-2F1099B1521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8BBA105-43CA-BBD4-ED1C-2F1099B15211}"/>
                    </a:ext>
                  </a:extLst>
                </p:cNvPr>
                <p:cNvPicPr/>
                <p:nvPr/>
              </p:nvPicPr>
              <p:blipFill>
                <a:blip r:embed="rId8"/>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C05BA275-880C-D035-44D7-DF7DE94F97B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93112C82-6515-D42D-645A-6B206DDF41C7}"/>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842296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9A458-28EC-931B-488B-5951C35C2F15}"/>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AC18AB2E-BABE-651A-4BC1-AC2AAE3EA541}"/>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EF3E3334-C188-280F-1CA8-0097D341AE88}"/>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355399A7-AB26-6614-22C5-0CD4B2CD0038}"/>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97B33720-B058-89DB-65FC-982BBE5AF9EA}"/>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5D38424F-9D4A-7CF7-90F4-D3303A650D0C}"/>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ACAFC657-1A87-247A-FA74-0F0B541D5C51}"/>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731031D-E696-1CD2-B721-AB16F45D79D3}"/>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EDF6EE6D-7F8A-6046-3AB4-ECA429C54B4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1206912-6D68-3DD1-BE67-E0F801101C4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F85D3536-A181-45B8-2D89-AED8AAE7B1F4}"/>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58ACFAE-707A-EAEE-4956-B8588B39F86E}"/>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6AC07563-DFCF-4634-72F0-041A2425BB1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CD5E910B-DC58-2178-E791-1F69221D5EEC}"/>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ED36446C-01C2-AC88-96DD-E437E60621D4}"/>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C8C2D0E-9EEF-5E2D-B20F-5B8A85BC2B61}"/>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B66896EF-B969-EF15-9517-54F4B193E863}"/>
              </a:ext>
            </a:extLst>
          </p:cNvPr>
          <p:cNvSpPr txBox="1"/>
          <p:nvPr/>
        </p:nvSpPr>
        <p:spPr>
          <a:xfrm>
            <a:off x="2583641" y="4050816"/>
            <a:ext cx="12834285" cy="4370427"/>
          </a:xfrm>
          <a:prstGeom prst="rect">
            <a:avLst/>
          </a:prstGeom>
        </p:spPr>
        <p:txBody>
          <a:bodyPr wrap="square" lIns="0" tIns="0" rIns="0" bIns="0" rtlCol="0" anchor="t">
            <a:spAutoFit/>
          </a:bodyPr>
          <a:lstStyle/>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توزع بطاقات الحروف للإجابة السريعة عن أسئلة رائز التحقق؛</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تفوز المجموعات التي أجاب جميع أعضائها عن جميع الأسئلة بشكل صحيح بنجمة؛</a:t>
            </a:r>
          </a:p>
          <a:p>
            <a:pPr marL="388620" lvl="1" algn="ctr" rtl="1">
              <a:spcBef>
                <a:spcPts val="600"/>
              </a:spcBef>
              <a:spcAft>
                <a:spcPts val="600"/>
              </a:spcAft>
            </a:pP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تناقش الإجابة الصحيحة بعد عرضها.  </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2D02943F-13B4-88EC-0B5A-B82D11E3F6A6}"/>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E810E0D4-CCAF-136B-8FF5-82FA2BE80279}"/>
              </a:ext>
            </a:extLst>
          </p:cNvPr>
          <p:cNvSpPr txBox="1"/>
          <p:nvPr/>
        </p:nvSpPr>
        <p:spPr>
          <a:xfrm>
            <a:off x="654673" y="384514"/>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رائز التحقق من أهداف اليوم الأول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FB247591-4632-A75D-19BA-407463DB8045}"/>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FB247591-4632-A75D-19BA-407463DB8045}"/>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A610921C-ECED-D78B-7C02-EC2991E8BDC4}"/>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A610921C-ECED-D78B-7C02-EC2991E8BDC4}"/>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1A8D469F-2390-8843-4E86-6888FDE3C5A4}"/>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1A8D469F-2390-8843-4E86-6888FDE3C5A4}"/>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FFBF0AF4-E12A-D6AB-53F8-DF6233640FCC}"/>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FFBF0AF4-E12A-D6AB-53F8-DF6233640FCC}"/>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AC1126CF-C467-FBF7-02DF-05C09017E799}"/>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DF0BDA2F-EFD5-29C6-A70F-8166CA86FBED}"/>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DF0BDA2F-EFD5-29C6-A70F-8166CA86FBED}"/>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A682007E-C8D2-BA94-9A50-B211499631F9}"/>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A682007E-C8D2-BA94-9A50-B211499631F9}"/>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52CD3B76-014A-549E-E656-9FF338FAB823}"/>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52CD3B76-014A-549E-E656-9FF338FAB823}"/>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2451BE13-69A5-CA05-2D49-E600AB4540D7}"/>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2451BE13-69A5-CA05-2D49-E600AB4540D7}"/>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03051128-E9B0-D90B-3ABE-9CEEC4048E8A}"/>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E2B428D5-C824-A9BD-6737-7C82164FA2CC}"/>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2B428D5-C824-A9BD-6737-7C82164FA2CC}"/>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8F2311C3-FACD-09DA-A911-4EC04456BC70}"/>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8F2311C3-FACD-09DA-A911-4EC04456BC70}"/>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7BA6433E-E52A-9D16-A0E1-621416330B3F}"/>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7BA6433E-E52A-9D16-A0E1-621416330B3F}"/>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6E03D8FA-E530-28AE-1988-929CA2004871}"/>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6E03D8FA-E530-28AE-1988-929CA2004871}"/>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EBE55D73-76B1-57DA-6043-4456D8484B07}"/>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EBE55D73-76B1-57DA-6043-4456D8484B07}"/>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3C5AF896-EB8B-A762-EDF4-18319B22D45F}"/>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3C5AF896-EB8B-A762-EDF4-18319B22D45F}"/>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80FAF573-807F-0C23-2557-DC90FB0AAA19}"/>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80FAF573-807F-0C23-2557-DC90FB0AAA19}"/>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18DFF793-70FF-2DB8-EA47-198510A20DF1}"/>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20B105C1-A34E-ACFD-E8D6-78F214016B82}"/>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20B105C1-A34E-ACFD-E8D6-78F214016B82}"/>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D41F725E-06FC-8F49-56EC-EAAD0EB45E8F}"/>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D41F725E-06FC-8F49-56EC-EAAD0EB45E8F}"/>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F9B0A0EE-9C71-A700-23F3-C62DF22E75B8}"/>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C10F9898-B23A-0CE0-085E-9C3A52A3345C}"/>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107472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045CA-9B6B-1ED0-00DC-18D83741FA11}"/>
            </a:ext>
          </a:extLst>
        </p:cNvPr>
        <p:cNvGrpSpPr/>
        <p:nvPr/>
      </p:nvGrpSpPr>
      <p:grpSpPr>
        <a:xfrm>
          <a:off x="0" y="0"/>
          <a:ext cx="0" cy="0"/>
          <a:chOff x="0" y="0"/>
          <a:chExt cx="0" cy="0"/>
        </a:xfrm>
      </p:grpSpPr>
      <p:sp>
        <p:nvSpPr>
          <p:cNvPr id="53" name="TextBox 15">
            <a:extLst>
              <a:ext uri="{FF2B5EF4-FFF2-40B4-BE49-F238E27FC236}">
                <a16:creationId xmlns:a16="http://schemas.microsoft.com/office/drawing/2014/main" id="{DCFF0B15-8AFC-3411-3582-6B7E0458B70E}"/>
              </a:ext>
            </a:extLst>
          </p:cNvPr>
          <p:cNvSpPr txBox="1"/>
          <p:nvPr/>
        </p:nvSpPr>
        <p:spPr>
          <a:xfrm>
            <a:off x="15449351" y="303773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 name="Freeform 2">
            <a:extLst>
              <a:ext uri="{FF2B5EF4-FFF2-40B4-BE49-F238E27FC236}">
                <a16:creationId xmlns:a16="http://schemas.microsoft.com/office/drawing/2014/main" id="{7190DF7E-BD0C-39C2-0E6E-E9E6723F651C}"/>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2428C52F-BC38-736B-E499-E2F2E745A7F0}"/>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04DC424C-EE08-9930-316E-7C47308BF191}"/>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916D6D23-C045-F5CC-3735-DFAC42E816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3D219CD8-D70D-119A-0995-5604C51A4CB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1FE8B318-24AC-6CD6-AAFF-DF4E19273334}"/>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FCADD0E7-7874-0037-C8D8-C6C85C08EF9C}"/>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50283DEF-A165-8DD0-40E4-72A193416469}"/>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BD730E0A-8A82-2742-3537-B86215F4D290}"/>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28475579-356D-B930-DE40-742EBE5220D7}"/>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A9D433EC-4479-34D8-7964-FB87004CC6A8}"/>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3C43C463-E331-209C-162F-D289453BDAF3}"/>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EA8943B9-9DBD-0B32-F6BD-F6310ED0DBAB}"/>
              </a:ext>
            </a:extLst>
          </p:cNvPr>
          <p:cNvSpPr txBox="1"/>
          <p:nvPr/>
        </p:nvSpPr>
        <p:spPr>
          <a:xfrm>
            <a:off x="1933957" y="-111114"/>
            <a:ext cx="16134074" cy="2745623"/>
          </a:xfrm>
          <a:prstGeom prst="rect">
            <a:avLst/>
          </a:prstGeom>
        </p:spPr>
        <p:txBody>
          <a:bodyPr wrap="square" lIns="0" tIns="0" rIns="0" bIns="0" rtlCol="0" anchor="t">
            <a:spAutoFit/>
          </a:bodyPr>
          <a:lstStyle/>
          <a:p>
            <a:pPr algn="r" rtl="1">
              <a:lnSpc>
                <a:spcPts val="7013"/>
              </a:lnSpc>
            </a:pPr>
            <a:r>
              <a:rPr lang="ar-MA" sz="4800" b="1" dirty="0">
                <a:solidFill>
                  <a:srgbClr val="FFFFFF"/>
                </a:solidFill>
                <a:latin typeface="Microsoft Uighur" panose="02000000000000000000" pitchFamily="2" charset="-78"/>
                <a:cs typeface="Microsoft Uighur" panose="02000000000000000000" pitchFamily="2" charset="-78"/>
                <a:sym typeface="IBM Plex Sans Arabic Bold"/>
                <a:rtl/>
              </a:rPr>
              <a:t>اختر الإجابة المناسبة: </a:t>
            </a:r>
          </a:p>
          <a:p>
            <a:pPr algn="ctr" rtl="1">
              <a:lnSpc>
                <a:spcPts val="7013"/>
              </a:lnSpc>
            </a:pPr>
            <a:r>
              <a:rPr lang="ar-MA" sz="7200" b="1" dirty="0">
                <a:solidFill>
                  <a:srgbClr val="FFFFFF"/>
                </a:solidFill>
                <a:latin typeface="Microsoft Uighur" panose="02000000000000000000" pitchFamily="2" charset="-78"/>
                <a:cs typeface="Microsoft Uighur" panose="02000000000000000000" pitchFamily="2" charset="-78"/>
                <a:sym typeface="IBM Plex Sans Arabic Bold"/>
                <a:rtl/>
              </a:rPr>
              <a:t>تشير نتائج التعلمات إلى: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3066DFD8-7D85-F95E-D337-F819902326C9}"/>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3066DFD8-7D85-F95E-D337-F819902326C9}"/>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9D866469-2A07-AC20-2162-3A752B7EC878}"/>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9D866469-2A07-AC20-2162-3A752B7EC878}"/>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EFC89520-FECF-4E8A-723A-2E49C2C8158F}"/>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EFC89520-FECF-4E8A-723A-2E49C2C8158F}"/>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BF3A6C2E-9C2E-DDBB-0E3E-3AD2518CE15E}"/>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BF3A6C2E-9C2E-DDBB-0E3E-3AD2518CE15E}"/>
                  </a:ext>
                </a:extLst>
              </p:cNvPr>
              <p:cNvPicPr/>
              <p:nvPr/>
            </p:nvPicPr>
            <p:blipFill>
              <a:blip r:embed="rId7"/>
              <a:stretch>
                <a:fillRect/>
              </a:stretch>
            </p:blipFill>
            <p:spPr>
              <a:xfrm>
                <a:off x="1981800" y="1623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Encre 36">
                <a:extLst>
                  <a:ext uri="{FF2B5EF4-FFF2-40B4-BE49-F238E27FC236}">
                    <a16:creationId xmlns:a16="http://schemas.microsoft.com/office/drawing/2014/main" id="{AF765813-9B4F-D12D-320C-58C32F272023}"/>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AF765813-9B4F-D12D-320C-58C32F272023}"/>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Encre 39">
                <a:extLst>
                  <a:ext uri="{FF2B5EF4-FFF2-40B4-BE49-F238E27FC236}">
                    <a16:creationId xmlns:a16="http://schemas.microsoft.com/office/drawing/2014/main" id="{26E86E07-2862-B514-3FCA-9A2C41B0A5C5}"/>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26E86E07-2862-B514-3FCA-9A2C41B0A5C5}"/>
                  </a:ext>
                </a:extLst>
              </p:cNvPr>
              <p:cNvPicPr/>
              <p:nvPr/>
            </p:nvPicPr>
            <p:blipFill>
              <a:blip r:embed="rId7"/>
              <a:stretch>
                <a:fillRect/>
              </a:stretch>
            </p:blipFill>
            <p:spPr>
              <a:xfrm>
                <a:off x="11145600" y="1464543"/>
                <a:ext cx="12600" cy="12600"/>
              </a:xfrm>
              <a:prstGeom prst="rect">
                <a:avLst/>
              </a:prstGeom>
            </p:spPr>
          </p:pic>
        </mc:Fallback>
      </mc:AlternateContent>
      <p:sp>
        <p:nvSpPr>
          <p:cNvPr id="11" name="Organigramme : Connecteur 10">
            <a:extLst>
              <a:ext uri="{FF2B5EF4-FFF2-40B4-BE49-F238E27FC236}">
                <a16:creationId xmlns:a16="http://schemas.microsoft.com/office/drawing/2014/main" id="{E233131B-13E4-95E2-0092-60033FC90FAA}"/>
              </a:ext>
            </a:extLst>
          </p:cNvPr>
          <p:cNvSpPr/>
          <p:nvPr/>
        </p:nvSpPr>
        <p:spPr>
          <a:xfrm>
            <a:off x="15669625" y="290417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33FDB0EA-E364-6ACD-643E-45CFEB92ABB9}"/>
              </a:ext>
            </a:extLst>
          </p:cNvPr>
          <p:cNvSpPr txBox="1"/>
          <p:nvPr/>
        </p:nvSpPr>
        <p:spPr>
          <a:xfrm>
            <a:off x="15642604" y="2764366"/>
            <a:ext cx="1026698" cy="1200329"/>
          </a:xfrm>
          <a:prstGeom prst="rect">
            <a:avLst/>
          </a:prstGeom>
          <a:noFill/>
        </p:spPr>
        <p:txBody>
          <a:bodyPr wrap="square" rtlCol="0">
            <a:spAutoFit/>
          </a:bodyPr>
          <a:lstStyle/>
          <a:p>
            <a:pPr algn="ctr"/>
            <a:r>
              <a:rPr lang="fr-FR" sz="7200" dirty="0">
                <a:solidFill>
                  <a:srgbClr val="3C6298"/>
                </a:solidFill>
              </a:rPr>
              <a:t>A</a:t>
            </a:r>
          </a:p>
        </p:txBody>
      </p:sp>
      <p:sp>
        <p:nvSpPr>
          <p:cNvPr id="20" name="ZoneTexte 19">
            <a:extLst>
              <a:ext uri="{FF2B5EF4-FFF2-40B4-BE49-F238E27FC236}">
                <a16:creationId xmlns:a16="http://schemas.microsoft.com/office/drawing/2014/main" id="{7AC1F571-73D1-BA02-7AC7-31B29B52FE73}"/>
              </a:ext>
            </a:extLst>
          </p:cNvPr>
          <p:cNvSpPr txBox="1"/>
          <p:nvPr/>
        </p:nvSpPr>
        <p:spPr>
          <a:xfrm>
            <a:off x="3313729" y="3048268"/>
            <a:ext cx="11830309" cy="707886"/>
          </a:xfrm>
          <a:prstGeom prst="rect">
            <a:avLst/>
          </a:prstGeom>
          <a:noFill/>
        </p:spPr>
        <p:txBody>
          <a:bodyPr wrap="square" rtlCol="0">
            <a:spAutoFit/>
          </a:bodyPr>
          <a:lstStyle/>
          <a:p>
            <a:pPr algn="r" rtl="1"/>
            <a:r>
              <a:rPr lang="ar-MA" sz="4000" dirty="0"/>
              <a:t>ضعف التعلمات في اللغة الفرنسية فقط؛</a:t>
            </a:r>
            <a:endParaRPr lang="fr-FR" sz="4000" dirty="0"/>
          </a:p>
        </p:txBody>
      </p:sp>
      <p:sp>
        <p:nvSpPr>
          <p:cNvPr id="21" name="TextBox 15">
            <a:extLst>
              <a:ext uri="{FF2B5EF4-FFF2-40B4-BE49-F238E27FC236}">
                <a16:creationId xmlns:a16="http://schemas.microsoft.com/office/drawing/2014/main" id="{59FD2E77-D528-0A8F-BB4D-BF31B5C0F6A9}"/>
              </a:ext>
            </a:extLst>
          </p:cNvPr>
          <p:cNvSpPr txBox="1"/>
          <p:nvPr/>
        </p:nvSpPr>
        <p:spPr>
          <a:xfrm>
            <a:off x="15467849" y="444085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2" name="Organigramme : Connecteur 21">
            <a:extLst>
              <a:ext uri="{FF2B5EF4-FFF2-40B4-BE49-F238E27FC236}">
                <a16:creationId xmlns:a16="http://schemas.microsoft.com/office/drawing/2014/main" id="{ACA9002F-61A6-3E09-B9AB-0DD28537193B}"/>
              </a:ext>
            </a:extLst>
          </p:cNvPr>
          <p:cNvSpPr/>
          <p:nvPr/>
        </p:nvSpPr>
        <p:spPr>
          <a:xfrm>
            <a:off x="15688123" y="430729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CD5BA59E-2295-7F4D-81A9-CF4F3E49B6F2}"/>
              </a:ext>
            </a:extLst>
          </p:cNvPr>
          <p:cNvSpPr txBox="1"/>
          <p:nvPr/>
        </p:nvSpPr>
        <p:spPr>
          <a:xfrm>
            <a:off x="15661102" y="4167481"/>
            <a:ext cx="1026698" cy="1200329"/>
          </a:xfrm>
          <a:prstGeom prst="rect">
            <a:avLst/>
          </a:prstGeom>
          <a:noFill/>
        </p:spPr>
        <p:txBody>
          <a:bodyPr wrap="square" rtlCol="0">
            <a:spAutoFit/>
          </a:bodyPr>
          <a:lstStyle/>
          <a:p>
            <a:pPr algn="ctr"/>
            <a:r>
              <a:rPr lang="fr-FR" sz="7200" dirty="0">
                <a:solidFill>
                  <a:srgbClr val="3C6298"/>
                </a:solidFill>
              </a:rPr>
              <a:t>B</a:t>
            </a:r>
          </a:p>
        </p:txBody>
      </p:sp>
      <p:sp>
        <p:nvSpPr>
          <p:cNvPr id="45" name="ZoneTexte 44">
            <a:extLst>
              <a:ext uri="{FF2B5EF4-FFF2-40B4-BE49-F238E27FC236}">
                <a16:creationId xmlns:a16="http://schemas.microsoft.com/office/drawing/2014/main" id="{D928CCBA-8580-0AED-9510-C6E86D8CBA6B}"/>
              </a:ext>
            </a:extLst>
          </p:cNvPr>
          <p:cNvSpPr txBox="1"/>
          <p:nvPr/>
        </p:nvSpPr>
        <p:spPr>
          <a:xfrm>
            <a:off x="3332227" y="4451383"/>
            <a:ext cx="11830309" cy="707886"/>
          </a:xfrm>
          <a:prstGeom prst="rect">
            <a:avLst/>
          </a:prstGeom>
          <a:noFill/>
        </p:spPr>
        <p:txBody>
          <a:bodyPr wrap="square" rtlCol="0">
            <a:spAutoFit/>
          </a:bodyPr>
          <a:lstStyle/>
          <a:p>
            <a:pPr algn="r" rtl="1"/>
            <a:r>
              <a:rPr lang="ar-MA" sz="4000" dirty="0"/>
              <a:t>تحكم المتعلمين بشكل مقبول في الرياضيات؛ </a:t>
            </a:r>
            <a:endParaRPr lang="fr-FR" sz="4000" dirty="0"/>
          </a:p>
        </p:txBody>
      </p:sp>
      <p:sp>
        <p:nvSpPr>
          <p:cNvPr id="46" name="TextBox 15">
            <a:extLst>
              <a:ext uri="{FF2B5EF4-FFF2-40B4-BE49-F238E27FC236}">
                <a16:creationId xmlns:a16="http://schemas.microsoft.com/office/drawing/2014/main" id="{ECCBBC45-C475-AB50-B73F-518B6F6421BE}"/>
              </a:ext>
            </a:extLst>
          </p:cNvPr>
          <p:cNvSpPr txBox="1"/>
          <p:nvPr/>
        </p:nvSpPr>
        <p:spPr>
          <a:xfrm>
            <a:off x="15486347" y="584396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47" name="Organigramme : Connecteur 46">
            <a:extLst>
              <a:ext uri="{FF2B5EF4-FFF2-40B4-BE49-F238E27FC236}">
                <a16:creationId xmlns:a16="http://schemas.microsoft.com/office/drawing/2014/main" id="{F4DC9221-F1B4-8802-6D55-9B21BBB87BAF}"/>
              </a:ext>
            </a:extLst>
          </p:cNvPr>
          <p:cNvSpPr/>
          <p:nvPr/>
        </p:nvSpPr>
        <p:spPr>
          <a:xfrm>
            <a:off x="15706621" y="571040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8E69F933-FA5D-0DCB-4D78-A429DFF4DCAB}"/>
              </a:ext>
            </a:extLst>
          </p:cNvPr>
          <p:cNvSpPr txBox="1"/>
          <p:nvPr/>
        </p:nvSpPr>
        <p:spPr>
          <a:xfrm>
            <a:off x="15679600" y="5570596"/>
            <a:ext cx="1026698" cy="1200329"/>
          </a:xfrm>
          <a:prstGeom prst="rect">
            <a:avLst/>
          </a:prstGeom>
          <a:noFill/>
        </p:spPr>
        <p:txBody>
          <a:bodyPr wrap="square" rtlCol="0">
            <a:spAutoFit/>
          </a:bodyPr>
          <a:lstStyle/>
          <a:p>
            <a:pPr algn="ctr"/>
            <a:r>
              <a:rPr lang="fr-FR" sz="7200" dirty="0">
                <a:solidFill>
                  <a:srgbClr val="3C6298"/>
                </a:solidFill>
              </a:rPr>
              <a:t>C</a:t>
            </a:r>
          </a:p>
        </p:txBody>
      </p:sp>
      <p:sp>
        <p:nvSpPr>
          <p:cNvPr id="49" name="ZoneTexte 48">
            <a:extLst>
              <a:ext uri="{FF2B5EF4-FFF2-40B4-BE49-F238E27FC236}">
                <a16:creationId xmlns:a16="http://schemas.microsoft.com/office/drawing/2014/main" id="{F167FF86-50B2-7F65-7C32-153B983D9253}"/>
              </a:ext>
            </a:extLst>
          </p:cNvPr>
          <p:cNvSpPr txBox="1"/>
          <p:nvPr/>
        </p:nvSpPr>
        <p:spPr>
          <a:xfrm>
            <a:off x="3350725" y="5854498"/>
            <a:ext cx="11830309" cy="707886"/>
          </a:xfrm>
          <a:prstGeom prst="rect">
            <a:avLst/>
          </a:prstGeom>
          <a:noFill/>
        </p:spPr>
        <p:txBody>
          <a:bodyPr wrap="square" rtlCol="0">
            <a:spAutoFit/>
          </a:bodyPr>
          <a:lstStyle/>
          <a:p>
            <a:pPr algn="r" rtl="1"/>
            <a:r>
              <a:rPr lang="ar-MA" sz="4000" dirty="0"/>
              <a:t>تباين شديد على مستوى النتائج بين التقويمات الوطنية والدولية؛</a:t>
            </a:r>
            <a:endParaRPr lang="fr-FR" sz="4000" dirty="0"/>
          </a:p>
        </p:txBody>
      </p:sp>
      <p:sp>
        <p:nvSpPr>
          <p:cNvPr id="50" name="TextBox 15">
            <a:extLst>
              <a:ext uri="{FF2B5EF4-FFF2-40B4-BE49-F238E27FC236}">
                <a16:creationId xmlns:a16="http://schemas.microsoft.com/office/drawing/2014/main" id="{8BDA00ED-DDAC-4232-7BA8-578607371E7C}"/>
              </a:ext>
            </a:extLst>
          </p:cNvPr>
          <p:cNvSpPr txBox="1"/>
          <p:nvPr/>
        </p:nvSpPr>
        <p:spPr>
          <a:xfrm>
            <a:off x="15504845" y="724708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54" name="Organigramme : Connecteur 53">
            <a:extLst>
              <a:ext uri="{FF2B5EF4-FFF2-40B4-BE49-F238E27FC236}">
                <a16:creationId xmlns:a16="http://schemas.microsoft.com/office/drawing/2014/main" id="{0C0A6AA7-FE2E-1484-E0AD-B5CC01F00BEB}"/>
              </a:ext>
            </a:extLst>
          </p:cNvPr>
          <p:cNvSpPr/>
          <p:nvPr/>
        </p:nvSpPr>
        <p:spPr>
          <a:xfrm>
            <a:off x="15725119" y="711352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3086887E-E51B-C37A-7620-6836B196B379}"/>
              </a:ext>
            </a:extLst>
          </p:cNvPr>
          <p:cNvSpPr txBox="1"/>
          <p:nvPr/>
        </p:nvSpPr>
        <p:spPr>
          <a:xfrm>
            <a:off x="15698098" y="6973711"/>
            <a:ext cx="1026698" cy="1200329"/>
          </a:xfrm>
          <a:prstGeom prst="rect">
            <a:avLst/>
          </a:prstGeom>
          <a:noFill/>
        </p:spPr>
        <p:txBody>
          <a:bodyPr wrap="square" rtlCol="0">
            <a:spAutoFit/>
          </a:bodyPr>
          <a:lstStyle/>
          <a:p>
            <a:pPr algn="ctr"/>
            <a:r>
              <a:rPr lang="fr-FR" sz="7200" dirty="0">
                <a:solidFill>
                  <a:srgbClr val="3C6298"/>
                </a:solidFill>
              </a:rPr>
              <a:t>D</a:t>
            </a:r>
          </a:p>
        </p:txBody>
      </p:sp>
      <p:sp>
        <p:nvSpPr>
          <p:cNvPr id="56" name="ZoneTexte 55">
            <a:extLst>
              <a:ext uri="{FF2B5EF4-FFF2-40B4-BE49-F238E27FC236}">
                <a16:creationId xmlns:a16="http://schemas.microsoft.com/office/drawing/2014/main" id="{0CE53EB0-1664-A06A-DA2A-BFCC9A67EECA}"/>
              </a:ext>
            </a:extLst>
          </p:cNvPr>
          <p:cNvSpPr txBox="1"/>
          <p:nvPr/>
        </p:nvSpPr>
        <p:spPr>
          <a:xfrm>
            <a:off x="3369223" y="7257613"/>
            <a:ext cx="11830309" cy="707886"/>
          </a:xfrm>
          <a:prstGeom prst="rect">
            <a:avLst/>
          </a:prstGeom>
          <a:noFill/>
        </p:spPr>
        <p:txBody>
          <a:bodyPr wrap="square" rtlCol="0">
            <a:spAutoFit/>
          </a:bodyPr>
          <a:lstStyle/>
          <a:p>
            <a:pPr algn="r" rtl="1"/>
            <a:r>
              <a:rPr lang="ar-MA" sz="4000" dirty="0"/>
              <a:t>انسجام كبير بين نتائج التقويمات الوطنية والدولية.</a:t>
            </a:r>
            <a:endParaRPr lang="fr-FR" sz="4000" dirty="0"/>
          </a:p>
        </p:txBody>
      </p:sp>
      <p:sp>
        <p:nvSpPr>
          <p:cNvPr id="57" name="Organigramme : Connecteur 56">
            <a:extLst>
              <a:ext uri="{FF2B5EF4-FFF2-40B4-BE49-F238E27FC236}">
                <a16:creationId xmlns:a16="http://schemas.microsoft.com/office/drawing/2014/main" id="{368DD146-7A35-ED60-BECE-A4A2D89CC95A}"/>
              </a:ext>
            </a:extLst>
          </p:cNvPr>
          <p:cNvSpPr/>
          <p:nvPr/>
        </p:nvSpPr>
        <p:spPr>
          <a:xfrm>
            <a:off x="15725119" y="7113522"/>
            <a:ext cx="962681" cy="954339"/>
          </a:xfrm>
          <a:prstGeom prst="flowChartConnector">
            <a:avLst/>
          </a:prstGeom>
          <a:solidFill>
            <a:srgbClr val="00B050">
              <a:alpha val="47000"/>
            </a:srgbClr>
          </a:solid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2163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7B01-535A-1C9D-9474-CB2E8AF6401B}"/>
            </a:ext>
          </a:extLst>
        </p:cNvPr>
        <p:cNvGrpSpPr/>
        <p:nvPr/>
      </p:nvGrpSpPr>
      <p:grpSpPr>
        <a:xfrm>
          <a:off x="0" y="0"/>
          <a:ext cx="0" cy="0"/>
          <a:chOff x="0" y="0"/>
          <a:chExt cx="0" cy="0"/>
        </a:xfrm>
      </p:grpSpPr>
      <p:sp>
        <p:nvSpPr>
          <p:cNvPr id="53" name="TextBox 15">
            <a:extLst>
              <a:ext uri="{FF2B5EF4-FFF2-40B4-BE49-F238E27FC236}">
                <a16:creationId xmlns:a16="http://schemas.microsoft.com/office/drawing/2014/main" id="{7083BE78-E6E3-D8BB-2544-7D7B9E82136C}"/>
              </a:ext>
            </a:extLst>
          </p:cNvPr>
          <p:cNvSpPr txBox="1"/>
          <p:nvPr/>
        </p:nvSpPr>
        <p:spPr>
          <a:xfrm>
            <a:off x="15449351" y="303773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 name="Freeform 2">
            <a:extLst>
              <a:ext uri="{FF2B5EF4-FFF2-40B4-BE49-F238E27FC236}">
                <a16:creationId xmlns:a16="http://schemas.microsoft.com/office/drawing/2014/main" id="{D2828A93-3BB4-2AC1-0431-8D7D69E590B3}"/>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1248D31-4C65-0EA7-4E82-8F07AF549698}"/>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4CA9437-E8FE-573C-E7C4-8B6E9BD333ED}"/>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89112038-9C11-65BC-8F2B-8517D306FD45}"/>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F66D9D64-1E76-02ED-6BC8-70E73DD92C8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518BCB5A-411C-8888-6A00-8481114EECB3}"/>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B41764C-B80E-AD1E-9742-BBD9BD6044FB}"/>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A17302FB-CDF8-F69D-8387-BD96AB9A42F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0C6B00A5-2F56-5205-6322-2F7DE928B7ED}"/>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5128A0F3-546E-D4D9-EFE3-A0433838533E}"/>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A3FAEAD8-C2BC-1E3D-0A90-0E4B15718305}"/>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E3B96178-01D0-5DD0-007C-287CF9B54C97}"/>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1339FAC1-387F-52D7-4528-4F210BCE1250}"/>
              </a:ext>
            </a:extLst>
          </p:cNvPr>
          <p:cNvSpPr txBox="1"/>
          <p:nvPr/>
        </p:nvSpPr>
        <p:spPr>
          <a:xfrm>
            <a:off x="1933957" y="-111114"/>
            <a:ext cx="16134074" cy="2745623"/>
          </a:xfrm>
          <a:prstGeom prst="rect">
            <a:avLst/>
          </a:prstGeom>
        </p:spPr>
        <p:txBody>
          <a:bodyPr wrap="square" lIns="0" tIns="0" rIns="0" bIns="0" rtlCol="0" anchor="t">
            <a:spAutoFit/>
          </a:bodyPr>
          <a:lstStyle/>
          <a:p>
            <a:pPr algn="r" rtl="1">
              <a:lnSpc>
                <a:spcPts val="7013"/>
              </a:lnSpc>
            </a:pPr>
            <a:r>
              <a:rPr lang="ar-MA" sz="4800" b="1" dirty="0">
                <a:solidFill>
                  <a:srgbClr val="FFFFFF"/>
                </a:solidFill>
                <a:latin typeface="Microsoft Uighur" panose="02000000000000000000" pitchFamily="2" charset="-78"/>
                <a:cs typeface="Microsoft Uighur" panose="02000000000000000000" pitchFamily="2" charset="-78"/>
                <a:sym typeface="IBM Plex Sans Arabic Bold"/>
                <a:rtl/>
              </a:rPr>
              <a:t>اختر الإجابة المناسبة: </a:t>
            </a:r>
          </a:p>
          <a:p>
            <a:pPr algn="ctr" rtl="1">
              <a:lnSpc>
                <a:spcPts val="7013"/>
              </a:lnSpc>
            </a:pPr>
            <a:r>
              <a:rPr lang="ar-MA" sz="7200" b="1" dirty="0">
                <a:solidFill>
                  <a:srgbClr val="FFFFFF"/>
                </a:solidFill>
                <a:latin typeface="Microsoft Uighur" panose="02000000000000000000" pitchFamily="2" charset="-78"/>
                <a:cs typeface="Microsoft Uighur" panose="02000000000000000000" pitchFamily="2" charset="-78"/>
                <a:sym typeface="IBM Plex Sans Arabic Bold"/>
                <a:rtl/>
              </a:rPr>
              <a:t>يتم تحديد ملمح الدخول للمؤسسات المنخرطة من خلال: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CE84F998-109E-99EF-0F5A-5B4D5F37C983}"/>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CE84F998-109E-99EF-0F5A-5B4D5F37C983}"/>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48641F41-4FA4-669B-6C45-F292BD3ED7B9}"/>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48641F41-4FA4-669B-6C45-F292BD3ED7B9}"/>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A6AAC547-FF76-FAAB-D700-8BE8FE1B61E2}"/>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A6AAC547-FF76-FAAB-D700-8BE8FE1B61E2}"/>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2D2B862F-AED8-1F92-A254-BE7ED0EA219B}"/>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2D2B862F-AED8-1F92-A254-BE7ED0EA219B}"/>
                  </a:ext>
                </a:extLst>
              </p:cNvPr>
              <p:cNvPicPr/>
              <p:nvPr/>
            </p:nvPicPr>
            <p:blipFill>
              <a:blip r:embed="rId7"/>
              <a:stretch>
                <a:fillRect/>
              </a:stretch>
            </p:blipFill>
            <p:spPr>
              <a:xfrm>
                <a:off x="1981800" y="1623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Encre 36">
                <a:extLst>
                  <a:ext uri="{FF2B5EF4-FFF2-40B4-BE49-F238E27FC236}">
                    <a16:creationId xmlns:a16="http://schemas.microsoft.com/office/drawing/2014/main" id="{0BA5C6B6-B940-6E59-1F76-F2C19AC3C42A}"/>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0BA5C6B6-B940-6E59-1F76-F2C19AC3C42A}"/>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Encre 39">
                <a:extLst>
                  <a:ext uri="{FF2B5EF4-FFF2-40B4-BE49-F238E27FC236}">
                    <a16:creationId xmlns:a16="http://schemas.microsoft.com/office/drawing/2014/main" id="{488D1B41-1410-77CE-5187-6BAD8AB09E49}"/>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488D1B41-1410-77CE-5187-6BAD8AB09E49}"/>
                  </a:ext>
                </a:extLst>
              </p:cNvPr>
              <p:cNvPicPr/>
              <p:nvPr/>
            </p:nvPicPr>
            <p:blipFill>
              <a:blip r:embed="rId7"/>
              <a:stretch>
                <a:fillRect/>
              </a:stretch>
            </p:blipFill>
            <p:spPr>
              <a:xfrm>
                <a:off x="11145600" y="1464543"/>
                <a:ext cx="12600" cy="12600"/>
              </a:xfrm>
              <a:prstGeom prst="rect">
                <a:avLst/>
              </a:prstGeom>
            </p:spPr>
          </p:pic>
        </mc:Fallback>
      </mc:AlternateContent>
      <p:sp>
        <p:nvSpPr>
          <p:cNvPr id="11" name="Organigramme : Connecteur 10">
            <a:extLst>
              <a:ext uri="{FF2B5EF4-FFF2-40B4-BE49-F238E27FC236}">
                <a16:creationId xmlns:a16="http://schemas.microsoft.com/office/drawing/2014/main" id="{6BD319D4-7CD1-FD70-AB4B-7E4360C7D128}"/>
              </a:ext>
            </a:extLst>
          </p:cNvPr>
          <p:cNvSpPr/>
          <p:nvPr/>
        </p:nvSpPr>
        <p:spPr>
          <a:xfrm>
            <a:off x="15669625" y="290417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88FA39C7-8165-8930-F943-356B30FA9549}"/>
              </a:ext>
            </a:extLst>
          </p:cNvPr>
          <p:cNvSpPr txBox="1"/>
          <p:nvPr/>
        </p:nvSpPr>
        <p:spPr>
          <a:xfrm>
            <a:off x="15642604" y="2764366"/>
            <a:ext cx="1026698" cy="1200329"/>
          </a:xfrm>
          <a:prstGeom prst="rect">
            <a:avLst/>
          </a:prstGeom>
          <a:noFill/>
        </p:spPr>
        <p:txBody>
          <a:bodyPr wrap="square" rtlCol="0">
            <a:spAutoFit/>
          </a:bodyPr>
          <a:lstStyle/>
          <a:p>
            <a:pPr algn="ctr"/>
            <a:r>
              <a:rPr lang="fr-FR" sz="7200" dirty="0">
                <a:solidFill>
                  <a:srgbClr val="3C6298"/>
                </a:solidFill>
              </a:rPr>
              <a:t>A</a:t>
            </a:r>
          </a:p>
        </p:txBody>
      </p:sp>
      <p:sp>
        <p:nvSpPr>
          <p:cNvPr id="20" name="ZoneTexte 19">
            <a:extLst>
              <a:ext uri="{FF2B5EF4-FFF2-40B4-BE49-F238E27FC236}">
                <a16:creationId xmlns:a16="http://schemas.microsoft.com/office/drawing/2014/main" id="{F2F2ECAB-7F61-16F2-A04E-C3EFAA4A1117}"/>
              </a:ext>
            </a:extLst>
          </p:cNvPr>
          <p:cNvSpPr txBox="1"/>
          <p:nvPr/>
        </p:nvSpPr>
        <p:spPr>
          <a:xfrm>
            <a:off x="3313729" y="3048268"/>
            <a:ext cx="11830309" cy="707886"/>
          </a:xfrm>
          <a:prstGeom prst="rect">
            <a:avLst/>
          </a:prstGeom>
          <a:noFill/>
        </p:spPr>
        <p:txBody>
          <a:bodyPr wrap="square" rtlCol="0">
            <a:spAutoFit/>
          </a:bodyPr>
          <a:lstStyle/>
          <a:p>
            <a:pPr algn="r" rtl="1"/>
            <a:r>
              <a:rPr lang="ar-MA" sz="4000" dirty="0"/>
              <a:t>نتائج الرائز البعدي في أول موسم انخراط للمؤسسة؛</a:t>
            </a:r>
            <a:endParaRPr lang="fr-FR" sz="4000" dirty="0"/>
          </a:p>
        </p:txBody>
      </p:sp>
      <p:sp>
        <p:nvSpPr>
          <p:cNvPr id="21" name="TextBox 15">
            <a:extLst>
              <a:ext uri="{FF2B5EF4-FFF2-40B4-BE49-F238E27FC236}">
                <a16:creationId xmlns:a16="http://schemas.microsoft.com/office/drawing/2014/main" id="{B49A776E-4AED-D549-3049-B93AFF1C691B}"/>
              </a:ext>
            </a:extLst>
          </p:cNvPr>
          <p:cNvSpPr txBox="1"/>
          <p:nvPr/>
        </p:nvSpPr>
        <p:spPr>
          <a:xfrm>
            <a:off x="15467849" y="444085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2" name="Organigramme : Connecteur 21">
            <a:extLst>
              <a:ext uri="{FF2B5EF4-FFF2-40B4-BE49-F238E27FC236}">
                <a16:creationId xmlns:a16="http://schemas.microsoft.com/office/drawing/2014/main" id="{210CE057-AEDB-0204-ECBB-8743C3758F83}"/>
              </a:ext>
            </a:extLst>
          </p:cNvPr>
          <p:cNvSpPr/>
          <p:nvPr/>
        </p:nvSpPr>
        <p:spPr>
          <a:xfrm>
            <a:off x="15688123" y="430729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C9963852-F023-9E79-B16D-33CF9242CA40}"/>
              </a:ext>
            </a:extLst>
          </p:cNvPr>
          <p:cNvSpPr txBox="1"/>
          <p:nvPr/>
        </p:nvSpPr>
        <p:spPr>
          <a:xfrm>
            <a:off x="15661102" y="4167481"/>
            <a:ext cx="1026698" cy="1200329"/>
          </a:xfrm>
          <a:prstGeom prst="rect">
            <a:avLst/>
          </a:prstGeom>
          <a:noFill/>
        </p:spPr>
        <p:txBody>
          <a:bodyPr wrap="square" rtlCol="0">
            <a:spAutoFit/>
          </a:bodyPr>
          <a:lstStyle/>
          <a:p>
            <a:pPr algn="ctr"/>
            <a:r>
              <a:rPr lang="fr-FR" sz="7200" dirty="0">
                <a:solidFill>
                  <a:srgbClr val="3C6298"/>
                </a:solidFill>
              </a:rPr>
              <a:t>B</a:t>
            </a:r>
          </a:p>
        </p:txBody>
      </p:sp>
      <p:sp>
        <p:nvSpPr>
          <p:cNvPr id="45" name="ZoneTexte 44">
            <a:extLst>
              <a:ext uri="{FF2B5EF4-FFF2-40B4-BE49-F238E27FC236}">
                <a16:creationId xmlns:a16="http://schemas.microsoft.com/office/drawing/2014/main" id="{9C29AA40-652C-E861-1901-B049DA3BF64F}"/>
              </a:ext>
            </a:extLst>
          </p:cNvPr>
          <p:cNvSpPr txBox="1"/>
          <p:nvPr/>
        </p:nvSpPr>
        <p:spPr>
          <a:xfrm>
            <a:off x="3332227" y="4451383"/>
            <a:ext cx="11830309" cy="707886"/>
          </a:xfrm>
          <a:prstGeom prst="rect">
            <a:avLst/>
          </a:prstGeom>
          <a:noFill/>
        </p:spPr>
        <p:txBody>
          <a:bodyPr wrap="square" rtlCol="0">
            <a:spAutoFit/>
          </a:bodyPr>
          <a:lstStyle/>
          <a:p>
            <a:pPr algn="r" rtl="1"/>
            <a:r>
              <a:rPr lang="ar-MA" sz="4000" dirty="0"/>
              <a:t>نتائج الرائز القبلي في أول موسم انخراط للمؤسسة؛</a:t>
            </a:r>
            <a:endParaRPr lang="fr-FR" sz="4000" dirty="0"/>
          </a:p>
        </p:txBody>
      </p:sp>
      <p:sp>
        <p:nvSpPr>
          <p:cNvPr id="46" name="TextBox 15">
            <a:extLst>
              <a:ext uri="{FF2B5EF4-FFF2-40B4-BE49-F238E27FC236}">
                <a16:creationId xmlns:a16="http://schemas.microsoft.com/office/drawing/2014/main" id="{86631FA5-4A3B-F287-0218-D987EF981992}"/>
              </a:ext>
            </a:extLst>
          </p:cNvPr>
          <p:cNvSpPr txBox="1"/>
          <p:nvPr/>
        </p:nvSpPr>
        <p:spPr>
          <a:xfrm>
            <a:off x="15486347" y="584396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47" name="Organigramme : Connecteur 46">
            <a:extLst>
              <a:ext uri="{FF2B5EF4-FFF2-40B4-BE49-F238E27FC236}">
                <a16:creationId xmlns:a16="http://schemas.microsoft.com/office/drawing/2014/main" id="{DE4DD566-E34C-601B-2D45-86A40DEFB4F0}"/>
              </a:ext>
            </a:extLst>
          </p:cNvPr>
          <p:cNvSpPr/>
          <p:nvPr/>
        </p:nvSpPr>
        <p:spPr>
          <a:xfrm>
            <a:off x="15706621" y="571040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D985C07F-77F1-0780-F653-477A5CBDCC28}"/>
              </a:ext>
            </a:extLst>
          </p:cNvPr>
          <p:cNvSpPr txBox="1"/>
          <p:nvPr/>
        </p:nvSpPr>
        <p:spPr>
          <a:xfrm>
            <a:off x="15679600" y="5524500"/>
            <a:ext cx="1026698" cy="1200329"/>
          </a:xfrm>
          <a:prstGeom prst="rect">
            <a:avLst/>
          </a:prstGeom>
          <a:noFill/>
        </p:spPr>
        <p:txBody>
          <a:bodyPr wrap="square" rtlCol="0">
            <a:spAutoFit/>
          </a:bodyPr>
          <a:lstStyle/>
          <a:p>
            <a:pPr algn="ctr"/>
            <a:r>
              <a:rPr lang="fr-FR" sz="7200" dirty="0">
                <a:solidFill>
                  <a:srgbClr val="3C6298"/>
                </a:solidFill>
              </a:rPr>
              <a:t>C</a:t>
            </a:r>
          </a:p>
        </p:txBody>
      </p:sp>
      <p:sp>
        <p:nvSpPr>
          <p:cNvPr id="49" name="ZoneTexte 48">
            <a:extLst>
              <a:ext uri="{FF2B5EF4-FFF2-40B4-BE49-F238E27FC236}">
                <a16:creationId xmlns:a16="http://schemas.microsoft.com/office/drawing/2014/main" id="{54D24A5B-3959-E1F2-E735-51214433CE17}"/>
              </a:ext>
            </a:extLst>
          </p:cNvPr>
          <p:cNvSpPr txBox="1"/>
          <p:nvPr/>
        </p:nvSpPr>
        <p:spPr>
          <a:xfrm>
            <a:off x="3350725" y="5854498"/>
            <a:ext cx="11830309" cy="707886"/>
          </a:xfrm>
          <a:prstGeom prst="rect">
            <a:avLst/>
          </a:prstGeom>
          <a:noFill/>
        </p:spPr>
        <p:txBody>
          <a:bodyPr wrap="square" rtlCol="0">
            <a:spAutoFit/>
          </a:bodyPr>
          <a:lstStyle/>
          <a:p>
            <a:pPr algn="r" rtl="1"/>
            <a:r>
              <a:rPr lang="ar-MA" sz="4000" dirty="0"/>
              <a:t>نتائج الرائز القبلي بداية كل موسم دراسي؛</a:t>
            </a:r>
            <a:endParaRPr lang="fr-FR" sz="4000" dirty="0"/>
          </a:p>
        </p:txBody>
      </p:sp>
      <p:sp>
        <p:nvSpPr>
          <p:cNvPr id="50" name="TextBox 15">
            <a:extLst>
              <a:ext uri="{FF2B5EF4-FFF2-40B4-BE49-F238E27FC236}">
                <a16:creationId xmlns:a16="http://schemas.microsoft.com/office/drawing/2014/main" id="{FFA72F65-B0C1-C2FB-0ACF-E03CB2B6DBCB}"/>
              </a:ext>
            </a:extLst>
          </p:cNvPr>
          <p:cNvSpPr txBox="1"/>
          <p:nvPr/>
        </p:nvSpPr>
        <p:spPr>
          <a:xfrm>
            <a:off x="15504845" y="724708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54" name="Organigramme : Connecteur 53">
            <a:extLst>
              <a:ext uri="{FF2B5EF4-FFF2-40B4-BE49-F238E27FC236}">
                <a16:creationId xmlns:a16="http://schemas.microsoft.com/office/drawing/2014/main" id="{95548D3E-A802-A93C-9BDD-64BF79D0968C}"/>
              </a:ext>
            </a:extLst>
          </p:cNvPr>
          <p:cNvSpPr/>
          <p:nvPr/>
        </p:nvSpPr>
        <p:spPr>
          <a:xfrm>
            <a:off x="15725119" y="711352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6DC21024-7941-691B-6B41-A7DE82693902}"/>
              </a:ext>
            </a:extLst>
          </p:cNvPr>
          <p:cNvSpPr txBox="1"/>
          <p:nvPr/>
        </p:nvSpPr>
        <p:spPr>
          <a:xfrm>
            <a:off x="15698098" y="6973711"/>
            <a:ext cx="1026698" cy="1200329"/>
          </a:xfrm>
          <a:prstGeom prst="rect">
            <a:avLst/>
          </a:prstGeom>
          <a:noFill/>
        </p:spPr>
        <p:txBody>
          <a:bodyPr wrap="square" rtlCol="0">
            <a:spAutoFit/>
          </a:bodyPr>
          <a:lstStyle/>
          <a:p>
            <a:pPr algn="ctr"/>
            <a:r>
              <a:rPr lang="fr-FR" sz="7200" dirty="0">
                <a:solidFill>
                  <a:srgbClr val="3C6298"/>
                </a:solidFill>
              </a:rPr>
              <a:t>D</a:t>
            </a:r>
          </a:p>
        </p:txBody>
      </p:sp>
      <p:sp>
        <p:nvSpPr>
          <p:cNvPr id="56" name="ZoneTexte 55">
            <a:extLst>
              <a:ext uri="{FF2B5EF4-FFF2-40B4-BE49-F238E27FC236}">
                <a16:creationId xmlns:a16="http://schemas.microsoft.com/office/drawing/2014/main" id="{31C609DC-992A-A5C2-A23F-EF6CB2EC7979}"/>
              </a:ext>
            </a:extLst>
          </p:cNvPr>
          <p:cNvSpPr txBox="1"/>
          <p:nvPr/>
        </p:nvSpPr>
        <p:spPr>
          <a:xfrm>
            <a:off x="3369223" y="7257613"/>
            <a:ext cx="11830309" cy="707886"/>
          </a:xfrm>
          <a:prstGeom prst="rect">
            <a:avLst/>
          </a:prstGeom>
          <a:noFill/>
        </p:spPr>
        <p:txBody>
          <a:bodyPr wrap="square" rtlCol="0">
            <a:spAutoFit/>
          </a:bodyPr>
          <a:lstStyle/>
          <a:p>
            <a:pPr algn="r" rtl="1"/>
            <a:r>
              <a:rPr lang="ar-MA" sz="4000" dirty="0"/>
              <a:t>نتائج الرائزين القبلي والبعدي في أول موسم انخراط للمؤسسة.</a:t>
            </a:r>
            <a:endParaRPr lang="fr-FR" sz="4000" dirty="0"/>
          </a:p>
        </p:txBody>
      </p:sp>
      <p:sp>
        <p:nvSpPr>
          <p:cNvPr id="12" name="Organigramme : Connecteur 11">
            <a:extLst>
              <a:ext uri="{FF2B5EF4-FFF2-40B4-BE49-F238E27FC236}">
                <a16:creationId xmlns:a16="http://schemas.microsoft.com/office/drawing/2014/main" id="{F6F6ECD4-F90F-EF29-5B5F-9A7A384B35C2}"/>
              </a:ext>
            </a:extLst>
          </p:cNvPr>
          <p:cNvSpPr/>
          <p:nvPr/>
        </p:nvSpPr>
        <p:spPr>
          <a:xfrm>
            <a:off x="15707698" y="4301767"/>
            <a:ext cx="962681" cy="954339"/>
          </a:xfrm>
          <a:prstGeom prst="flowChartConnector">
            <a:avLst/>
          </a:prstGeom>
          <a:solidFill>
            <a:srgbClr val="00B050">
              <a:alpha val="47000"/>
            </a:srgbClr>
          </a:solid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88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54409-7D64-EECF-AB08-5A5E7D686F8C}"/>
            </a:ext>
          </a:extLst>
        </p:cNvPr>
        <p:cNvGrpSpPr/>
        <p:nvPr/>
      </p:nvGrpSpPr>
      <p:grpSpPr>
        <a:xfrm>
          <a:off x="0" y="0"/>
          <a:ext cx="0" cy="0"/>
          <a:chOff x="0" y="0"/>
          <a:chExt cx="0" cy="0"/>
        </a:xfrm>
      </p:grpSpPr>
      <p:sp>
        <p:nvSpPr>
          <p:cNvPr id="53" name="TextBox 15">
            <a:extLst>
              <a:ext uri="{FF2B5EF4-FFF2-40B4-BE49-F238E27FC236}">
                <a16:creationId xmlns:a16="http://schemas.microsoft.com/office/drawing/2014/main" id="{0A41E132-1981-4C18-C7A6-4563CBC03B00}"/>
              </a:ext>
            </a:extLst>
          </p:cNvPr>
          <p:cNvSpPr txBox="1"/>
          <p:nvPr/>
        </p:nvSpPr>
        <p:spPr>
          <a:xfrm>
            <a:off x="15449351" y="303773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 name="Freeform 2">
            <a:extLst>
              <a:ext uri="{FF2B5EF4-FFF2-40B4-BE49-F238E27FC236}">
                <a16:creationId xmlns:a16="http://schemas.microsoft.com/office/drawing/2014/main" id="{6BBEF5AD-5FEF-7A93-65E4-DA5D434D94CB}"/>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9EB78B82-2C2B-29CF-F7DA-7B5CBBDD2100}"/>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580C7C01-BA59-AF64-6057-59612550F733}"/>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C53C4C33-55FE-8032-A399-CAD574C589B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333A27FC-92DC-4B0B-8B10-D25C51E0E284}"/>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4921939-BCDB-28CC-A0DC-97D8640B1563}"/>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2DDBCC09-A782-12D6-187F-DB2663D10345}"/>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0DCF244A-66BF-0F66-854C-8610563C146D}"/>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CC91B3C6-E384-96F1-7A09-DEC5274E8845}"/>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362C83AB-6C37-030B-0824-2C9AA6D21C89}"/>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D5588667-E8B6-0967-D44B-9F22BDD3B8B6}"/>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611C645B-BD0D-4717-45A0-1C665529A847}"/>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9227B5F9-1517-AF17-BB70-C24682B81154}"/>
              </a:ext>
            </a:extLst>
          </p:cNvPr>
          <p:cNvSpPr txBox="1"/>
          <p:nvPr/>
        </p:nvSpPr>
        <p:spPr>
          <a:xfrm>
            <a:off x="1933957" y="-111114"/>
            <a:ext cx="16134074" cy="2745623"/>
          </a:xfrm>
          <a:prstGeom prst="rect">
            <a:avLst/>
          </a:prstGeom>
        </p:spPr>
        <p:txBody>
          <a:bodyPr wrap="square" lIns="0" tIns="0" rIns="0" bIns="0" rtlCol="0" anchor="t">
            <a:spAutoFit/>
          </a:bodyPr>
          <a:lstStyle/>
          <a:p>
            <a:pPr algn="r" rtl="1">
              <a:lnSpc>
                <a:spcPts val="7013"/>
              </a:lnSpc>
            </a:pPr>
            <a:r>
              <a:rPr lang="ar-MA" sz="4800" b="1" dirty="0">
                <a:solidFill>
                  <a:srgbClr val="FFFFFF"/>
                </a:solidFill>
                <a:latin typeface="Microsoft Uighur" panose="02000000000000000000" pitchFamily="2" charset="-78"/>
                <a:cs typeface="Microsoft Uighur" panose="02000000000000000000" pitchFamily="2" charset="-78"/>
                <a:sym typeface="IBM Plex Sans Arabic Bold"/>
                <a:rtl/>
              </a:rPr>
              <a:t>اختر الإجابة المناسبة: </a:t>
            </a:r>
          </a:p>
          <a:p>
            <a:pPr algn="ctr" rtl="1">
              <a:lnSpc>
                <a:spcPts val="7013"/>
              </a:lnSpc>
            </a:pPr>
            <a:r>
              <a:rPr lang="ar-MA" sz="7200" b="1" dirty="0">
                <a:solidFill>
                  <a:srgbClr val="FFFFFF"/>
                </a:solidFill>
                <a:latin typeface="Microsoft Uighur" panose="02000000000000000000" pitchFamily="2" charset="-78"/>
                <a:cs typeface="Microsoft Uighur" panose="02000000000000000000" pitchFamily="2" charset="-78"/>
                <a:sym typeface="IBM Plex Sans Arabic Bold"/>
                <a:rtl/>
              </a:rPr>
              <a:t>يمكن وصف العلاقة بين خارطة الطريق والرؤية الاستراتيجية  : </a:t>
            </a:r>
            <a:endParaRPr lang="ar-MA" sz="7200" b="1" dirty="0">
              <a:solidFill>
                <a:schemeClr val="bg1"/>
              </a:solidFill>
              <a:latin typeface="Microsoft Uighur" panose="02000000000000000000" pitchFamily="2" charset="-78"/>
              <a:cs typeface="Microsoft Uighur" panose="02000000000000000000" pitchFamily="2" charset="-78"/>
              <a:rtl/>
            </a:endParaRP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960296EB-FAFF-11B3-77F3-535FACBCB646}"/>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960296EB-FAFF-11B3-77F3-535FACBCB646}"/>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C3FBFD75-D7AE-F60E-62A1-FC63DB2590C6}"/>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C3FBFD75-D7AE-F60E-62A1-FC63DB2590C6}"/>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FADDED4F-3319-679F-F812-20D79154D5E2}"/>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FADDED4F-3319-679F-F812-20D79154D5E2}"/>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07CC3B3C-79DC-B2B7-B350-59CC9D1B1968}"/>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07CC3B3C-79DC-B2B7-B350-59CC9D1B1968}"/>
                  </a:ext>
                </a:extLst>
              </p:cNvPr>
              <p:cNvPicPr/>
              <p:nvPr/>
            </p:nvPicPr>
            <p:blipFill>
              <a:blip r:embed="rId7"/>
              <a:stretch>
                <a:fillRect/>
              </a:stretch>
            </p:blipFill>
            <p:spPr>
              <a:xfrm>
                <a:off x="1981800" y="1623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Encre 36">
                <a:extLst>
                  <a:ext uri="{FF2B5EF4-FFF2-40B4-BE49-F238E27FC236}">
                    <a16:creationId xmlns:a16="http://schemas.microsoft.com/office/drawing/2014/main" id="{AA3FD043-DEB9-D68F-4DC2-3EB1A5FE4FE5}"/>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AA3FD043-DEB9-D68F-4DC2-3EB1A5FE4FE5}"/>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Encre 39">
                <a:extLst>
                  <a:ext uri="{FF2B5EF4-FFF2-40B4-BE49-F238E27FC236}">
                    <a16:creationId xmlns:a16="http://schemas.microsoft.com/office/drawing/2014/main" id="{3ED42E5F-0508-826D-0180-4939C6B916D3}"/>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3ED42E5F-0508-826D-0180-4939C6B916D3}"/>
                  </a:ext>
                </a:extLst>
              </p:cNvPr>
              <p:cNvPicPr/>
              <p:nvPr/>
            </p:nvPicPr>
            <p:blipFill>
              <a:blip r:embed="rId7"/>
              <a:stretch>
                <a:fillRect/>
              </a:stretch>
            </p:blipFill>
            <p:spPr>
              <a:xfrm>
                <a:off x="11145600" y="1464543"/>
                <a:ext cx="12600" cy="12600"/>
              </a:xfrm>
              <a:prstGeom prst="rect">
                <a:avLst/>
              </a:prstGeom>
            </p:spPr>
          </p:pic>
        </mc:Fallback>
      </mc:AlternateContent>
      <p:sp>
        <p:nvSpPr>
          <p:cNvPr id="11" name="Organigramme : Connecteur 10">
            <a:extLst>
              <a:ext uri="{FF2B5EF4-FFF2-40B4-BE49-F238E27FC236}">
                <a16:creationId xmlns:a16="http://schemas.microsoft.com/office/drawing/2014/main" id="{61EE5FA4-ED5D-0DA1-99F1-5DBB4F572067}"/>
              </a:ext>
            </a:extLst>
          </p:cNvPr>
          <p:cNvSpPr/>
          <p:nvPr/>
        </p:nvSpPr>
        <p:spPr>
          <a:xfrm>
            <a:off x="15669625" y="290417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0C76D189-050B-62F0-9EDC-FDAAB5F0B9F5}"/>
              </a:ext>
            </a:extLst>
          </p:cNvPr>
          <p:cNvSpPr txBox="1"/>
          <p:nvPr/>
        </p:nvSpPr>
        <p:spPr>
          <a:xfrm>
            <a:off x="15642604" y="2764366"/>
            <a:ext cx="1026698" cy="1200329"/>
          </a:xfrm>
          <a:prstGeom prst="rect">
            <a:avLst/>
          </a:prstGeom>
          <a:noFill/>
        </p:spPr>
        <p:txBody>
          <a:bodyPr wrap="square" rtlCol="0">
            <a:spAutoFit/>
          </a:bodyPr>
          <a:lstStyle/>
          <a:p>
            <a:pPr algn="ctr"/>
            <a:r>
              <a:rPr lang="fr-FR" sz="7200" dirty="0">
                <a:solidFill>
                  <a:srgbClr val="3C6298"/>
                </a:solidFill>
              </a:rPr>
              <a:t>A</a:t>
            </a:r>
          </a:p>
        </p:txBody>
      </p:sp>
      <p:sp>
        <p:nvSpPr>
          <p:cNvPr id="20" name="ZoneTexte 19">
            <a:extLst>
              <a:ext uri="{FF2B5EF4-FFF2-40B4-BE49-F238E27FC236}">
                <a16:creationId xmlns:a16="http://schemas.microsoft.com/office/drawing/2014/main" id="{5A2E56B1-F8FA-D333-B086-38BCDC3926FC}"/>
              </a:ext>
            </a:extLst>
          </p:cNvPr>
          <p:cNvSpPr txBox="1"/>
          <p:nvPr/>
        </p:nvSpPr>
        <p:spPr>
          <a:xfrm>
            <a:off x="3313729" y="3048268"/>
            <a:ext cx="11830309" cy="707886"/>
          </a:xfrm>
          <a:prstGeom prst="rect">
            <a:avLst/>
          </a:prstGeom>
          <a:noFill/>
        </p:spPr>
        <p:txBody>
          <a:bodyPr wrap="square" rtlCol="0">
            <a:spAutoFit/>
          </a:bodyPr>
          <a:lstStyle/>
          <a:p>
            <a:pPr algn="r" rtl="1"/>
            <a:r>
              <a:rPr lang="ar-MA" sz="4000" dirty="0"/>
              <a:t>علاقة تتابع؛</a:t>
            </a:r>
            <a:endParaRPr lang="fr-FR" sz="4000" dirty="0"/>
          </a:p>
        </p:txBody>
      </p:sp>
      <p:sp>
        <p:nvSpPr>
          <p:cNvPr id="21" name="TextBox 15">
            <a:extLst>
              <a:ext uri="{FF2B5EF4-FFF2-40B4-BE49-F238E27FC236}">
                <a16:creationId xmlns:a16="http://schemas.microsoft.com/office/drawing/2014/main" id="{58A2A34D-EF63-BE60-F68F-A8B37C5A5D4C}"/>
              </a:ext>
            </a:extLst>
          </p:cNvPr>
          <p:cNvSpPr txBox="1"/>
          <p:nvPr/>
        </p:nvSpPr>
        <p:spPr>
          <a:xfrm>
            <a:off x="15467849" y="444085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2" name="Organigramme : Connecteur 21">
            <a:extLst>
              <a:ext uri="{FF2B5EF4-FFF2-40B4-BE49-F238E27FC236}">
                <a16:creationId xmlns:a16="http://schemas.microsoft.com/office/drawing/2014/main" id="{0C972966-4686-C221-BA60-B687F2024C29}"/>
              </a:ext>
            </a:extLst>
          </p:cNvPr>
          <p:cNvSpPr/>
          <p:nvPr/>
        </p:nvSpPr>
        <p:spPr>
          <a:xfrm>
            <a:off x="15688123" y="430729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BDC095D2-24CA-D0BD-F2B7-90B78EA19F2D}"/>
              </a:ext>
            </a:extLst>
          </p:cNvPr>
          <p:cNvSpPr txBox="1"/>
          <p:nvPr/>
        </p:nvSpPr>
        <p:spPr>
          <a:xfrm>
            <a:off x="15661102" y="4167481"/>
            <a:ext cx="1026698" cy="1200329"/>
          </a:xfrm>
          <a:prstGeom prst="rect">
            <a:avLst/>
          </a:prstGeom>
          <a:noFill/>
        </p:spPr>
        <p:txBody>
          <a:bodyPr wrap="square" rtlCol="0">
            <a:spAutoFit/>
          </a:bodyPr>
          <a:lstStyle/>
          <a:p>
            <a:pPr algn="ctr"/>
            <a:r>
              <a:rPr lang="fr-FR" sz="7200" dirty="0">
                <a:solidFill>
                  <a:srgbClr val="3C6298"/>
                </a:solidFill>
              </a:rPr>
              <a:t>B</a:t>
            </a:r>
          </a:p>
        </p:txBody>
      </p:sp>
      <p:sp>
        <p:nvSpPr>
          <p:cNvPr id="45" name="ZoneTexte 44">
            <a:extLst>
              <a:ext uri="{FF2B5EF4-FFF2-40B4-BE49-F238E27FC236}">
                <a16:creationId xmlns:a16="http://schemas.microsoft.com/office/drawing/2014/main" id="{2654E6F5-DA54-8CD8-2940-6A73D1438569}"/>
              </a:ext>
            </a:extLst>
          </p:cNvPr>
          <p:cNvSpPr txBox="1"/>
          <p:nvPr/>
        </p:nvSpPr>
        <p:spPr>
          <a:xfrm>
            <a:off x="3332227" y="4451383"/>
            <a:ext cx="11830309" cy="707886"/>
          </a:xfrm>
          <a:prstGeom prst="rect">
            <a:avLst/>
          </a:prstGeom>
          <a:noFill/>
        </p:spPr>
        <p:txBody>
          <a:bodyPr wrap="square" rtlCol="0">
            <a:spAutoFit/>
          </a:bodyPr>
          <a:lstStyle/>
          <a:p>
            <a:pPr algn="r" rtl="1"/>
            <a:r>
              <a:rPr lang="ar-MA" sz="4000" dirty="0"/>
              <a:t>علاقة قطيعة؛</a:t>
            </a:r>
            <a:endParaRPr lang="fr-FR" sz="4000" dirty="0"/>
          </a:p>
        </p:txBody>
      </p:sp>
      <p:sp>
        <p:nvSpPr>
          <p:cNvPr id="46" name="TextBox 15">
            <a:extLst>
              <a:ext uri="{FF2B5EF4-FFF2-40B4-BE49-F238E27FC236}">
                <a16:creationId xmlns:a16="http://schemas.microsoft.com/office/drawing/2014/main" id="{96123E41-C86F-57C8-7FF8-87E17C090939}"/>
              </a:ext>
            </a:extLst>
          </p:cNvPr>
          <p:cNvSpPr txBox="1"/>
          <p:nvPr/>
        </p:nvSpPr>
        <p:spPr>
          <a:xfrm>
            <a:off x="15486347" y="584396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47" name="Organigramme : Connecteur 46">
            <a:extLst>
              <a:ext uri="{FF2B5EF4-FFF2-40B4-BE49-F238E27FC236}">
                <a16:creationId xmlns:a16="http://schemas.microsoft.com/office/drawing/2014/main" id="{55806C8A-86E2-C8D2-9257-73DB3672BD1A}"/>
              </a:ext>
            </a:extLst>
          </p:cNvPr>
          <p:cNvSpPr/>
          <p:nvPr/>
        </p:nvSpPr>
        <p:spPr>
          <a:xfrm>
            <a:off x="15706621" y="571040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EB48E512-DB16-8109-B855-9F821FC9C41E}"/>
              </a:ext>
            </a:extLst>
          </p:cNvPr>
          <p:cNvSpPr txBox="1"/>
          <p:nvPr/>
        </p:nvSpPr>
        <p:spPr>
          <a:xfrm>
            <a:off x="15679600" y="5570596"/>
            <a:ext cx="1026698" cy="1200329"/>
          </a:xfrm>
          <a:prstGeom prst="rect">
            <a:avLst/>
          </a:prstGeom>
          <a:noFill/>
        </p:spPr>
        <p:txBody>
          <a:bodyPr wrap="square" rtlCol="0">
            <a:spAutoFit/>
          </a:bodyPr>
          <a:lstStyle/>
          <a:p>
            <a:pPr algn="ctr"/>
            <a:r>
              <a:rPr lang="fr-FR" sz="7200" dirty="0">
                <a:solidFill>
                  <a:srgbClr val="3C6298"/>
                </a:solidFill>
              </a:rPr>
              <a:t>C</a:t>
            </a:r>
          </a:p>
        </p:txBody>
      </p:sp>
      <p:sp>
        <p:nvSpPr>
          <p:cNvPr id="49" name="ZoneTexte 48">
            <a:extLst>
              <a:ext uri="{FF2B5EF4-FFF2-40B4-BE49-F238E27FC236}">
                <a16:creationId xmlns:a16="http://schemas.microsoft.com/office/drawing/2014/main" id="{F76474D8-EE40-CF94-5A03-9CE19F5A5BAA}"/>
              </a:ext>
            </a:extLst>
          </p:cNvPr>
          <p:cNvSpPr txBox="1"/>
          <p:nvPr/>
        </p:nvSpPr>
        <p:spPr>
          <a:xfrm>
            <a:off x="12245353" y="5892349"/>
            <a:ext cx="2935264" cy="707886"/>
          </a:xfrm>
          <a:prstGeom prst="rect">
            <a:avLst/>
          </a:prstGeom>
          <a:noFill/>
        </p:spPr>
        <p:txBody>
          <a:bodyPr wrap="square" rtlCol="0">
            <a:spAutoFit/>
          </a:bodyPr>
          <a:lstStyle/>
          <a:p>
            <a:pPr algn="r" rtl="1"/>
            <a:r>
              <a:rPr lang="ar-MA" sz="4000" dirty="0"/>
              <a:t>علاقة أجرأة؛</a:t>
            </a:r>
            <a:endParaRPr lang="fr-FR" sz="4000" dirty="0"/>
          </a:p>
        </p:txBody>
      </p:sp>
      <p:sp>
        <p:nvSpPr>
          <p:cNvPr id="50" name="TextBox 15">
            <a:extLst>
              <a:ext uri="{FF2B5EF4-FFF2-40B4-BE49-F238E27FC236}">
                <a16:creationId xmlns:a16="http://schemas.microsoft.com/office/drawing/2014/main" id="{DC9702AF-5FCA-3CE6-4D0B-9F994E0406D6}"/>
              </a:ext>
            </a:extLst>
          </p:cNvPr>
          <p:cNvSpPr txBox="1"/>
          <p:nvPr/>
        </p:nvSpPr>
        <p:spPr>
          <a:xfrm>
            <a:off x="15504845" y="724708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54" name="Organigramme : Connecteur 53">
            <a:extLst>
              <a:ext uri="{FF2B5EF4-FFF2-40B4-BE49-F238E27FC236}">
                <a16:creationId xmlns:a16="http://schemas.microsoft.com/office/drawing/2014/main" id="{062B7986-38E1-9AA6-23B1-B98FACBD5C19}"/>
              </a:ext>
            </a:extLst>
          </p:cNvPr>
          <p:cNvSpPr/>
          <p:nvPr/>
        </p:nvSpPr>
        <p:spPr>
          <a:xfrm>
            <a:off x="15725119" y="711352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8DBC13AC-7245-2CA0-7423-BBA12DB05E98}"/>
              </a:ext>
            </a:extLst>
          </p:cNvPr>
          <p:cNvSpPr txBox="1"/>
          <p:nvPr/>
        </p:nvSpPr>
        <p:spPr>
          <a:xfrm>
            <a:off x="15698098" y="6973711"/>
            <a:ext cx="1026698" cy="1200329"/>
          </a:xfrm>
          <a:prstGeom prst="rect">
            <a:avLst/>
          </a:prstGeom>
          <a:noFill/>
        </p:spPr>
        <p:txBody>
          <a:bodyPr wrap="square" rtlCol="0">
            <a:spAutoFit/>
          </a:bodyPr>
          <a:lstStyle/>
          <a:p>
            <a:pPr algn="ctr"/>
            <a:r>
              <a:rPr lang="fr-FR" sz="7200" dirty="0">
                <a:solidFill>
                  <a:srgbClr val="3C6298"/>
                </a:solidFill>
              </a:rPr>
              <a:t>D</a:t>
            </a:r>
          </a:p>
        </p:txBody>
      </p:sp>
      <p:sp>
        <p:nvSpPr>
          <p:cNvPr id="56" name="ZoneTexte 55">
            <a:extLst>
              <a:ext uri="{FF2B5EF4-FFF2-40B4-BE49-F238E27FC236}">
                <a16:creationId xmlns:a16="http://schemas.microsoft.com/office/drawing/2014/main" id="{8259FB5E-70DE-B62C-BC2F-5506B294B59B}"/>
              </a:ext>
            </a:extLst>
          </p:cNvPr>
          <p:cNvSpPr txBox="1"/>
          <p:nvPr/>
        </p:nvSpPr>
        <p:spPr>
          <a:xfrm>
            <a:off x="12421475" y="7333316"/>
            <a:ext cx="2778932" cy="707886"/>
          </a:xfrm>
          <a:prstGeom prst="rect">
            <a:avLst/>
          </a:prstGeom>
          <a:noFill/>
        </p:spPr>
        <p:txBody>
          <a:bodyPr wrap="square" rtlCol="0">
            <a:spAutoFit/>
          </a:bodyPr>
          <a:lstStyle/>
          <a:p>
            <a:pPr algn="r" rtl="1"/>
            <a:r>
              <a:rPr lang="ar-MA" sz="4000" dirty="0"/>
              <a:t>علاقة تعارض.</a:t>
            </a:r>
            <a:endParaRPr lang="fr-FR" sz="4000" dirty="0"/>
          </a:p>
        </p:txBody>
      </p:sp>
      <p:sp>
        <p:nvSpPr>
          <p:cNvPr id="12" name="Organigramme : Connecteur 11">
            <a:extLst>
              <a:ext uri="{FF2B5EF4-FFF2-40B4-BE49-F238E27FC236}">
                <a16:creationId xmlns:a16="http://schemas.microsoft.com/office/drawing/2014/main" id="{3EEB6D7C-5828-298C-923B-7814D5F808AD}"/>
              </a:ext>
            </a:extLst>
          </p:cNvPr>
          <p:cNvSpPr/>
          <p:nvPr/>
        </p:nvSpPr>
        <p:spPr>
          <a:xfrm>
            <a:off x="15725119" y="5713161"/>
            <a:ext cx="962681" cy="954339"/>
          </a:xfrm>
          <a:prstGeom prst="flowChartConnector">
            <a:avLst/>
          </a:prstGeom>
          <a:solidFill>
            <a:srgbClr val="00B050">
              <a:alpha val="47000"/>
            </a:srgbClr>
          </a:solid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1736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E4987-61CF-1873-29CB-4570E261D362}"/>
            </a:ext>
          </a:extLst>
        </p:cNvPr>
        <p:cNvGrpSpPr/>
        <p:nvPr/>
      </p:nvGrpSpPr>
      <p:grpSpPr>
        <a:xfrm>
          <a:off x="0" y="0"/>
          <a:ext cx="0" cy="0"/>
          <a:chOff x="0" y="0"/>
          <a:chExt cx="0" cy="0"/>
        </a:xfrm>
      </p:grpSpPr>
      <p:sp>
        <p:nvSpPr>
          <p:cNvPr id="53" name="TextBox 15">
            <a:extLst>
              <a:ext uri="{FF2B5EF4-FFF2-40B4-BE49-F238E27FC236}">
                <a16:creationId xmlns:a16="http://schemas.microsoft.com/office/drawing/2014/main" id="{A3C973E0-C74A-ACC9-3690-485A4A50E9A4}"/>
              </a:ext>
            </a:extLst>
          </p:cNvPr>
          <p:cNvSpPr txBox="1"/>
          <p:nvPr/>
        </p:nvSpPr>
        <p:spPr>
          <a:xfrm>
            <a:off x="15449351" y="343190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 name="Freeform 2">
            <a:extLst>
              <a:ext uri="{FF2B5EF4-FFF2-40B4-BE49-F238E27FC236}">
                <a16:creationId xmlns:a16="http://schemas.microsoft.com/office/drawing/2014/main" id="{58478AB7-B492-4B6D-D4B2-810580B3C1C7}"/>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2D5976DF-03BC-8528-EE5E-BCECEDF85B4E}"/>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61378C1-C515-AE1C-4793-2969ECC34B66}"/>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F66757B6-9232-EC0C-922A-E673E1CE362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E1A13C2C-72D4-CC58-7D6B-C540BA3ACB6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83B7E307-E240-EA15-DCCD-E127DBBE8935}"/>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0B353D1-817E-7AB6-DA55-997797A52EF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64411D8D-BEC7-11C3-F49C-3A37821D6D6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480118AC-AD84-EF21-B8A1-8789D2FDF3A3}"/>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EA4F53E9-BBD7-8F21-FA9E-A11598567A06}"/>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127BFA5A-BDB3-ED83-4AEE-B69D7BE6A28C}"/>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C7BE30F1-D407-CC96-37BF-EACE323C4DB9}"/>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0C192DD2-11D9-5AC1-FD5C-7C19E884CC4D}"/>
              </a:ext>
            </a:extLst>
          </p:cNvPr>
          <p:cNvSpPr txBox="1"/>
          <p:nvPr/>
        </p:nvSpPr>
        <p:spPr>
          <a:xfrm>
            <a:off x="685800" y="-17757"/>
            <a:ext cx="16903141" cy="1847942"/>
          </a:xfrm>
          <a:prstGeom prst="rect">
            <a:avLst/>
          </a:prstGeom>
        </p:spPr>
        <p:txBody>
          <a:bodyPr wrap="square" lIns="0" tIns="0" rIns="0" bIns="0" rtlCol="0" anchor="t">
            <a:spAutoFit/>
          </a:bodyPr>
          <a:lstStyle/>
          <a:p>
            <a:pPr algn="r" rtl="1">
              <a:lnSpc>
                <a:spcPts val="7013"/>
              </a:lnSpc>
            </a:pPr>
            <a:r>
              <a:rPr lang="ar-MA" sz="4800" b="1" dirty="0">
                <a:solidFill>
                  <a:srgbClr val="FFFFFF"/>
                </a:solidFill>
                <a:latin typeface="Microsoft Uighur" panose="02000000000000000000" pitchFamily="2" charset="-78"/>
                <a:cs typeface="Microsoft Uighur" panose="02000000000000000000" pitchFamily="2" charset="-78"/>
                <a:sym typeface="IBM Plex Sans Arabic Bold"/>
                <a:rtl/>
              </a:rPr>
              <a:t>اختر الإجابة المناسبة: </a:t>
            </a:r>
          </a:p>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تشكل خارطة الطريق ترجمة عملية ل:</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C7F57E21-98DF-853B-8C0A-5842F3C36298}"/>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C7F57E21-98DF-853B-8C0A-5842F3C36298}"/>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91929339-B54F-590D-FAD1-23E708AA3B77}"/>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91929339-B54F-590D-FAD1-23E708AA3B77}"/>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6B3DE2CF-48E1-6C9C-27C5-F4152BA77351}"/>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6B3DE2CF-48E1-6C9C-27C5-F4152BA77351}"/>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E1BBB0A3-D060-1B01-9FD9-3F4E386A6099}"/>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1BBB0A3-D060-1B01-9FD9-3F4E386A6099}"/>
                  </a:ext>
                </a:extLst>
              </p:cNvPr>
              <p:cNvPicPr/>
              <p:nvPr/>
            </p:nvPicPr>
            <p:blipFill>
              <a:blip r:embed="rId7"/>
              <a:stretch>
                <a:fillRect/>
              </a:stretch>
            </p:blipFill>
            <p:spPr>
              <a:xfrm>
                <a:off x="1981800" y="1623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Encre 36">
                <a:extLst>
                  <a:ext uri="{FF2B5EF4-FFF2-40B4-BE49-F238E27FC236}">
                    <a16:creationId xmlns:a16="http://schemas.microsoft.com/office/drawing/2014/main" id="{90EFDA0B-6B79-9ECC-8DA5-03616A97EC12}"/>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90EFDA0B-6B79-9ECC-8DA5-03616A97EC12}"/>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Encre 39">
                <a:extLst>
                  <a:ext uri="{FF2B5EF4-FFF2-40B4-BE49-F238E27FC236}">
                    <a16:creationId xmlns:a16="http://schemas.microsoft.com/office/drawing/2014/main" id="{4560BCD6-314B-0EFB-E433-068A3496E93F}"/>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4560BCD6-314B-0EFB-E433-068A3496E93F}"/>
                  </a:ext>
                </a:extLst>
              </p:cNvPr>
              <p:cNvPicPr/>
              <p:nvPr/>
            </p:nvPicPr>
            <p:blipFill>
              <a:blip r:embed="rId7"/>
              <a:stretch>
                <a:fillRect/>
              </a:stretch>
            </p:blipFill>
            <p:spPr>
              <a:xfrm>
                <a:off x="11145600" y="1464543"/>
                <a:ext cx="12600" cy="12600"/>
              </a:xfrm>
              <a:prstGeom prst="rect">
                <a:avLst/>
              </a:prstGeom>
            </p:spPr>
          </p:pic>
        </mc:Fallback>
      </mc:AlternateContent>
      <p:sp>
        <p:nvSpPr>
          <p:cNvPr id="11" name="Organigramme : Connecteur 10">
            <a:extLst>
              <a:ext uri="{FF2B5EF4-FFF2-40B4-BE49-F238E27FC236}">
                <a16:creationId xmlns:a16="http://schemas.microsoft.com/office/drawing/2014/main" id="{D660D2BB-89EE-8D31-699A-AA333B415D5F}"/>
              </a:ext>
            </a:extLst>
          </p:cNvPr>
          <p:cNvSpPr/>
          <p:nvPr/>
        </p:nvSpPr>
        <p:spPr>
          <a:xfrm>
            <a:off x="15669625" y="329834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A8224689-0866-A202-3E02-D0BFD8CAE5DD}"/>
              </a:ext>
            </a:extLst>
          </p:cNvPr>
          <p:cNvSpPr txBox="1"/>
          <p:nvPr/>
        </p:nvSpPr>
        <p:spPr>
          <a:xfrm>
            <a:off x="15642604" y="3158536"/>
            <a:ext cx="1026698" cy="1200329"/>
          </a:xfrm>
          <a:prstGeom prst="rect">
            <a:avLst/>
          </a:prstGeom>
          <a:noFill/>
        </p:spPr>
        <p:txBody>
          <a:bodyPr wrap="square" rtlCol="0">
            <a:spAutoFit/>
          </a:bodyPr>
          <a:lstStyle/>
          <a:p>
            <a:pPr algn="ctr"/>
            <a:r>
              <a:rPr lang="fr-FR" sz="7200" dirty="0">
                <a:solidFill>
                  <a:srgbClr val="3C6298"/>
                </a:solidFill>
              </a:rPr>
              <a:t>A</a:t>
            </a:r>
          </a:p>
        </p:txBody>
      </p:sp>
      <p:sp>
        <p:nvSpPr>
          <p:cNvPr id="20" name="ZoneTexte 19">
            <a:extLst>
              <a:ext uri="{FF2B5EF4-FFF2-40B4-BE49-F238E27FC236}">
                <a16:creationId xmlns:a16="http://schemas.microsoft.com/office/drawing/2014/main" id="{57A9808D-CCA1-39D9-BB74-EC811439E89B}"/>
              </a:ext>
            </a:extLst>
          </p:cNvPr>
          <p:cNvSpPr txBox="1"/>
          <p:nvPr/>
        </p:nvSpPr>
        <p:spPr>
          <a:xfrm>
            <a:off x="3313729" y="3442438"/>
            <a:ext cx="11830309" cy="707886"/>
          </a:xfrm>
          <a:prstGeom prst="rect">
            <a:avLst/>
          </a:prstGeom>
          <a:noFill/>
        </p:spPr>
        <p:txBody>
          <a:bodyPr wrap="square" rtlCol="0">
            <a:spAutoFit/>
          </a:bodyPr>
          <a:lstStyle/>
          <a:p>
            <a:pPr algn="r" rtl="1"/>
            <a:r>
              <a:rPr lang="ar-MA" sz="4000" dirty="0"/>
              <a:t>المشاريع السبعة لمجال الإنصاف وتكافؤ الفرص؛ </a:t>
            </a:r>
            <a:endParaRPr lang="fr-FR" sz="4000" dirty="0"/>
          </a:p>
        </p:txBody>
      </p:sp>
      <p:sp>
        <p:nvSpPr>
          <p:cNvPr id="21" name="TextBox 15">
            <a:extLst>
              <a:ext uri="{FF2B5EF4-FFF2-40B4-BE49-F238E27FC236}">
                <a16:creationId xmlns:a16="http://schemas.microsoft.com/office/drawing/2014/main" id="{F6E7C9B1-BCAD-7B3D-0646-0ACF0F0BDEAE}"/>
              </a:ext>
            </a:extLst>
          </p:cNvPr>
          <p:cNvSpPr txBox="1"/>
          <p:nvPr/>
        </p:nvSpPr>
        <p:spPr>
          <a:xfrm>
            <a:off x="15467849" y="483502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2" name="Organigramme : Connecteur 21">
            <a:extLst>
              <a:ext uri="{FF2B5EF4-FFF2-40B4-BE49-F238E27FC236}">
                <a16:creationId xmlns:a16="http://schemas.microsoft.com/office/drawing/2014/main" id="{F9D44E3B-6477-128B-9D4F-A7C7CE8BE486}"/>
              </a:ext>
            </a:extLst>
          </p:cNvPr>
          <p:cNvSpPr/>
          <p:nvPr/>
        </p:nvSpPr>
        <p:spPr>
          <a:xfrm>
            <a:off x="15688123" y="470146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24B235D6-C977-C5EE-A296-2237D9D8DA9D}"/>
              </a:ext>
            </a:extLst>
          </p:cNvPr>
          <p:cNvSpPr txBox="1"/>
          <p:nvPr/>
        </p:nvSpPr>
        <p:spPr>
          <a:xfrm>
            <a:off x="15661102" y="4561651"/>
            <a:ext cx="1026698" cy="1200329"/>
          </a:xfrm>
          <a:prstGeom prst="rect">
            <a:avLst/>
          </a:prstGeom>
          <a:noFill/>
        </p:spPr>
        <p:txBody>
          <a:bodyPr wrap="square" rtlCol="0">
            <a:spAutoFit/>
          </a:bodyPr>
          <a:lstStyle/>
          <a:p>
            <a:pPr algn="ctr"/>
            <a:r>
              <a:rPr lang="fr-FR" sz="7200" dirty="0">
                <a:solidFill>
                  <a:srgbClr val="3C6298"/>
                </a:solidFill>
              </a:rPr>
              <a:t>B</a:t>
            </a:r>
          </a:p>
        </p:txBody>
      </p:sp>
      <p:sp>
        <p:nvSpPr>
          <p:cNvPr id="45" name="ZoneTexte 44">
            <a:extLst>
              <a:ext uri="{FF2B5EF4-FFF2-40B4-BE49-F238E27FC236}">
                <a16:creationId xmlns:a16="http://schemas.microsoft.com/office/drawing/2014/main" id="{9F317A93-63AB-C432-C182-4773D637BAB8}"/>
              </a:ext>
            </a:extLst>
          </p:cNvPr>
          <p:cNvSpPr txBox="1"/>
          <p:nvPr/>
        </p:nvSpPr>
        <p:spPr>
          <a:xfrm>
            <a:off x="1754536" y="4845553"/>
            <a:ext cx="13408001" cy="707886"/>
          </a:xfrm>
          <a:prstGeom prst="rect">
            <a:avLst/>
          </a:prstGeom>
          <a:noFill/>
        </p:spPr>
        <p:txBody>
          <a:bodyPr wrap="square" rtlCol="0">
            <a:spAutoFit/>
          </a:bodyPr>
          <a:lstStyle/>
          <a:p>
            <a:pPr algn="r" rtl="1"/>
            <a:r>
              <a:rPr lang="ar-MA" sz="4000" dirty="0"/>
              <a:t>مجمل مشاريع حافظة المشاريع للرؤية الاستراتيجية بدرجات متفاوتة الأولوية ؛ </a:t>
            </a:r>
            <a:endParaRPr lang="fr-FR" sz="4000" dirty="0"/>
          </a:p>
        </p:txBody>
      </p:sp>
      <p:sp>
        <p:nvSpPr>
          <p:cNvPr id="46" name="TextBox 15">
            <a:extLst>
              <a:ext uri="{FF2B5EF4-FFF2-40B4-BE49-F238E27FC236}">
                <a16:creationId xmlns:a16="http://schemas.microsoft.com/office/drawing/2014/main" id="{A399E23C-B180-52AD-731F-7F7171911433}"/>
              </a:ext>
            </a:extLst>
          </p:cNvPr>
          <p:cNvSpPr txBox="1"/>
          <p:nvPr/>
        </p:nvSpPr>
        <p:spPr>
          <a:xfrm>
            <a:off x="15486347" y="623813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47" name="Organigramme : Connecteur 46">
            <a:extLst>
              <a:ext uri="{FF2B5EF4-FFF2-40B4-BE49-F238E27FC236}">
                <a16:creationId xmlns:a16="http://schemas.microsoft.com/office/drawing/2014/main" id="{E6546674-4923-0550-5162-0CC85B7E521A}"/>
              </a:ext>
            </a:extLst>
          </p:cNvPr>
          <p:cNvSpPr/>
          <p:nvPr/>
        </p:nvSpPr>
        <p:spPr>
          <a:xfrm>
            <a:off x="15706621" y="610457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05B95BE2-B098-7132-7FD2-E7A92E4DCE44}"/>
              </a:ext>
            </a:extLst>
          </p:cNvPr>
          <p:cNvSpPr txBox="1"/>
          <p:nvPr/>
        </p:nvSpPr>
        <p:spPr>
          <a:xfrm>
            <a:off x="15679600" y="5964766"/>
            <a:ext cx="1026698" cy="1200329"/>
          </a:xfrm>
          <a:prstGeom prst="rect">
            <a:avLst/>
          </a:prstGeom>
          <a:noFill/>
        </p:spPr>
        <p:txBody>
          <a:bodyPr wrap="square" rtlCol="0">
            <a:spAutoFit/>
          </a:bodyPr>
          <a:lstStyle/>
          <a:p>
            <a:pPr algn="ctr"/>
            <a:r>
              <a:rPr lang="fr-FR" sz="7200" dirty="0">
                <a:solidFill>
                  <a:srgbClr val="3C6298"/>
                </a:solidFill>
              </a:rPr>
              <a:t>C</a:t>
            </a:r>
          </a:p>
        </p:txBody>
      </p:sp>
      <p:sp>
        <p:nvSpPr>
          <p:cNvPr id="49" name="ZoneTexte 48">
            <a:extLst>
              <a:ext uri="{FF2B5EF4-FFF2-40B4-BE49-F238E27FC236}">
                <a16:creationId xmlns:a16="http://schemas.microsoft.com/office/drawing/2014/main" id="{5163874D-56B5-03DB-001E-4A042115A9AF}"/>
              </a:ext>
            </a:extLst>
          </p:cNvPr>
          <p:cNvSpPr txBox="1"/>
          <p:nvPr/>
        </p:nvSpPr>
        <p:spPr>
          <a:xfrm>
            <a:off x="5106840" y="6286519"/>
            <a:ext cx="10073777" cy="707886"/>
          </a:xfrm>
          <a:prstGeom prst="rect">
            <a:avLst/>
          </a:prstGeom>
          <a:noFill/>
        </p:spPr>
        <p:txBody>
          <a:bodyPr wrap="square" rtlCol="0">
            <a:spAutoFit/>
          </a:bodyPr>
          <a:lstStyle/>
          <a:p>
            <a:pPr algn="r" rtl="1"/>
            <a:r>
              <a:rPr lang="ar-MA" sz="4000" dirty="0"/>
              <a:t>المشاريع السبعة لمجال الارتقاء بجودة التربية والتكوين فقط؛ </a:t>
            </a:r>
            <a:endParaRPr lang="fr-FR" sz="4000" dirty="0"/>
          </a:p>
        </p:txBody>
      </p:sp>
      <p:sp>
        <p:nvSpPr>
          <p:cNvPr id="50" name="TextBox 15">
            <a:extLst>
              <a:ext uri="{FF2B5EF4-FFF2-40B4-BE49-F238E27FC236}">
                <a16:creationId xmlns:a16="http://schemas.microsoft.com/office/drawing/2014/main" id="{CD9419AB-19EC-7BD7-C726-5C58F4A29208}"/>
              </a:ext>
            </a:extLst>
          </p:cNvPr>
          <p:cNvSpPr txBox="1"/>
          <p:nvPr/>
        </p:nvSpPr>
        <p:spPr>
          <a:xfrm>
            <a:off x="15504845" y="764125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54" name="Organigramme : Connecteur 53">
            <a:extLst>
              <a:ext uri="{FF2B5EF4-FFF2-40B4-BE49-F238E27FC236}">
                <a16:creationId xmlns:a16="http://schemas.microsoft.com/office/drawing/2014/main" id="{435C2C3F-1B2B-E6B7-C211-374C86201765}"/>
              </a:ext>
            </a:extLst>
          </p:cNvPr>
          <p:cNvSpPr/>
          <p:nvPr/>
        </p:nvSpPr>
        <p:spPr>
          <a:xfrm>
            <a:off x="15725119" y="750769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F214AA1B-3DE7-8B7D-F6B3-F514A72AF128}"/>
              </a:ext>
            </a:extLst>
          </p:cNvPr>
          <p:cNvSpPr txBox="1"/>
          <p:nvPr/>
        </p:nvSpPr>
        <p:spPr>
          <a:xfrm>
            <a:off x="15698098" y="7367881"/>
            <a:ext cx="1026698" cy="1200329"/>
          </a:xfrm>
          <a:prstGeom prst="rect">
            <a:avLst/>
          </a:prstGeom>
          <a:noFill/>
        </p:spPr>
        <p:txBody>
          <a:bodyPr wrap="square" rtlCol="0">
            <a:spAutoFit/>
          </a:bodyPr>
          <a:lstStyle/>
          <a:p>
            <a:pPr algn="ctr"/>
            <a:r>
              <a:rPr lang="fr-FR" sz="7200" dirty="0">
                <a:solidFill>
                  <a:srgbClr val="3C6298"/>
                </a:solidFill>
              </a:rPr>
              <a:t>D</a:t>
            </a:r>
          </a:p>
        </p:txBody>
      </p:sp>
      <p:sp>
        <p:nvSpPr>
          <p:cNvPr id="56" name="ZoneTexte 55">
            <a:extLst>
              <a:ext uri="{FF2B5EF4-FFF2-40B4-BE49-F238E27FC236}">
                <a16:creationId xmlns:a16="http://schemas.microsoft.com/office/drawing/2014/main" id="{CDFD5B1F-E050-1AC7-0327-CA6EA648878F}"/>
              </a:ext>
            </a:extLst>
          </p:cNvPr>
          <p:cNvSpPr txBox="1"/>
          <p:nvPr/>
        </p:nvSpPr>
        <p:spPr>
          <a:xfrm>
            <a:off x="5638800" y="7727486"/>
            <a:ext cx="9561607" cy="1323439"/>
          </a:xfrm>
          <a:prstGeom prst="rect">
            <a:avLst/>
          </a:prstGeom>
          <a:noFill/>
        </p:spPr>
        <p:txBody>
          <a:bodyPr wrap="square" rtlCol="0">
            <a:spAutoFit/>
          </a:bodyPr>
          <a:lstStyle/>
          <a:p>
            <a:pPr algn="r" rtl="1"/>
            <a:r>
              <a:rPr lang="ar-MA" sz="4000" dirty="0"/>
              <a:t>المشاريع الأربعة لمجال الحكامة والتعبئة؛ </a:t>
            </a:r>
            <a:endParaRPr lang="fr-FR" sz="4000" dirty="0"/>
          </a:p>
          <a:p>
            <a:pPr algn="r" rtl="1"/>
            <a:r>
              <a:rPr lang="ar-MA" sz="4000" dirty="0"/>
              <a:t>.</a:t>
            </a:r>
            <a:endParaRPr lang="fr-FR" sz="4000" dirty="0"/>
          </a:p>
        </p:txBody>
      </p:sp>
      <p:sp>
        <p:nvSpPr>
          <p:cNvPr id="12" name="Organigramme : Connecteur 11">
            <a:extLst>
              <a:ext uri="{FF2B5EF4-FFF2-40B4-BE49-F238E27FC236}">
                <a16:creationId xmlns:a16="http://schemas.microsoft.com/office/drawing/2014/main" id="{BF610C06-B493-F557-9F99-608C352226C9}"/>
              </a:ext>
            </a:extLst>
          </p:cNvPr>
          <p:cNvSpPr/>
          <p:nvPr/>
        </p:nvSpPr>
        <p:spPr>
          <a:xfrm>
            <a:off x="15725119" y="4686300"/>
            <a:ext cx="962681" cy="954339"/>
          </a:xfrm>
          <a:prstGeom prst="flowChartConnector">
            <a:avLst/>
          </a:prstGeom>
          <a:solidFill>
            <a:srgbClr val="00B050">
              <a:alpha val="47000"/>
            </a:srgbClr>
          </a:solid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5207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16184-4382-53F4-3C61-EE8311617C66}"/>
            </a:ext>
          </a:extLst>
        </p:cNvPr>
        <p:cNvGrpSpPr/>
        <p:nvPr/>
      </p:nvGrpSpPr>
      <p:grpSpPr>
        <a:xfrm>
          <a:off x="0" y="0"/>
          <a:ext cx="0" cy="0"/>
          <a:chOff x="0" y="0"/>
          <a:chExt cx="0" cy="0"/>
        </a:xfrm>
      </p:grpSpPr>
      <p:sp>
        <p:nvSpPr>
          <p:cNvPr id="53" name="TextBox 15">
            <a:extLst>
              <a:ext uri="{FF2B5EF4-FFF2-40B4-BE49-F238E27FC236}">
                <a16:creationId xmlns:a16="http://schemas.microsoft.com/office/drawing/2014/main" id="{7AE46BDF-81F5-D672-D66E-35070F27E007}"/>
              </a:ext>
            </a:extLst>
          </p:cNvPr>
          <p:cNvSpPr txBox="1"/>
          <p:nvPr/>
        </p:nvSpPr>
        <p:spPr>
          <a:xfrm>
            <a:off x="15449351" y="343190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 name="Freeform 2">
            <a:extLst>
              <a:ext uri="{FF2B5EF4-FFF2-40B4-BE49-F238E27FC236}">
                <a16:creationId xmlns:a16="http://schemas.microsoft.com/office/drawing/2014/main" id="{674C5448-46A5-A0F3-9081-FF504B4207D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2DFB2DB6-E61E-3835-954F-75D87BBEDE9A}"/>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E567AFFF-F586-DB94-3D73-040FB2AB3BB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02C2D1F3-8EEA-0449-B904-6BD91DFE99A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53FD5F6-F0F2-2A83-6381-49ABBD50596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CC433723-527A-5AE2-DA3C-24199CB86373}"/>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8DFCA474-D128-9B58-C4F2-F98AB5B1D695}"/>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FB96557F-F67D-1E80-554D-7DEFF548326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B585C8A0-4BD7-C7AE-FA24-4D3D3C7783D0}"/>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4DDE81AA-FA20-4DCE-074E-5353FA75CC26}"/>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ADD3EB94-EFCB-B31A-EF7F-D47AD612B8F2}"/>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11794F9B-7A28-A71A-C521-6EDF5BCEEC36}"/>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5DB85A94-2EF1-3EA0-F771-2240C1EB4D61}"/>
              </a:ext>
            </a:extLst>
          </p:cNvPr>
          <p:cNvSpPr txBox="1"/>
          <p:nvPr/>
        </p:nvSpPr>
        <p:spPr>
          <a:xfrm>
            <a:off x="685800" y="-17757"/>
            <a:ext cx="16903141" cy="1847942"/>
          </a:xfrm>
          <a:prstGeom prst="rect">
            <a:avLst/>
          </a:prstGeom>
        </p:spPr>
        <p:txBody>
          <a:bodyPr wrap="square" lIns="0" tIns="0" rIns="0" bIns="0" rtlCol="0" anchor="t">
            <a:spAutoFit/>
          </a:bodyPr>
          <a:lstStyle/>
          <a:p>
            <a:pPr algn="r" rtl="1">
              <a:lnSpc>
                <a:spcPts val="7013"/>
              </a:lnSpc>
            </a:pPr>
            <a:r>
              <a:rPr lang="ar-MA" sz="4800" b="1" dirty="0">
                <a:solidFill>
                  <a:srgbClr val="FFFFFF"/>
                </a:solidFill>
                <a:latin typeface="Microsoft Uighur" panose="02000000000000000000" pitchFamily="2" charset="-78"/>
                <a:cs typeface="Microsoft Uighur" panose="02000000000000000000" pitchFamily="2" charset="-78"/>
                <a:sym typeface="IBM Plex Sans Arabic Bold"/>
                <a:rtl/>
              </a:rPr>
              <a:t>اختر الإجابة المناسبة: </a:t>
            </a:r>
          </a:p>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يتشكل نموذج مؤسسات الريادة من :</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91300092-3ABC-725E-AD88-D7BE3095702A}"/>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91300092-3ABC-725E-AD88-D7BE3095702A}"/>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49379038-80F4-A3F0-C5A3-552236228FA8}"/>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49379038-80F4-A3F0-C5A3-552236228FA8}"/>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A43C64F7-5207-E36E-669B-BBEE4A29427B}"/>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A43C64F7-5207-E36E-669B-BBEE4A29427B}"/>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33DD77B7-02AE-0FC2-449E-9DB9BF4F1675}"/>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33DD77B7-02AE-0FC2-449E-9DB9BF4F1675}"/>
                  </a:ext>
                </a:extLst>
              </p:cNvPr>
              <p:cNvPicPr/>
              <p:nvPr/>
            </p:nvPicPr>
            <p:blipFill>
              <a:blip r:embed="rId7"/>
              <a:stretch>
                <a:fillRect/>
              </a:stretch>
            </p:blipFill>
            <p:spPr>
              <a:xfrm>
                <a:off x="1981800" y="16233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7" name="Encre 36">
                <a:extLst>
                  <a:ext uri="{FF2B5EF4-FFF2-40B4-BE49-F238E27FC236}">
                    <a16:creationId xmlns:a16="http://schemas.microsoft.com/office/drawing/2014/main" id="{CCF28542-ED40-CD29-A69B-C05C1805C533}"/>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CCF28542-ED40-CD29-A69B-C05C1805C533}"/>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0" name="Encre 39">
                <a:extLst>
                  <a:ext uri="{FF2B5EF4-FFF2-40B4-BE49-F238E27FC236}">
                    <a16:creationId xmlns:a16="http://schemas.microsoft.com/office/drawing/2014/main" id="{FB15E131-0E4B-40E5-63E8-69396DD9E710}"/>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FB15E131-0E4B-40E5-63E8-69396DD9E710}"/>
                  </a:ext>
                </a:extLst>
              </p:cNvPr>
              <p:cNvPicPr/>
              <p:nvPr/>
            </p:nvPicPr>
            <p:blipFill>
              <a:blip r:embed="rId7"/>
              <a:stretch>
                <a:fillRect/>
              </a:stretch>
            </p:blipFill>
            <p:spPr>
              <a:xfrm>
                <a:off x="11145600" y="1464543"/>
                <a:ext cx="12600" cy="12600"/>
              </a:xfrm>
              <a:prstGeom prst="rect">
                <a:avLst/>
              </a:prstGeom>
            </p:spPr>
          </p:pic>
        </mc:Fallback>
      </mc:AlternateContent>
      <p:sp>
        <p:nvSpPr>
          <p:cNvPr id="11" name="Organigramme : Connecteur 10">
            <a:extLst>
              <a:ext uri="{FF2B5EF4-FFF2-40B4-BE49-F238E27FC236}">
                <a16:creationId xmlns:a16="http://schemas.microsoft.com/office/drawing/2014/main" id="{1650944C-E5AA-304B-58A1-F1EDFB60FA0F}"/>
              </a:ext>
            </a:extLst>
          </p:cNvPr>
          <p:cNvSpPr/>
          <p:nvPr/>
        </p:nvSpPr>
        <p:spPr>
          <a:xfrm>
            <a:off x="15669625" y="329834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6F348271-324C-118D-BAEC-36182BCD5476}"/>
              </a:ext>
            </a:extLst>
          </p:cNvPr>
          <p:cNvSpPr txBox="1"/>
          <p:nvPr/>
        </p:nvSpPr>
        <p:spPr>
          <a:xfrm>
            <a:off x="15642604" y="3158536"/>
            <a:ext cx="1026698" cy="1200329"/>
          </a:xfrm>
          <a:prstGeom prst="rect">
            <a:avLst/>
          </a:prstGeom>
          <a:noFill/>
        </p:spPr>
        <p:txBody>
          <a:bodyPr wrap="square" rtlCol="0">
            <a:spAutoFit/>
          </a:bodyPr>
          <a:lstStyle/>
          <a:p>
            <a:pPr algn="ctr"/>
            <a:r>
              <a:rPr lang="fr-FR" sz="7200" dirty="0">
                <a:solidFill>
                  <a:srgbClr val="3C6298"/>
                </a:solidFill>
              </a:rPr>
              <a:t>A</a:t>
            </a:r>
          </a:p>
        </p:txBody>
      </p:sp>
      <p:sp>
        <p:nvSpPr>
          <p:cNvPr id="20" name="ZoneTexte 19">
            <a:extLst>
              <a:ext uri="{FF2B5EF4-FFF2-40B4-BE49-F238E27FC236}">
                <a16:creationId xmlns:a16="http://schemas.microsoft.com/office/drawing/2014/main" id="{4C85F129-5367-D8CF-1C8E-5B5FBEE8B8BF}"/>
              </a:ext>
            </a:extLst>
          </p:cNvPr>
          <p:cNvSpPr txBox="1"/>
          <p:nvPr/>
        </p:nvSpPr>
        <p:spPr>
          <a:xfrm>
            <a:off x="3313729" y="3442438"/>
            <a:ext cx="11830309" cy="707886"/>
          </a:xfrm>
          <a:prstGeom prst="rect">
            <a:avLst/>
          </a:prstGeom>
          <a:noFill/>
        </p:spPr>
        <p:txBody>
          <a:bodyPr wrap="square" rtlCol="0">
            <a:spAutoFit/>
          </a:bodyPr>
          <a:lstStyle/>
          <a:p>
            <a:pPr algn="r" rtl="1"/>
            <a:r>
              <a:rPr lang="ar-MA" sz="4000" dirty="0"/>
              <a:t>مرتكزات ذات صبغة بيداغوجية فقط؛ </a:t>
            </a:r>
            <a:endParaRPr lang="fr-FR" sz="4000" dirty="0"/>
          </a:p>
        </p:txBody>
      </p:sp>
      <p:sp>
        <p:nvSpPr>
          <p:cNvPr id="21" name="TextBox 15">
            <a:extLst>
              <a:ext uri="{FF2B5EF4-FFF2-40B4-BE49-F238E27FC236}">
                <a16:creationId xmlns:a16="http://schemas.microsoft.com/office/drawing/2014/main" id="{78C3CE12-625C-6B27-ECEE-0674E2772CF7}"/>
              </a:ext>
            </a:extLst>
          </p:cNvPr>
          <p:cNvSpPr txBox="1"/>
          <p:nvPr/>
        </p:nvSpPr>
        <p:spPr>
          <a:xfrm>
            <a:off x="15467849" y="483502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22" name="Organigramme : Connecteur 21">
            <a:extLst>
              <a:ext uri="{FF2B5EF4-FFF2-40B4-BE49-F238E27FC236}">
                <a16:creationId xmlns:a16="http://schemas.microsoft.com/office/drawing/2014/main" id="{A8B50DC3-E96E-5432-576E-EAB9C90308E1}"/>
              </a:ext>
            </a:extLst>
          </p:cNvPr>
          <p:cNvSpPr/>
          <p:nvPr/>
        </p:nvSpPr>
        <p:spPr>
          <a:xfrm>
            <a:off x="15688123" y="470146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ZoneTexte 22">
            <a:extLst>
              <a:ext uri="{FF2B5EF4-FFF2-40B4-BE49-F238E27FC236}">
                <a16:creationId xmlns:a16="http://schemas.microsoft.com/office/drawing/2014/main" id="{3452A0AD-2448-C9D0-5B17-8CDDF28973C2}"/>
              </a:ext>
            </a:extLst>
          </p:cNvPr>
          <p:cNvSpPr txBox="1"/>
          <p:nvPr/>
        </p:nvSpPr>
        <p:spPr>
          <a:xfrm>
            <a:off x="15661102" y="4561651"/>
            <a:ext cx="1026698" cy="1200329"/>
          </a:xfrm>
          <a:prstGeom prst="rect">
            <a:avLst/>
          </a:prstGeom>
          <a:noFill/>
        </p:spPr>
        <p:txBody>
          <a:bodyPr wrap="square" rtlCol="0">
            <a:spAutoFit/>
          </a:bodyPr>
          <a:lstStyle/>
          <a:p>
            <a:pPr algn="ctr"/>
            <a:r>
              <a:rPr lang="fr-FR" sz="7200" dirty="0">
                <a:solidFill>
                  <a:srgbClr val="3C6298"/>
                </a:solidFill>
              </a:rPr>
              <a:t>B</a:t>
            </a:r>
          </a:p>
        </p:txBody>
      </p:sp>
      <p:sp>
        <p:nvSpPr>
          <p:cNvPr id="45" name="ZoneTexte 44">
            <a:extLst>
              <a:ext uri="{FF2B5EF4-FFF2-40B4-BE49-F238E27FC236}">
                <a16:creationId xmlns:a16="http://schemas.microsoft.com/office/drawing/2014/main" id="{F9E0DEED-4971-59E7-1CD7-7EAFC5923856}"/>
              </a:ext>
            </a:extLst>
          </p:cNvPr>
          <p:cNvSpPr txBox="1"/>
          <p:nvPr/>
        </p:nvSpPr>
        <p:spPr>
          <a:xfrm>
            <a:off x="1754536" y="4845553"/>
            <a:ext cx="13408001" cy="707886"/>
          </a:xfrm>
          <a:prstGeom prst="rect">
            <a:avLst/>
          </a:prstGeom>
          <a:noFill/>
        </p:spPr>
        <p:txBody>
          <a:bodyPr wrap="square" rtlCol="0">
            <a:spAutoFit/>
          </a:bodyPr>
          <a:lstStyle/>
          <a:p>
            <a:pPr algn="r" rtl="1"/>
            <a:r>
              <a:rPr lang="ar-MA" sz="4000" dirty="0"/>
              <a:t>مرتكزات مرتبطة بعناصر مشروع المؤسسة المندمج في شقها </a:t>
            </a:r>
            <a:r>
              <a:rPr lang="ar-MA" sz="4000" dirty="0" err="1"/>
              <a:t>اللوجيستيكي</a:t>
            </a:r>
            <a:r>
              <a:rPr lang="ar-MA" sz="4000" dirty="0"/>
              <a:t>؛ </a:t>
            </a:r>
            <a:endParaRPr lang="fr-FR" sz="4000" dirty="0"/>
          </a:p>
        </p:txBody>
      </p:sp>
      <p:sp>
        <p:nvSpPr>
          <p:cNvPr id="46" name="TextBox 15">
            <a:extLst>
              <a:ext uri="{FF2B5EF4-FFF2-40B4-BE49-F238E27FC236}">
                <a16:creationId xmlns:a16="http://schemas.microsoft.com/office/drawing/2014/main" id="{345FEDAA-6C97-53FF-16D3-F30B94EE7573}"/>
              </a:ext>
            </a:extLst>
          </p:cNvPr>
          <p:cNvSpPr txBox="1"/>
          <p:nvPr/>
        </p:nvSpPr>
        <p:spPr>
          <a:xfrm>
            <a:off x="15486347" y="6238137"/>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47" name="Organigramme : Connecteur 46">
            <a:extLst>
              <a:ext uri="{FF2B5EF4-FFF2-40B4-BE49-F238E27FC236}">
                <a16:creationId xmlns:a16="http://schemas.microsoft.com/office/drawing/2014/main" id="{882EBD94-B80E-2DC5-1CE2-E0F5664D3158}"/>
              </a:ext>
            </a:extLst>
          </p:cNvPr>
          <p:cNvSpPr/>
          <p:nvPr/>
        </p:nvSpPr>
        <p:spPr>
          <a:xfrm>
            <a:off x="15706621" y="6104577"/>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04CA6ADD-89CA-CECF-6AA8-415B39978E3A}"/>
              </a:ext>
            </a:extLst>
          </p:cNvPr>
          <p:cNvSpPr txBox="1"/>
          <p:nvPr/>
        </p:nvSpPr>
        <p:spPr>
          <a:xfrm>
            <a:off x="15679600" y="5964766"/>
            <a:ext cx="1026698" cy="1200329"/>
          </a:xfrm>
          <a:prstGeom prst="rect">
            <a:avLst/>
          </a:prstGeom>
          <a:noFill/>
        </p:spPr>
        <p:txBody>
          <a:bodyPr wrap="square" rtlCol="0">
            <a:spAutoFit/>
          </a:bodyPr>
          <a:lstStyle/>
          <a:p>
            <a:pPr algn="ctr"/>
            <a:r>
              <a:rPr lang="fr-FR" sz="7200" dirty="0">
                <a:solidFill>
                  <a:srgbClr val="3C6298"/>
                </a:solidFill>
              </a:rPr>
              <a:t>C</a:t>
            </a:r>
          </a:p>
        </p:txBody>
      </p:sp>
      <p:sp>
        <p:nvSpPr>
          <p:cNvPr id="49" name="ZoneTexte 48">
            <a:extLst>
              <a:ext uri="{FF2B5EF4-FFF2-40B4-BE49-F238E27FC236}">
                <a16:creationId xmlns:a16="http://schemas.microsoft.com/office/drawing/2014/main" id="{0228FD04-843B-C308-F456-67602AFD1A74}"/>
              </a:ext>
            </a:extLst>
          </p:cNvPr>
          <p:cNvSpPr txBox="1"/>
          <p:nvPr/>
        </p:nvSpPr>
        <p:spPr>
          <a:xfrm>
            <a:off x="5106840" y="6286519"/>
            <a:ext cx="10073777" cy="707886"/>
          </a:xfrm>
          <a:prstGeom prst="rect">
            <a:avLst/>
          </a:prstGeom>
          <a:noFill/>
        </p:spPr>
        <p:txBody>
          <a:bodyPr wrap="square" rtlCol="0">
            <a:spAutoFit/>
          </a:bodyPr>
          <a:lstStyle/>
          <a:p>
            <a:pPr algn="r" rtl="1"/>
            <a:r>
              <a:rPr lang="ar-MA" sz="4000" dirty="0"/>
              <a:t>مرتكزات تدبيرية تركز على الأثر فقط؛ </a:t>
            </a:r>
            <a:endParaRPr lang="fr-FR" sz="4000" dirty="0"/>
          </a:p>
        </p:txBody>
      </p:sp>
      <p:sp>
        <p:nvSpPr>
          <p:cNvPr id="50" name="TextBox 15">
            <a:extLst>
              <a:ext uri="{FF2B5EF4-FFF2-40B4-BE49-F238E27FC236}">
                <a16:creationId xmlns:a16="http://schemas.microsoft.com/office/drawing/2014/main" id="{9109E963-ECD9-8BE3-CBA4-83B5496552B3}"/>
              </a:ext>
            </a:extLst>
          </p:cNvPr>
          <p:cNvSpPr txBox="1"/>
          <p:nvPr/>
        </p:nvSpPr>
        <p:spPr>
          <a:xfrm>
            <a:off x="15504845" y="7641252"/>
            <a:ext cx="972656" cy="1083648"/>
          </a:xfrm>
          <a:prstGeom prst="rect">
            <a:avLst/>
          </a:prstGeom>
        </p:spPr>
        <p:txBody>
          <a:bodyPr lIns="50800" tIns="50800" rIns="50800" bIns="50800" rtlCol="0" anchor="ctr"/>
          <a:lstStyle/>
          <a:p>
            <a:pPr marL="0" algn="ctr" defTabSz="914400" rtl="1" eaLnBrk="1" latinLnBrk="0" hangingPunct="1">
              <a:lnSpc>
                <a:spcPts val="2160"/>
              </a:lnSpc>
            </a:pPr>
            <a:endParaRPr/>
          </a:p>
        </p:txBody>
      </p:sp>
      <p:sp>
        <p:nvSpPr>
          <p:cNvPr id="54" name="Organigramme : Connecteur 53">
            <a:extLst>
              <a:ext uri="{FF2B5EF4-FFF2-40B4-BE49-F238E27FC236}">
                <a16:creationId xmlns:a16="http://schemas.microsoft.com/office/drawing/2014/main" id="{ACC60819-BDFB-030D-0937-908801909911}"/>
              </a:ext>
            </a:extLst>
          </p:cNvPr>
          <p:cNvSpPr/>
          <p:nvPr/>
        </p:nvSpPr>
        <p:spPr>
          <a:xfrm>
            <a:off x="15725119" y="7507692"/>
            <a:ext cx="972656" cy="954339"/>
          </a:xfrm>
          <a:prstGeom prst="flowChartConnector">
            <a:avLst/>
          </a:prstGeom>
          <a:noFill/>
          <a:ln w="76200">
            <a:solidFill>
              <a:srgbClr val="11617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822E66C1-9FB5-C140-AA48-0A93F08021F4}"/>
              </a:ext>
            </a:extLst>
          </p:cNvPr>
          <p:cNvSpPr txBox="1"/>
          <p:nvPr/>
        </p:nvSpPr>
        <p:spPr>
          <a:xfrm>
            <a:off x="15698098" y="7367881"/>
            <a:ext cx="1026698" cy="1200329"/>
          </a:xfrm>
          <a:prstGeom prst="rect">
            <a:avLst/>
          </a:prstGeom>
          <a:noFill/>
        </p:spPr>
        <p:txBody>
          <a:bodyPr wrap="square" rtlCol="0">
            <a:spAutoFit/>
          </a:bodyPr>
          <a:lstStyle/>
          <a:p>
            <a:pPr algn="ctr"/>
            <a:r>
              <a:rPr lang="fr-FR" sz="7200" dirty="0">
                <a:solidFill>
                  <a:srgbClr val="3C6298"/>
                </a:solidFill>
              </a:rPr>
              <a:t>D</a:t>
            </a:r>
          </a:p>
        </p:txBody>
      </p:sp>
      <p:sp>
        <p:nvSpPr>
          <p:cNvPr id="56" name="ZoneTexte 55">
            <a:extLst>
              <a:ext uri="{FF2B5EF4-FFF2-40B4-BE49-F238E27FC236}">
                <a16:creationId xmlns:a16="http://schemas.microsoft.com/office/drawing/2014/main" id="{E9AE4C06-506E-69F9-0DF2-68026A2D8C03}"/>
              </a:ext>
            </a:extLst>
          </p:cNvPr>
          <p:cNvSpPr txBox="1"/>
          <p:nvPr/>
        </p:nvSpPr>
        <p:spPr>
          <a:xfrm>
            <a:off x="2667000" y="7727486"/>
            <a:ext cx="12533407" cy="1323439"/>
          </a:xfrm>
          <a:prstGeom prst="rect">
            <a:avLst/>
          </a:prstGeom>
          <a:noFill/>
        </p:spPr>
        <p:txBody>
          <a:bodyPr wrap="square" rtlCol="0">
            <a:spAutoFit/>
          </a:bodyPr>
          <a:lstStyle/>
          <a:p>
            <a:pPr algn="r" rtl="1"/>
            <a:r>
              <a:rPr lang="ar-MA" sz="4000" dirty="0"/>
              <a:t>مرتكزات لوجيستيكية وبيداغوجية متكاملة تركز على شروط تحقيق الأثر؛ </a:t>
            </a:r>
            <a:endParaRPr lang="fr-FR" sz="4000" dirty="0"/>
          </a:p>
          <a:p>
            <a:pPr algn="r" rtl="1"/>
            <a:r>
              <a:rPr lang="ar-MA" sz="4000" dirty="0"/>
              <a:t>.</a:t>
            </a:r>
            <a:endParaRPr lang="fr-FR" sz="4000" dirty="0"/>
          </a:p>
        </p:txBody>
      </p:sp>
      <p:sp>
        <p:nvSpPr>
          <p:cNvPr id="12" name="Organigramme : Connecteur 11">
            <a:extLst>
              <a:ext uri="{FF2B5EF4-FFF2-40B4-BE49-F238E27FC236}">
                <a16:creationId xmlns:a16="http://schemas.microsoft.com/office/drawing/2014/main" id="{1FAFACDE-CECC-7939-274E-CCE4E6828012}"/>
              </a:ext>
            </a:extLst>
          </p:cNvPr>
          <p:cNvSpPr/>
          <p:nvPr/>
        </p:nvSpPr>
        <p:spPr>
          <a:xfrm>
            <a:off x="15711608" y="7507648"/>
            <a:ext cx="962681" cy="954339"/>
          </a:xfrm>
          <a:prstGeom prst="flowChartConnector">
            <a:avLst/>
          </a:prstGeom>
          <a:solidFill>
            <a:srgbClr val="00B050">
              <a:alpha val="47000"/>
            </a:srgbClr>
          </a:solidFill>
          <a:ln w="762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35018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1">
            <a:extLst>
              <a:ext uri="{FF2B5EF4-FFF2-40B4-BE49-F238E27FC236}">
                <a16:creationId xmlns:a16="http://schemas.microsoft.com/office/drawing/2014/main" id="{1F7E0535-6CD4-FC9A-A226-927F98E1D164}"/>
              </a:ext>
            </a:extLst>
          </p:cNvPr>
          <p:cNvSpPr/>
          <p:nvPr/>
        </p:nvSpPr>
        <p:spPr>
          <a:xfrm>
            <a:off x="2967093" y="4000500"/>
            <a:ext cx="9290449" cy="1716225"/>
          </a:xfrm>
          <a:custGeom>
            <a:avLst/>
            <a:gdLst/>
            <a:ahLst/>
            <a:cxnLst/>
            <a:rect l="l" t="t" r="r" b="b"/>
            <a:pathLst>
              <a:path w="9290449" h="1716225">
                <a:moveTo>
                  <a:pt x="0" y="0"/>
                </a:moveTo>
                <a:lnTo>
                  <a:pt x="9290449" y="0"/>
                </a:lnTo>
                <a:lnTo>
                  <a:pt x="9290449" y="1716225"/>
                </a:lnTo>
                <a:lnTo>
                  <a:pt x="0" y="171622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a:p>
        </p:txBody>
      </p:sp>
      <p:sp>
        <p:nvSpPr>
          <p:cNvPr id="5" name="TextBox 24">
            <a:extLst>
              <a:ext uri="{FF2B5EF4-FFF2-40B4-BE49-F238E27FC236}">
                <a16:creationId xmlns:a16="http://schemas.microsoft.com/office/drawing/2014/main" id="{5E274F03-13B3-0917-758D-D80B9F743DC4}"/>
              </a:ext>
            </a:extLst>
          </p:cNvPr>
          <p:cNvSpPr txBox="1"/>
          <p:nvPr/>
        </p:nvSpPr>
        <p:spPr>
          <a:xfrm>
            <a:off x="3553428" y="4474157"/>
            <a:ext cx="7103511" cy="950260"/>
          </a:xfrm>
          <a:prstGeom prst="rect">
            <a:avLst/>
          </a:prstGeom>
        </p:spPr>
        <p:txBody>
          <a:bodyPr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الثاني</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5">
            <a:extLst>
              <a:ext uri="{FF2B5EF4-FFF2-40B4-BE49-F238E27FC236}">
                <a16:creationId xmlns:a16="http://schemas.microsoft.com/office/drawing/2014/main" id="{EE6DC6EA-1C1F-7037-CC50-5F147EC12621}"/>
              </a:ext>
            </a:extLst>
          </p:cNvPr>
          <p:cNvSpPr/>
          <p:nvPr/>
        </p:nvSpPr>
        <p:spPr>
          <a:xfrm>
            <a:off x="-473517" y="9855533"/>
            <a:ext cx="4229921" cy="697823"/>
          </a:xfrm>
          <a:custGeom>
            <a:avLst/>
            <a:gdLst/>
            <a:ahLst/>
            <a:cxnLst/>
            <a:rect l="l" t="t" r="r" b="b"/>
            <a:pathLst>
              <a:path w="4229921" h="697823">
                <a:moveTo>
                  <a:pt x="0" y="0"/>
                </a:moveTo>
                <a:lnTo>
                  <a:pt x="4229921" y="0"/>
                </a:lnTo>
                <a:lnTo>
                  <a:pt x="4229921" y="697823"/>
                </a:lnTo>
                <a:lnTo>
                  <a:pt x="0" y="697823"/>
                </a:lnTo>
                <a:lnTo>
                  <a:pt x="0" y="0"/>
                </a:lnTo>
                <a:close/>
              </a:path>
            </a:pathLst>
          </a:custGeom>
          <a:solidFill>
            <a:srgbClr val="243A55"/>
          </a:solidFill>
        </p:spPr>
        <p:txBody>
          <a:bodyPr/>
          <a:lstStyle/>
          <a:p>
            <a:endParaRPr lang="fr-FR"/>
          </a:p>
        </p:txBody>
      </p:sp>
      <p:grpSp>
        <p:nvGrpSpPr>
          <p:cNvPr id="11" name="Group 2">
            <a:extLst>
              <a:ext uri="{FF2B5EF4-FFF2-40B4-BE49-F238E27FC236}">
                <a16:creationId xmlns:a16="http://schemas.microsoft.com/office/drawing/2014/main" id="{A97A6093-C1D2-4B30-6856-799A0E023EC2}"/>
              </a:ext>
            </a:extLst>
          </p:cNvPr>
          <p:cNvGrpSpPr/>
          <p:nvPr/>
        </p:nvGrpSpPr>
        <p:grpSpPr>
          <a:xfrm>
            <a:off x="9480929" y="0"/>
            <a:ext cx="4704040" cy="10287000"/>
            <a:chOff x="0" y="0"/>
            <a:chExt cx="406400" cy="888733"/>
          </a:xfrm>
        </p:grpSpPr>
        <p:sp>
          <p:nvSpPr>
            <p:cNvPr id="12" name="Freeform 3">
              <a:extLst>
                <a:ext uri="{FF2B5EF4-FFF2-40B4-BE49-F238E27FC236}">
                  <a16:creationId xmlns:a16="http://schemas.microsoft.com/office/drawing/2014/main" id="{4A6FE8C2-7EF0-F94E-9E04-39291DF5E9C1}"/>
                </a:ext>
              </a:extLst>
            </p:cNvPr>
            <p:cNvSpPr/>
            <p:nvPr/>
          </p:nvSpPr>
          <p:spPr>
            <a:xfrm>
              <a:off x="0" y="0"/>
              <a:ext cx="406400" cy="888733"/>
            </a:xfrm>
            <a:custGeom>
              <a:avLst/>
              <a:gdLst/>
              <a:ahLst/>
              <a:cxnLst/>
              <a:rect l="l" t="t" r="r" b="b"/>
              <a:pathLst>
                <a:path w="406400" h="888733">
                  <a:moveTo>
                    <a:pt x="203200" y="0"/>
                  </a:moveTo>
                  <a:lnTo>
                    <a:pt x="406400" y="0"/>
                  </a:lnTo>
                  <a:lnTo>
                    <a:pt x="203200" y="888733"/>
                  </a:lnTo>
                  <a:lnTo>
                    <a:pt x="0" y="888733"/>
                  </a:lnTo>
                  <a:lnTo>
                    <a:pt x="203200" y="0"/>
                  </a:lnTo>
                  <a:close/>
                </a:path>
              </a:pathLst>
            </a:custGeom>
            <a:solidFill>
              <a:srgbClr val="F9C401"/>
            </a:solidFill>
          </p:spPr>
          <p:txBody>
            <a:bodyPr/>
            <a:lstStyle/>
            <a:p>
              <a:endParaRPr lang="fr-FR"/>
            </a:p>
          </p:txBody>
        </p:sp>
        <p:sp>
          <p:nvSpPr>
            <p:cNvPr id="13" name="TextBox 4">
              <a:extLst>
                <a:ext uri="{FF2B5EF4-FFF2-40B4-BE49-F238E27FC236}">
                  <a16:creationId xmlns:a16="http://schemas.microsoft.com/office/drawing/2014/main" id="{36CC94F7-4D0B-9CBC-9CA6-EFDDA9D66B82}"/>
                </a:ext>
              </a:extLst>
            </p:cNvPr>
            <p:cNvSpPr txBox="1"/>
            <p:nvPr/>
          </p:nvSpPr>
          <p:spPr>
            <a:xfrm>
              <a:off x="101600" y="-38100"/>
              <a:ext cx="203200" cy="926833"/>
            </a:xfrm>
            <a:prstGeom prst="rect">
              <a:avLst/>
            </a:prstGeom>
          </p:spPr>
          <p:txBody>
            <a:bodyPr lIns="50800" tIns="50800" rIns="50800" bIns="50800" rtlCol="0" anchor="ctr"/>
            <a:lstStyle/>
            <a:p>
              <a:pPr algn="ctr">
                <a:lnSpc>
                  <a:spcPts val="1819"/>
                </a:lnSpc>
                <a:spcBef>
                  <a:spcPct val="0"/>
                </a:spcBef>
              </a:pPr>
              <a:endParaRPr/>
            </a:p>
          </p:txBody>
        </p:sp>
      </p:grpSp>
      <p:grpSp>
        <p:nvGrpSpPr>
          <p:cNvPr id="25" name="Group 5">
            <a:extLst>
              <a:ext uri="{FF2B5EF4-FFF2-40B4-BE49-F238E27FC236}">
                <a16:creationId xmlns:a16="http://schemas.microsoft.com/office/drawing/2014/main" id="{FD155A2B-9DA0-4743-1C39-6BFAACCEAF5B}"/>
              </a:ext>
            </a:extLst>
          </p:cNvPr>
          <p:cNvGrpSpPr/>
          <p:nvPr/>
        </p:nvGrpSpPr>
        <p:grpSpPr>
          <a:xfrm>
            <a:off x="10691575" y="0"/>
            <a:ext cx="12114819" cy="10287000"/>
            <a:chOff x="0" y="0"/>
            <a:chExt cx="1176524" cy="999016"/>
          </a:xfrm>
        </p:grpSpPr>
        <p:sp>
          <p:nvSpPr>
            <p:cNvPr id="26" name="Freeform 6">
              <a:extLst>
                <a:ext uri="{FF2B5EF4-FFF2-40B4-BE49-F238E27FC236}">
                  <a16:creationId xmlns:a16="http://schemas.microsoft.com/office/drawing/2014/main" id="{47FBEA0F-E543-8445-2C1C-A114A5F503C9}"/>
                </a:ext>
              </a:extLst>
            </p:cNvPr>
            <p:cNvSpPr/>
            <p:nvPr/>
          </p:nvSpPr>
          <p:spPr>
            <a:xfrm>
              <a:off x="0" y="0"/>
              <a:ext cx="1176524" cy="999016"/>
            </a:xfrm>
            <a:custGeom>
              <a:avLst/>
              <a:gdLst/>
              <a:ahLst/>
              <a:cxnLst/>
              <a:rect l="l" t="t" r="r" b="b"/>
              <a:pathLst>
                <a:path w="1176524" h="999016">
                  <a:moveTo>
                    <a:pt x="203200" y="0"/>
                  </a:moveTo>
                  <a:lnTo>
                    <a:pt x="1176524" y="0"/>
                  </a:lnTo>
                  <a:lnTo>
                    <a:pt x="973324" y="999016"/>
                  </a:lnTo>
                  <a:lnTo>
                    <a:pt x="0" y="999016"/>
                  </a:lnTo>
                  <a:lnTo>
                    <a:pt x="203200" y="0"/>
                  </a:lnTo>
                  <a:close/>
                </a:path>
              </a:pathLst>
            </a:custGeom>
            <a:blipFill>
              <a:blip r:embed="rId3"/>
              <a:stretch>
                <a:fillRect l="-13746" r="-13746"/>
              </a:stretch>
            </a:blipFill>
          </p:spPr>
          <p:txBody>
            <a:bodyPr/>
            <a:lstStyle/>
            <a:p>
              <a:endParaRPr lang="fr-FR"/>
            </a:p>
          </p:txBody>
        </p:sp>
      </p:grpSp>
    </p:spTree>
    <p:extLst>
      <p:ext uri="{BB962C8B-B14F-4D97-AF65-F5344CB8AC3E}">
        <p14:creationId xmlns:p14="http://schemas.microsoft.com/office/powerpoint/2010/main" val="2287433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E2A967-DA2A-CFC3-BC42-3A0834E7376F}"/>
              </a:ext>
            </a:extLst>
          </p:cNvPr>
          <p:cNvSpPr/>
          <p:nvPr/>
        </p:nvSpPr>
        <p:spPr>
          <a:xfrm>
            <a:off x="-153152" y="-170852"/>
            <a:ext cx="18669000" cy="1193610"/>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5" name="TextBox 24">
            <a:extLst>
              <a:ext uri="{FF2B5EF4-FFF2-40B4-BE49-F238E27FC236}">
                <a16:creationId xmlns:a16="http://schemas.microsoft.com/office/drawing/2014/main" id="{16F57647-68D1-385D-92DD-2D2CCB63872A}"/>
              </a:ext>
            </a:extLst>
          </p:cNvPr>
          <p:cNvSpPr txBox="1"/>
          <p:nvPr/>
        </p:nvSpPr>
        <p:spPr>
          <a:xfrm>
            <a:off x="3218254" y="0"/>
            <a:ext cx="11470492" cy="927177"/>
          </a:xfrm>
          <a:prstGeom prst="rect">
            <a:avLst/>
          </a:prstGeom>
        </p:spPr>
        <p:txBody>
          <a:bodyPr wrap="square" lIns="0" tIns="0" rIns="0" bIns="0" rtlCol="0" anchor="t">
            <a:spAutoFit/>
          </a:bodyPr>
          <a:lstStyle/>
          <a:p>
            <a:pPr algn="ctr" rtl="1">
              <a:lnSpc>
                <a:spcPts val="7013"/>
              </a:lnSpc>
            </a:pPr>
            <a:r>
              <a:rPr lang="ar-MA" sz="6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برنامج اليوم الثاني:</a:t>
            </a:r>
          </a:p>
        </p:txBody>
      </p:sp>
      <p:pic>
        <p:nvPicPr>
          <p:cNvPr id="3" name="Image 2">
            <a:extLst>
              <a:ext uri="{FF2B5EF4-FFF2-40B4-BE49-F238E27FC236}">
                <a16:creationId xmlns:a16="http://schemas.microsoft.com/office/drawing/2014/main" id="{B277E625-FB72-A1B8-C0FC-F1BBDD4F03DD}"/>
              </a:ext>
            </a:extLst>
          </p:cNvPr>
          <p:cNvPicPr>
            <a:picLocks noChangeAspect="1"/>
          </p:cNvPicPr>
          <p:nvPr/>
        </p:nvPicPr>
        <p:blipFill>
          <a:blip r:embed="rId2">
            <a:extLst>
              <a:ext uri="{28A0092B-C50C-407E-A947-70E740481C1C}">
                <a14:useLocalDpi xmlns:a14="http://schemas.microsoft.com/office/drawing/2010/main" val="0"/>
              </a:ext>
            </a:extLst>
          </a:blip>
          <a:srcRect l="2916" t="3481" r="3392" b="2669"/>
          <a:stretch>
            <a:fillRect/>
          </a:stretch>
        </p:blipFill>
        <p:spPr>
          <a:xfrm>
            <a:off x="762000" y="1098029"/>
            <a:ext cx="16383000" cy="8834102"/>
          </a:xfrm>
          <a:prstGeom prst="rect">
            <a:avLst/>
          </a:prstGeom>
        </p:spPr>
      </p:pic>
    </p:spTree>
    <p:extLst>
      <p:ext uri="{BB962C8B-B14F-4D97-AF65-F5344CB8AC3E}">
        <p14:creationId xmlns:p14="http://schemas.microsoft.com/office/powerpoint/2010/main" val="1336372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3FABD-3791-9D91-B46D-5DAA08DE9CDE}"/>
            </a:ext>
          </a:extLst>
        </p:cNvPr>
        <p:cNvGrpSpPr/>
        <p:nvPr/>
      </p:nvGrpSpPr>
      <p:grpSpPr>
        <a:xfrm>
          <a:off x="0" y="0"/>
          <a:ext cx="0" cy="0"/>
          <a:chOff x="0" y="0"/>
          <a:chExt cx="0" cy="0"/>
        </a:xfrm>
      </p:grpSpPr>
      <p:sp>
        <p:nvSpPr>
          <p:cNvPr id="12" name="Freeform 6">
            <a:extLst>
              <a:ext uri="{FF2B5EF4-FFF2-40B4-BE49-F238E27FC236}">
                <a16:creationId xmlns:a16="http://schemas.microsoft.com/office/drawing/2014/main" id="{7F4D2C8C-C4F9-7122-8972-F7BF3483C451}"/>
              </a:ext>
            </a:extLst>
          </p:cNvPr>
          <p:cNvSpPr/>
          <p:nvPr/>
        </p:nvSpPr>
        <p:spPr>
          <a:xfrm>
            <a:off x="2153769" y="3161433"/>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51" name="Group 13">
            <a:extLst>
              <a:ext uri="{FF2B5EF4-FFF2-40B4-BE49-F238E27FC236}">
                <a16:creationId xmlns:a16="http://schemas.microsoft.com/office/drawing/2014/main" id="{9288999A-5D17-F546-8D68-BF90AE3FE251}"/>
              </a:ext>
            </a:extLst>
          </p:cNvPr>
          <p:cNvGrpSpPr/>
          <p:nvPr/>
        </p:nvGrpSpPr>
        <p:grpSpPr>
          <a:xfrm rot="5400000">
            <a:off x="12382185" y="5946311"/>
            <a:ext cx="6404485" cy="676701"/>
            <a:chOff x="-12964" y="0"/>
            <a:chExt cx="1050809" cy="217220"/>
          </a:xfrm>
        </p:grpSpPr>
        <p:sp>
          <p:nvSpPr>
            <p:cNvPr id="52" name="Freeform 14">
              <a:extLst>
                <a:ext uri="{FF2B5EF4-FFF2-40B4-BE49-F238E27FC236}">
                  <a16:creationId xmlns:a16="http://schemas.microsoft.com/office/drawing/2014/main" id="{18F561F6-5DEA-9EE9-AC8F-A6DDB6044905}"/>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53" name="TextBox 15">
              <a:extLst>
                <a:ext uri="{FF2B5EF4-FFF2-40B4-BE49-F238E27FC236}">
                  <a16:creationId xmlns:a16="http://schemas.microsoft.com/office/drawing/2014/main" id="{A02049FE-3E28-D184-16FE-18A541A84BA8}"/>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
        <p:nvSpPr>
          <p:cNvPr id="2" name="Freeform 2">
            <a:extLst>
              <a:ext uri="{FF2B5EF4-FFF2-40B4-BE49-F238E27FC236}">
                <a16:creationId xmlns:a16="http://schemas.microsoft.com/office/drawing/2014/main" id="{AA6EC00F-B63F-86E1-96A4-9C8BE833511B}"/>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43C6775-4608-9D7D-F1C2-60EF4AFF0DF9}"/>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675F2F8F-4BE6-2A59-2071-80953846B48F}"/>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8E98E844-6F6A-1B06-C4E4-84351EB2A53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AE954D5D-22EB-9085-E71E-0D245836CA8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5399D57F-C981-EC2F-8A10-5162A0EBFBF0}"/>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F21CCD46-4DC9-CBA7-D180-1D9635A6E29E}"/>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D3D34FD5-AFD2-112E-0AED-62BBF9ACC32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09FC560D-65EA-21B8-7448-2087FCF83F78}"/>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78C2C5DA-A737-8417-5396-97608AC51398}"/>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C1C837EA-9483-DD4B-4CBB-633FA9CA98E4}"/>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6" name="TextBox 26">
            <a:extLst>
              <a:ext uri="{FF2B5EF4-FFF2-40B4-BE49-F238E27FC236}">
                <a16:creationId xmlns:a16="http://schemas.microsoft.com/office/drawing/2014/main" id="{4C4EE3F5-479D-5C9D-6E6C-9D102A14F800}"/>
              </a:ext>
            </a:extLst>
          </p:cNvPr>
          <p:cNvSpPr txBox="1"/>
          <p:nvPr/>
        </p:nvSpPr>
        <p:spPr>
          <a:xfrm>
            <a:off x="1906936" y="3599444"/>
            <a:ext cx="13081118" cy="5693866"/>
          </a:xfrm>
          <a:prstGeom prst="rect">
            <a:avLst/>
          </a:prstGeom>
        </p:spPr>
        <p:txBody>
          <a:bodyPr wrap="square" lIns="0" tIns="0" rIns="0" bIns="0" rtlCol="0" anchor="t">
            <a:spAutoFit/>
          </a:bodyPr>
          <a:lstStyle/>
          <a:p>
            <a:pPr marL="388620" lvl="1" algn="r" rtl="1">
              <a:spcBef>
                <a:spcPts val="600"/>
              </a:spcBef>
              <a:spcAft>
                <a:spcPts val="600"/>
              </a:spcAft>
            </a:pPr>
            <a:r>
              <a:rPr lang="fr-FR"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1 </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a:t>
            </a:r>
            <a:r>
              <a:rPr lang="f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1</a:t>
            </a:r>
            <a:r>
              <a:rPr lang="ar-MA" sz="6600" dirty="0">
                <a:solidFill>
                  <a:srgbClr val="000000"/>
                </a:solidFill>
                <a:latin typeface="Microsoft Uighur" panose="02000000000000000000" pitchFamily="2" charset="-78"/>
                <a:ea typeface="IBM Plex Sans Arabic"/>
                <a:cs typeface="Microsoft Uighur" panose="02000000000000000000" pitchFamily="2" charset="-78"/>
                <a:sym typeface="IBM Plex Sans Arabic"/>
                <a:rtl/>
              </a:rPr>
              <a:t>. وضعية التعلمات الأساس</a:t>
            </a:r>
          </a:p>
          <a:p>
            <a:pPr marL="388620" lvl="1" algn="r" rtl="1">
              <a:spcBef>
                <a:spcPts val="600"/>
              </a:spcBef>
              <a:spcAft>
                <a:spcPts val="600"/>
              </a:spcAft>
            </a:pPr>
            <a:r>
              <a:rPr lang="f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1</a:t>
            </a: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2 .الهدف العام من برنامج دعم التعلمات الأساس</a:t>
            </a:r>
            <a:r>
              <a:rPr lang="ar-EG"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a:t>
            </a:r>
            <a:endPar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388620" lvl="1" algn="r" rtl="1">
              <a:spcBef>
                <a:spcPts val="600"/>
              </a:spcBef>
              <a:spcAft>
                <a:spcPts val="600"/>
              </a:spcAft>
            </a:pP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 الدعم العلاجي </a:t>
            </a:r>
          </a:p>
          <a:p>
            <a:pPr marL="388620" lvl="1" algn="r" rtl="1">
              <a:spcBef>
                <a:spcPts val="600"/>
              </a:spcBef>
              <a:spcAft>
                <a:spcPts val="600"/>
              </a:spcAft>
            </a:pP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الدعم الوقائي </a:t>
            </a:r>
          </a:p>
          <a:p>
            <a:pPr marL="388620" lvl="1" algn="r" rtl="1">
              <a:spcBef>
                <a:spcPts val="600"/>
              </a:spcBef>
              <a:spcAft>
                <a:spcPts val="600"/>
              </a:spcAft>
            </a:pP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1 . 3 .موقع الدعم المكثف في نموذج مؤسسات الريادة</a:t>
            </a:r>
          </a:p>
        </p:txBody>
      </p:sp>
      <p:sp>
        <p:nvSpPr>
          <p:cNvPr id="28" name="Rectangle 27">
            <a:extLst>
              <a:ext uri="{FF2B5EF4-FFF2-40B4-BE49-F238E27FC236}">
                <a16:creationId xmlns:a16="http://schemas.microsoft.com/office/drawing/2014/main" id="{FF4ECF2B-9B3F-E154-E34D-C4070D1999AE}"/>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51C75D85-C263-3577-BB8A-E967DA6A8C6F}"/>
              </a:ext>
            </a:extLst>
          </p:cNvPr>
          <p:cNvSpPr txBox="1"/>
          <p:nvPr/>
        </p:nvSpPr>
        <p:spPr>
          <a:xfrm>
            <a:off x="654673" y="384514"/>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a:t>
            </a:r>
            <a:r>
              <a:rPr lang="ar-MA" sz="7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7200" b="1" dirty="0">
                <a:solidFill>
                  <a:schemeClr val="bg1"/>
                </a:solidFill>
                <a:latin typeface="Microsoft Uighur" panose="02000000000000000000" pitchFamily="2" charset="-78"/>
                <a:cs typeface="Microsoft Uighur" panose="02000000000000000000" pitchFamily="2" charset="-78"/>
                <a:rtl/>
              </a:rPr>
              <a:t>لماذا اعتماد برنامج للدعم المكثف للتعلمات الأساس؟</a:t>
            </a: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5D4FB3E5-990C-605A-2705-053FE561FB6F}"/>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5D4FB3E5-990C-605A-2705-053FE561FB6F}"/>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914411D0-626F-1910-4B87-F0A9714CCB96}"/>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914411D0-626F-1910-4B87-F0A9714CCB96}"/>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FA5A7F3B-9215-059E-7B0F-49C88CCCDBE7}"/>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FA5A7F3B-9215-059E-7B0F-49C88CCCDBE7}"/>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5D4363E7-7D98-4B56-1525-8CAE45A9D828}"/>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5D4363E7-7D98-4B56-1525-8CAE45A9D828}"/>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20E9712C-3B4B-BB92-2E54-7830E8EF4230}"/>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956DA0A9-87DD-E6F2-7D19-2DB7D774803D}"/>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956DA0A9-87DD-E6F2-7D19-2DB7D774803D}"/>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08F46BB1-211C-756E-FE3D-2211E251AECE}"/>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08F46BB1-211C-756E-FE3D-2211E251AECE}"/>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79A641F6-DEF1-5627-C662-4BA67BCF1906}"/>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79A641F6-DEF1-5627-C662-4BA67BCF1906}"/>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85F71D72-0914-4E64-B9F2-A238F1C5CAAA}"/>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85F71D72-0914-4E64-B9F2-A238F1C5CAAA}"/>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A22CE6A2-7ECE-685C-E2EA-BCC512FA23E8}"/>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320C1A89-AC73-E9F7-A2CC-12A2ADAA8330}"/>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320C1A89-AC73-E9F7-A2CC-12A2ADAA8330}"/>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4ED0D72A-F1C8-F6AE-26E4-FA032803D342}"/>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4ED0D72A-F1C8-F6AE-26E4-FA032803D342}"/>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4EDBED31-60DF-814F-502E-79053ECB849A}"/>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4EDBED31-60DF-814F-502E-79053ECB849A}"/>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42E720E5-A55F-BBE8-D953-9C7C48451412}"/>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42E720E5-A55F-BBE8-D953-9C7C48451412}"/>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AA2B7ED3-26E1-C7B8-6107-EC20B194A118}"/>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AA2B7ED3-26E1-C7B8-6107-EC20B194A118}"/>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4E9ABC71-C44D-D3E5-1F66-02880CFAB366}"/>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4E9ABC71-C44D-D3E5-1F66-02880CFAB366}"/>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B7BFB2CC-3F1B-5423-47C3-28A7CE66FD30}"/>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B7BFB2CC-3F1B-5423-47C3-28A7CE66FD30}"/>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96D06B06-D787-3447-4867-A6579877D74F}"/>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108F46DF-2FEA-3E29-89C1-E58F229AD003}"/>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108F46DF-2FEA-3E29-89C1-E58F229AD003}"/>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D3338681-D770-27C1-34D0-C645E53CF09D}"/>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D3338681-D770-27C1-34D0-C645E53CF09D}"/>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991B5F1C-7B52-8802-1323-C89ABBBA554A}"/>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35" name="ZoneTexte 34">
            <a:extLst>
              <a:ext uri="{FF2B5EF4-FFF2-40B4-BE49-F238E27FC236}">
                <a16:creationId xmlns:a16="http://schemas.microsoft.com/office/drawing/2014/main" id="{4113A110-E98B-46D1-A968-F399B432A34F}"/>
              </a:ext>
            </a:extLst>
          </p:cNvPr>
          <p:cNvSpPr txBox="1"/>
          <p:nvPr/>
        </p:nvSpPr>
        <p:spPr>
          <a:xfrm>
            <a:off x="15061345" y="2882534"/>
            <a:ext cx="184730" cy="1107996"/>
          </a:xfrm>
          <a:prstGeom prst="rect">
            <a:avLst/>
          </a:prstGeom>
          <a:noFill/>
        </p:spPr>
        <p:txBody>
          <a:bodyPr wrap="none" rtlCol="0">
            <a:spAutoFit/>
          </a:bodyPr>
          <a:lstStyle/>
          <a:p>
            <a:pPr algn="r" rtl="1"/>
            <a:endParaRPr lang="ar-MA" sz="6600" b="1" dirty="0">
              <a:solidFill>
                <a:schemeClr val="bg1"/>
              </a:solidFill>
              <a:latin typeface="Microsoft Uighur" panose="02000000000000000000" pitchFamily="2" charset="-78"/>
              <a:cs typeface="Microsoft Uighur" panose="02000000000000000000" pitchFamily="2" charset="-78"/>
              <a:rtl/>
            </a:endParaRPr>
          </a:p>
        </p:txBody>
      </p:sp>
    </p:spTree>
    <p:extLst>
      <p:ext uri="{BB962C8B-B14F-4D97-AF65-F5344CB8AC3E}">
        <p14:creationId xmlns:p14="http://schemas.microsoft.com/office/powerpoint/2010/main" val="12999010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A79A8-41C3-D09A-91EF-6C162A7A1A7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B8363432-EE40-C8F3-406B-63A404A2B6AB}"/>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4FC113BF-D0C1-F733-6BAF-D56C3B029CDF}"/>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3B64650F-78ED-03C9-3640-C4B984CD0BA4}"/>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AD2D4735-4459-547B-8BA6-03B3C95F89A9}"/>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8B35F5CC-ACEE-5B42-D8B3-7D088F635C54}"/>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B97D0868-DE56-6AE5-9267-2619F6DD3FAA}"/>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4" name="Rectangle 13">
            <a:extLst>
              <a:ext uri="{FF2B5EF4-FFF2-40B4-BE49-F238E27FC236}">
                <a16:creationId xmlns:a16="http://schemas.microsoft.com/office/drawing/2014/main" id="{A79C02CD-5567-6D74-FCAA-75472A99C976}"/>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TextBox 24">
            <a:extLst>
              <a:ext uri="{FF2B5EF4-FFF2-40B4-BE49-F238E27FC236}">
                <a16:creationId xmlns:a16="http://schemas.microsoft.com/office/drawing/2014/main" id="{47CA3F1F-25D1-CD5E-C8AC-32E53EDD8357}"/>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pSp>
        <p:nvGrpSpPr>
          <p:cNvPr id="28" name="Groupe 27">
            <a:extLst>
              <a:ext uri="{FF2B5EF4-FFF2-40B4-BE49-F238E27FC236}">
                <a16:creationId xmlns:a16="http://schemas.microsoft.com/office/drawing/2014/main" id="{78542AF4-FCD3-50C3-F410-07779C77DE37}"/>
              </a:ext>
            </a:extLst>
          </p:cNvPr>
          <p:cNvGrpSpPr/>
          <p:nvPr/>
        </p:nvGrpSpPr>
        <p:grpSpPr>
          <a:xfrm rot="10800000">
            <a:off x="1277899" y="4356035"/>
            <a:ext cx="15761974" cy="1524000"/>
            <a:chOff x="5003666" y="4405401"/>
            <a:chExt cx="8193024" cy="502920"/>
          </a:xfrm>
        </p:grpSpPr>
        <p:sp>
          <p:nvSpPr>
            <p:cNvPr id="16" name="Shape 4">
              <a:extLst>
                <a:ext uri="{FF2B5EF4-FFF2-40B4-BE49-F238E27FC236}">
                  <a16:creationId xmlns:a16="http://schemas.microsoft.com/office/drawing/2014/main" id="{8437BB03-24A3-541D-CF9B-E91BD3DD045C}"/>
                </a:ext>
              </a:extLst>
            </p:cNvPr>
            <p:cNvSpPr/>
            <p:nvPr/>
          </p:nvSpPr>
          <p:spPr>
            <a:xfrm>
              <a:off x="5003666" y="4405401"/>
              <a:ext cx="54864" cy="502920"/>
            </a:xfrm>
            <a:prstGeom prst="rect">
              <a:avLst/>
            </a:prstGeom>
            <a:solidFill>
              <a:srgbClr val="C9A227"/>
            </a:solidFill>
            <a:ln w="12700">
              <a:solidFill>
                <a:srgbClr val="C9A227"/>
              </a:solidFill>
              <a:prstDash val="solid"/>
            </a:ln>
          </p:spPr>
          <p:txBody>
            <a:bodyPr/>
            <a:lstStyle/>
            <a:p>
              <a:endParaRPr lang="fr-FR" sz="4400"/>
            </a:p>
          </p:txBody>
        </p:sp>
        <p:sp>
          <p:nvSpPr>
            <p:cNvPr id="17" name="Shape 5">
              <a:extLst>
                <a:ext uri="{FF2B5EF4-FFF2-40B4-BE49-F238E27FC236}">
                  <a16:creationId xmlns:a16="http://schemas.microsoft.com/office/drawing/2014/main" id="{B4110CDD-5508-1932-4950-BDF0DBA078E5}"/>
                </a:ext>
              </a:extLst>
            </p:cNvPr>
            <p:cNvSpPr/>
            <p:nvPr/>
          </p:nvSpPr>
          <p:spPr>
            <a:xfrm>
              <a:off x="5058530" y="4405401"/>
              <a:ext cx="8138160" cy="502920"/>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400"/>
            </a:p>
          </p:txBody>
        </p:sp>
      </p:grpSp>
      <p:grpSp>
        <p:nvGrpSpPr>
          <p:cNvPr id="32" name="Groupe 31">
            <a:extLst>
              <a:ext uri="{FF2B5EF4-FFF2-40B4-BE49-F238E27FC236}">
                <a16:creationId xmlns:a16="http://schemas.microsoft.com/office/drawing/2014/main" id="{074EACE2-D53B-7C80-A8AD-E52B2AA3171B}"/>
              </a:ext>
            </a:extLst>
          </p:cNvPr>
          <p:cNvGrpSpPr/>
          <p:nvPr/>
        </p:nvGrpSpPr>
        <p:grpSpPr>
          <a:xfrm rot="10800000">
            <a:off x="1277899" y="6225948"/>
            <a:ext cx="15770441" cy="1524000"/>
            <a:chOff x="5003666" y="4405401"/>
            <a:chExt cx="8193024" cy="502920"/>
          </a:xfrm>
        </p:grpSpPr>
        <p:sp>
          <p:nvSpPr>
            <p:cNvPr id="33" name="Shape 4">
              <a:extLst>
                <a:ext uri="{FF2B5EF4-FFF2-40B4-BE49-F238E27FC236}">
                  <a16:creationId xmlns:a16="http://schemas.microsoft.com/office/drawing/2014/main" id="{B562D109-0C6C-391B-B9C6-C38055048AD2}"/>
                </a:ext>
              </a:extLst>
            </p:cNvPr>
            <p:cNvSpPr/>
            <p:nvPr/>
          </p:nvSpPr>
          <p:spPr>
            <a:xfrm>
              <a:off x="5003666" y="4405401"/>
              <a:ext cx="54864" cy="502920"/>
            </a:xfrm>
            <a:prstGeom prst="rect">
              <a:avLst/>
            </a:prstGeom>
            <a:solidFill>
              <a:srgbClr val="C9A227"/>
            </a:solidFill>
            <a:ln w="12700">
              <a:solidFill>
                <a:srgbClr val="C9A227"/>
              </a:solidFill>
              <a:prstDash val="solid"/>
            </a:ln>
          </p:spPr>
          <p:txBody>
            <a:bodyPr/>
            <a:lstStyle/>
            <a:p>
              <a:pPr marL="0" algn="r" defTabSz="914400" rtl="1" eaLnBrk="1" latinLnBrk="0" hangingPunct="1"/>
              <a:endParaRPr lang="fr-FR" sz="4400" dirty="0"/>
            </a:p>
          </p:txBody>
        </p:sp>
        <p:sp>
          <p:nvSpPr>
            <p:cNvPr id="34" name="Shape 5">
              <a:extLst>
                <a:ext uri="{FF2B5EF4-FFF2-40B4-BE49-F238E27FC236}">
                  <a16:creationId xmlns:a16="http://schemas.microsoft.com/office/drawing/2014/main" id="{3E82358C-840B-63DB-CF9C-105A74BAB5A6}"/>
                </a:ext>
              </a:extLst>
            </p:cNvPr>
            <p:cNvSpPr/>
            <p:nvPr/>
          </p:nvSpPr>
          <p:spPr>
            <a:xfrm>
              <a:off x="5058530" y="4405401"/>
              <a:ext cx="8138160" cy="502920"/>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400"/>
            </a:p>
          </p:txBody>
        </p:sp>
      </p:grpSp>
      <p:sp>
        <p:nvSpPr>
          <p:cNvPr id="38" name="Freeform 22">
            <a:extLst>
              <a:ext uri="{FF2B5EF4-FFF2-40B4-BE49-F238E27FC236}">
                <a16:creationId xmlns:a16="http://schemas.microsoft.com/office/drawing/2014/main" id="{3AA9A138-1115-BDF7-A31E-2C2FB2F545D7}"/>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39" name="TextBox 34">
            <a:extLst>
              <a:ext uri="{FF2B5EF4-FFF2-40B4-BE49-F238E27FC236}">
                <a16:creationId xmlns:a16="http://schemas.microsoft.com/office/drawing/2014/main" id="{01C57FCA-354B-C9B1-315C-0D0AC078B0B2}"/>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40" name="Shape 4">
            <a:extLst>
              <a:ext uri="{FF2B5EF4-FFF2-40B4-BE49-F238E27FC236}">
                <a16:creationId xmlns:a16="http://schemas.microsoft.com/office/drawing/2014/main" id="{3DD1B61A-F7C2-A4D3-27D3-A5FFEBD64483}"/>
              </a:ext>
            </a:extLst>
          </p:cNvPr>
          <p:cNvSpPr/>
          <p:nvPr/>
        </p:nvSpPr>
        <p:spPr>
          <a:xfrm>
            <a:off x="12887551" y="3400299"/>
            <a:ext cx="4162906" cy="765582"/>
          </a:xfrm>
          <a:prstGeom prst="roundRect">
            <a:avLst>
              <a:gd name="adj" fmla="val 13158"/>
            </a:avLst>
          </a:prstGeom>
          <a:solidFill>
            <a:srgbClr val="E6F1FB"/>
          </a:solidFill>
          <a:ln w="12700">
            <a:solidFill>
              <a:srgbClr val="B5D4F4"/>
            </a:solidFill>
            <a:prstDash val="solid"/>
          </a:ln>
        </p:spPr>
        <p:txBody>
          <a:bodyPr/>
          <a:lstStyle/>
          <a:p>
            <a:pPr marL="0" algn="l" defTabSz="914400" rtl="0" eaLnBrk="1" latinLnBrk="0" hangingPunct="1"/>
            <a:endParaRPr lang="fr-FR"/>
          </a:p>
        </p:txBody>
      </p:sp>
      <p:sp>
        <p:nvSpPr>
          <p:cNvPr id="41" name="Text 5">
            <a:extLst>
              <a:ext uri="{FF2B5EF4-FFF2-40B4-BE49-F238E27FC236}">
                <a16:creationId xmlns:a16="http://schemas.microsoft.com/office/drawing/2014/main" id="{E880724B-3CB1-F2CE-21F4-BBCBDE02270A}"/>
              </a:ext>
            </a:extLst>
          </p:cNvPr>
          <p:cNvSpPr/>
          <p:nvPr/>
        </p:nvSpPr>
        <p:spPr>
          <a:xfrm>
            <a:off x="13772601" y="3629972"/>
            <a:ext cx="2729513" cy="338588"/>
          </a:xfrm>
          <a:prstGeom prst="rect">
            <a:avLst/>
          </a:prstGeom>
          <a:noFill/>
          <a:ln/>
        </p:spPr>
        <p:txBody>
          <a:bodyPr wrap="square" rtlCol="0" anchor="ctr"/>
          <a:lstStyle/>
          <a:p>
            <a:pPr marL="0" indent="0" algn="ctr" rtl="1">
              <a:buNone/>
            </a:pPr>
            <a:r>
              <a:rPr lang="ar-SA" sz="6000" b="1" dirty="0">
                <a:solidFill>
                  <a:srgbClr val="185FA5"/>
                </a:solidFill>
                <a:latin typeface="Microsoft Uighur" panose="02000000000000000000" pitchFamily="2" charset="-78"/>
                <a:ea typeface="Calibri" pitchFamily="34" charset="-122"/>
                <a:cs typeface="Microsoft Uighur" panose="02000000000000000000" pitchFamily="2" charset="-78"/>
              </a:rPr>
              <a:t>الأهداف</a:t>
            </a:r>
            <a:endParaRPr lang="en-US" sz="6000" b="1" dirty="0">
              <a:latin typeface="Microsoft Uighur" panose="02000000000000000000" pitchFamily="2" charset="-78"/>
              <a:cs typeface="Microsoft Uighur" panose="02000000000000000000" pitchFamily="2" charset="-78"/>
            </a:endParaRPr>
          </a:p>
        </p:txBody>
      </p:sp>
      <p:sp>
        <p:nvSpPr>
          <p:cNvPr id="2" name="ZoneTexte 1">
            <a:extLst>
              <a:ext uri="{FF2B5EF4-FFF2-40B4-BE49-F238E27FC236}">
                <a16:creationId xmlns:a16="http://schemas.microsoft.com/office/drawing/2014/main" id="{334AFBF8-B829-6E19-B842-3FDDAFD192BD}"/>
              </a:ext>
            </a:extLst>
          </p:cNvPr>
          <p:cNvSpPr txBox="1"/>
          <p:nvPr/>
        </p:nvSpPr>
        <p:spPr>
          <a:xfrm>
            <a:off x="1293516" y="6327926"/>
            <a:ext cx="15475710" cy="1107996"/>
          </a:xfrm>
          <a:prstGeom prst="rect">
            <a:avLst/>
          </a:prstGeom>
          <a:noFill/>
        </p:spPr>
        <p:txBody>
          <a:bodyPr wrap="none" rtlCol="0">
            <a:spAutoFit/>
          </a:bodyPr>
          <a:lstStyle/>
          <a:p>
            <a:pPr algn="r" rtl="1"/>
            <a:r>
              <a:rPr lang="ar-SA" sz="6000" b="1" dirty="0">
                <a:solidFill>
                  <a:srgbClr val="1A2F5E"/>
                </a:solidFill>
                <a:latin typeface="Microsoft Uighur" panose="02000000000000000000" pitchFamily="2" charset="-78"/>
                <a:cs typeface="Microsoft Uighur" panose="02000000000000000000" pitchFamily="2" charset="-78"/>
              </a:rPr>
              <a:t>مقارنة الأداء الحقيقي للمتعلمين مع ملامح الدخول </a:t>
            </a:r>
            <a:r>
              <a:rPr lang="ar-SA" sz="6600" b="1" dirty="0">
                <a:solidFill>
                  <a:srgbClr val="1A2F5E"/>
                </a:solidFill>
                <a:latin typeface="Microsoft Uighur" panose="02000000000000000000" pitchFamily="2" charset="-78"/>
                <a:cs typeface="Microsoft Uighur" panose="02000000000000000000" pitchFamily="2" charset="-78"/>
              </a:rPr>
              <a:t>المرتبطة</a:t>
            </a:r>
            <a:r>
              <a:rPr lang="ar-SA" sz="6000" b="1" dirty="0">
                <a:solidFill>
                  <a:srgbClr val="1A2F5E"/>
                </a:solidFill>
                <a:latin typeface="Microsoft Uighur" panose="02000000000000000000" pitchFamily="2" charset="-78"/>
                <a:cs typeface="Microsoft Uighur" panose="02000000000000000000" pitchFamily="2" charset="-78"/>
              </a:rPr>
              <a:t> بالمستويات الدراسية</a:t>
            </a:r>
            <a:r>
              <a:rPr lang="fr-MA" sz="6000" b="1" dirty="0">
                <a:solidFill>
                  <a:srgbClr val="1A2F5E"/>
                </a:solidFill>
                <a:latin typeface="Microsoft Uighur" panose="02000000000000000000" pitchFamily="2" charset="-78"/>
                <a:cs typeface="Microsoft Uighur" panose="02000000000000000000" pitchFamily="2" charset="-78"/>
              </a:rPr>
              <a:t>.</a:t>
            </a:r>
            <a:endParaRPr lang="en-US" sz="6000" b="1"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093372F3-6154-326D-0CCC-5FA629FB419D}"/>
              </a:ext>
            </a:extLst>
          </p:cNvPr>
          <p:cNvSpPr txBox="1"/>
          <p:nvPr/>
        </p:nvSpPr>
        <p:spPr>
          <a:xfrm>
            <a:off x="3948087" y="4811288"/>
            <a:ext cx="12821139" cy="1015663"/>
          </a:xfrm>
          <a:prstGeom prst="rect">
            <a:avLst/>
          </a:prstGeom>
          <a:noFill/>
        </p:spPr>
        <p:txBody>
          <a:bodyPr wrap="none" rtlCol="0">
            <a:spAutoFit/>
          </a:bodyPr>
          <a:lstStyle/>
          <a:p>
            <a:pPr algn="r" rtl="1"/>
            <a:r>
              <a:rPr lang="ar-MA" sz="6000" b="1" dirty="0">
                <a:solidFill>
                  <a:srgbClr val="1A2F5E"/>
                </a:solidFill>
                <a:latin typeface="Microsoft Uighur" panose="02000000000000000000" pitchFamily="2" charset="-78"/>
                <a:ea typeface="Calibri" pitchFamily="34" charset="-122"/>
                <a:cs typeface="Microsoft Uighur" panose="02000000000000000000" pitchFamily="2" charset="-78"/>
              </a:rPr>
              <a:t>الوقوف</a:t>
            </a:r>
            <a:r>
              <a:rPr lang="ar-SA" sz="6000" b="1" dirty="0">
                <a:solidFill>
                  <a:srgbClr val="1A2F5E"/>
                </a:solidFill>
                <a:latin typeface="Microsoft Uighur" panose="02000000000000000000" pitchFamily="2" charset="-78"/>
                <a:ea typeface="Calibri" pitchFamily="34" charset="-122"/>
                <a:cs typeface="Microsoft Uighur" panose="02000000000000000000" pitchFamily="2" charset="-78"/>
              </a:rPr>
              <a:t> على الوضعية الحقيقية للتعلمات الأساس بالمدرسة المغربية</a:t>
            </a:r>
            <a:r>
              <a:rPr lang="fr-MA" sz="6000" b="1" dirty="0">
                <a:solidFill>
                  <a:srgbClr val="1A2F5E"/>
                </a:solidFill>
                <a:latin typeface="Microsoft Uighur" panose="02000000000000000000" pitchFamily="2" charset="-78"/>
                <a:ea typeface="Calibri" pitchFamily="34" charset="-122"/>
                <a:cs typeface="Microsoft Uighur" panose="02000000000000000000" pitchFamily="2" charset="-78"/>
              </a:rPr>
              <a:t>.</a:t>
            </a:r>
            <a:endParaRPr lang="en-US" sz="60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646878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326944-26FB-45F9-FDDB-949C2ADCFBEE}"/>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6B70683D-420F-7523-0DDE-10FEA616FCFF}"/>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B2A52E15-C35C-5CD8-5B1B-549EC15E201D}"/>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EA53D9D5-1F9C-5BB8-7CF7-EC36816999AA}"/>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1220BA06-283C-F0DD-9770-D5CE79E250B1}"/>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182341D4-E5DD-7258-BD34-D780657099A7}"/>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CD8B126-0105-AA5E-1091-D3257C1B7342}"/>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3" name="Groupe 22">
            <a:extLst>
              <a:ext uri="{FF2B5EF4-FFF2-40B4-BE49-F238E27FC236}">
                <a16:creationId xmlns:a16="http://schemas.microsoft.com/office/drawing/2014/main" id="{84F5EF46-42FD-1D8C-DC61-747C525C2312}"/>
              </a:ext>
            </a:extLst>
          </p:cNvPr>
          <p:cNvGrpSpPr/>
          <p:nvPr/>
        </p:nvGrpSpPr>
        <p:grpSpPr>
          <a:xfrm rot="10800000">
            <a:off x="675503" y="4017805"/>
            <a:ext cx="16794453" cy="5282738"/>
            <a:chOff x="5003666" y="4405401"/>
            <a:chExt cx="8193024" cy="502920"/>
          </a:xfrm>
        </p:grpSpPr>
        <p:sp>
          <p:nvSpPr>
            <p:cNvPr id="24" name="Shape 4">
              <a:extLst>
                <a:ext uri="{FF2B5EF4-FFF2-40B4-BE49-F238E27FC236}">
                  <a16:creationId xmlns:a16="http://schemas.microsoft.com/office/drawing/2014/main" id="{8C00597F-F4EF-F5B5-C01C-D7B85611E149}"/>
                </a:ext>
              </a:extLst>
            </p:cNvPr>
            <p:cNvSpPr/>
            <p:nvPr/>
          </p:nvSpPr>
          <p:spPr>
            <a:xfrm>
              <a:off x="5003666" y="4405401"/>
              <a:ext cx="54864" cy="502920"/>
            </a:xfrm>
            <a:prstGeom prst="rect">
              <a:avLst/>
            </a:prstGeom>
            <a:solidFill>
              <a:srgbClr val="C9A227"/>
            </a:solidFill>
            <a:ln w="12700">
              <a:solidFill>
                <a:srgbClr val="C9A227"/>
              </a:solidFill>
              <a:prstDash val="solid"/>
            </a:ln>
          </p:spPr>
          <p:txBody>
            <a:bodyPr/>
            <a:lstStyle/>
            <a:p>
              <a:endParaRPr lang="fr-FR" sz="4400"/>
            </a:p>
          </p:txBody>
        </p:sp>
        <p:sp>
          <p:nvSpPr>
            <p:cNvPr id="25" name="Shape 5">
              <a:extLst>
                <a:ext uri="{FF2B5EF4-FFF2-40B4-BE49-F238E27FC236}">
                  <a16:creationId xmlns:a16="http://schemas.microsoft.com/office/drawing/2014/main" id="{386F4654-0E17-26D1-5639-D6361BB4ECFA}"/>
                </a:ext>
              </a:extLst>
            </p:cNvPr>
            <p:cNvSpPr/>
            <p:nvPr/>
          </p:nvSpPr>
          <p:spPr>
            <a:xfrm>
              <a:off x="5058530" y="4405401"/>
              <a:ext cx="8138160" cy="502920"/>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400"/>
            </a:p>
          </p:txBody>
        </p:sp>
      </p:grpSp>
      <p:sp>
        <p:nvSpPr>
          <p:cNvPr id="26" name="Shape 4">
            <a:extLst>
              <a:ext uri="{FF2B5EF4-FFF2-40B4-BE49-F238E27FC236}">
                <a16:creationId xmlns:a16="http://schemas.microsoft.com/office/drawing/2014/main" id="{92306056-163F-B135-ABDB-B1BCFFC564E4}"/>
              </a:ext>
            </a:extLst>
          </p:cNvPr>
          <p:cNvSpPr/>
          <p:nvPr/>
        </p:nvSpPr>
        <p:spPr>
          <a:xfrm>
            <a:off x="13447465" y="3510260"/>
            <a:ext cx="4022492" cy="877739"/>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a:p>
        </p:txBody>
      </p:sp>
      <p:sp>
        <p:nvSpPr>
          <p:cNvPr id="27" name="Text 5">
            <a:extLst>
              <a:ext uri="{FF2B5EF4-FFF2-40B4-BE49-F238E27FC236}">
                <a16:creationId xmlns:a16="http://schemas.microsoft.com/office/drawing/2014/main" id="{EDBDA019-C588-AC38-9BA0-CC0DAAF440E6}"/>
              </a:ext>
            </a:extLst>
          </p:cNvPr>
          <p:cNvSpPr/>
          <p:nvPr/>
        </p:nvSpPr>
        <p:spPr>
          <a:xfrm>
            <a:off x="13868400" y="3731547"/>
            <a:ext cx="3260902" cy="456374"/>
          </a:xfrm>
          <a:prstGeom prst="rect">
            <a:avLst/>
          </a:prstGeom>
          <a:noFill/>
          <a:ln/>
        </p:spPr>
        <p:txBody>
          <a:bodyPr wrap="square" rtlCol="0" anchor="ctr"/>
          <a:lstStyle/>
          <a:p>
            <a:pPr marL="0" indent="0" algn="ctr" rtl="1">
              <a:buNone/>
            </a:pPr>
            <a:r>
              <a:rPr lang="ar-SA" sz="6000" b="1" dirty="0">
                <a:solidFill>
                  <a:srgbClr val="185FA5"/>
                </a:solidFill>
                <a:latin typeface="Microsoft Uighur" panose="02000000000000000000" pitchFamily="2" charset="-78"/>
                <a:ea typeface="Calibri" pitchFamily="34" charset="-122"/>
                <a:cs typeface="Microsoft Uighur" panose="02000000000000000000" pitchFamily="2" charset="-78"/>
              </a:rPr>
              <a:t>التعليمة</a:t>
            </a:r>
            <a:endParaRPr lang="en-US" sz="6000" b="1" dirty="0">
              <a:latin typeface="Microsoft Uighur" panose="02000000000000000000" pitchFamily="2" charset="-78"/>
              <a:cs typeface="Microsoft Uighur" panose="02000000000000000000" pitchFamily="2" charset="-78"/>
            </a:endParaRPr>
          </a:p>
        </p:txBody>
      </p:sp>
      <p:sp>
        <p:nvSpPr>
          <p:cNvPr id="31" name="Text 7">
            <a:extLst>
              <a:ext uri="{FF2B5EF4-FFF2-40B4-BE49-F238E27FC236}">
                <a16:creationId xmlns:a16="http://schemas.microsoft.com/office/drawing/2014/main" id="{D1849133-D4F9-C26E-2AEA-681F03849425}"/>
              </a:ext>
            </a:extLst>
          </p:cNvPr>
          <p:cNvSpPr/>
          <p:nvPr/>
        </p:nvSpPr>
        <p:spPr>
          <a:xfrm>
            <a:off x="9144000" y="3820846"/>
            <a:ext cx="7985301" cy="5619172"/>
          </a:xfrm>
          <a:prstGeom prst="rect">
            <a:avLst/>
          </a:prstGeom>
          <a:noFill/>
          <a:ln/>
        </p:spPr>
        <p:txBody>
          <a:bodyPr wrap="square" rtlCol="0" anchor="ctr"/>
          <a:lstStyle/>
          <a:p>
            <a:pPr marL="742950" indent="-742950" algn="r" rtl="1">
              <a:buFont typeface="+mj-lt"/>
              <a:buAutoNum type="arabicPeriod"/>
            </a:pP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حدد المستوى</a:t>
            </a:r>
            <a:r>
              <a:rPr lang="ar-M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الدراسي </a:t>
            </a: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المعني بهذا ال</a:t>
            </a:r>
            <a:r>
              <a:rPr lang="ar-M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سؤال </a:t>
            </a: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p>
          <a:p>
            <a:pPr marL="742950" indent="-742950" algn="r" rtl="1">
              <a:buFont typeface="+mj-lt"/>
              <a:buAutoNum type="arabicPeriod"/>
            </a:pPr>
            <a:r>
              <a:rPr lang="ar-SA" sz="4800" b="1" dirty="0">
                <a:solidFill>
                  <a:srgbClr val="1A1A1A"/>
                </a:solidFill>
                <a:latin typeface="Microsoft Uighur" panose="02000000000000000000" pitchFamily="2" charset="-78"/>
                <a:cs typeface="Microsoft Uighur" panose="02000000000000000000" pitchFamily="2" charset="-78"/>
              </a:rPr>
              <a:t>من خلال تجربتك في الميدان وانطلاقا من واقع فصلك الدراسي ما نسبة المتعلمين القادرين على </a:t>
            </a:r>
            <a:r>
              <a:rPr lang="ar-MA" sz="4800" b="1" dirty="0">
                <a:solidFill>
                  <a:srgbClr val="1A1A1A"/>
                </a:solidFill>
                <a:latin typeface="Microsoft Uighur" panose="02000000000000000000" pitchFamily="2" charset="-78"/>
                <a:cs typeface="Microsoft Uighur" panose="02000000000000000000" pitchFamily="2" charset="-78"/>
              </a:rPr>
              <a:t> قراءة الفقرة</a:t>
            </a:r>
            <a:r>
              <a:rPr lang="fr-MA" sz="4800" b="1" dirty="0">
                <a:solidFill>
                  <a:srgbClr val="1A1A1A"/>
                </a:solidFill>
                <a:latin typeface="Microsoft Uighur" panose="02000000000000000000" pitchFamily="2" charset="-78"/>
                <a:cs typeface="Microsoft Uighur" panose="02000000000000000000" pitchFamily="2" charset="-78"/>
              </a:rPr>
              <a:t> </a:t>
            </a:r>
            <a:r>
              <a:rPr lang="ar-MA" sz="4800" b="1" dirty="0">
                <a:solidFill>
                  <a:srgbClr val="1A1A1A"/>
                </a:solidFill>
                <a:latin typeface="Microsoft Uighur" panose="02000000000000000000" pitchFamily="2" charset="-78"/>
                <a:cs typeface="Microsoft Uighur" panose="02000000000000000000" pitchFamily="2" charset="-78"/>
              </a:rPr>
              <a:t>بطلاقة</a:t>
            </a:r>
            <a:r>
              <a:rPr lang="ar-SA" sz="4800" b="1" dirty="0">
                <a:solidFill>
                  <a:srgbClr val="1A1A1A"/>
                </a:solidFill>
                <a:latin typeface="Microsoft Uighur" panose="02000000000000000000" pitchFamily="2" charset="-78"/>
                <a:cs typeface="Microsoft Uighur" panose="02000000000000000000" pitchFamily="2" charset="-78"/>
              </a:rPr>
              <a:t>؟ </a:t>
            </a:r>
            <a:endParaRPr lang="en-US" sz="4800" b="1" dirty="0">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2A8B77E2-6A4C-28D9-524B-9428F5A4ABEB}"/>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0" name="TextBox 24">
            <a:extLst>
              <a:ext uri="{FF2B5EF4-FFF2-40B4-BE49-F238E27FC236}">
                <a16:creationId xmlns:a16="http://schemas.microsoft.com/office/drawing/2014/main" id="{0DFE2040-DB6A-1BFE-89A9-DCA38080120A}"/>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Freeform 22">
            <a:extLst>
              <a:ext uri="{FF2B5EF4-FFF2-40B4-BE49-F238E27FC236}">
                <a16:creationId xmlns:a16="http://schemas.microsoft.com/office/drawing/2014/main" id="{FCF1BD4F-9526-D192-707E-665379C4E728}"/>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3" name="TextBox 34">
            <a:extLst>
              <a:ext uri="{FF2B5EF4-FFF2-40B4-BE49-F238E27FC236}">
                <a16:creationId xmlns:a16="http://schemas.microsoft.com/office/drawing/2014/main" id="{0D05B18E-0F5B-23AA-8CDD-279D05AA06EC}"/>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17" name="Shape 6">
            <a:extLst>
              <a:ext uri="{FF2B5EF4-FFF2-40B4-BE49-F238E27FC236}">
                <a16:creationId xmlns:a16="http://schemas.microsoft.com/office/drawing/2014/main" id="{D2212119-AB02-8507-1DE8-35C6F4D49295}"/>
              </a:ext>
            </a:extLst>
          </p:cNvPr>
          <p:cNvSpPr/>
          <p:nvPr/>
        </p:nvSpPr>
        <p:spPr>
          <a:xfrm>
            <a:off x="1577346" y="3963944"/>
            <a:ext cx="7225999" cy="5450505"/>
          </a:xfrm>
          <a:prstGeom prst="rect">
            <a:avLst/>
          </a:prstGeom>
          <a:solidFill>
            <a:schemeClr val="bg1">
              <a:lumMod val="95000"/>
            </a:schemeClr>
          </a:solidFill>
          <a:ln w="12700">
            <a:solidFill>
              <a:srgbClr val="E8EDF4"/>
            </a:solidFill>
            <a:prstDash val="solid"/>
          </a:ln>
          <a:effectLst>
            <a:outerShdw blurRad="76200" dist="25400" dir="8100000" algn="bl" rotWithShape="0">
              <a:srgbClr val="000000">
                <a:alpha val="12000"/>
              </a:srgbClr>
            </a:outerShdw>
          </a:effectLst>
        </p:spPr>
        <p:txBody>
          <a:bodyPr/>
          <a:lstStyle/>
          <a:p>
            <a:pPr marL="263525" algn="r" rtl="1">
              <a:lnSpc>
                <a:spcPct val="180000"/>
              </a:lnSpc>
              <a:buNone/>
            </a:pP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ذَهَبَ</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أَحْمَدُ</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إِلَى</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الْمَدْرَسَةِ</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مَعَ</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أَخيهِ</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الصَّغيرِ</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endParaRPr lang="en-US" sz="4800" b="1" dirty="0">
              <a:latin typeface="Microsoft Uighur" panose="02000000000000000000" pitchFamily="2" charset="-78"/>
              <a:cs typeface="Microsoft Uighur" panose="02000000000000000000" pitchFamily="2" charset="-78"/>
            </a:endParaRPr>
          </a:p>
          <a:p>
            <a:pPr marL="263525" algn="r" rtl="1">
              <a:lnSpc>
                <a:spcPct val="180000"/>
              </a:lnSpc>
              <a:buNone/>
            </a:pP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حَمَلَ</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كُلٌّ</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مِنْهُما</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حَقيبَتَهُ</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وَسَارا</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بِسُرْعَةٍ</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endParaRPr lang="en-US" sz="4800" b="1" dirty="0">
              <a:latin typeface="Microsoft Uighur" panose="02000000000000000000" pitchFamily="2" charset="-78"/>
              <a:cs typeface="Microsoft Uighur" panose="02000000000000000000" pitchFamily="2" charset="-78"/>
            </a:endParaRPr>
          </a:p>
          <a:p>
            <a:pPr marL="263525" algn="r" rtl="1">
              <a:lnSpc>
                <a:spcPct val="180000"/>
              </a:lnSpc>
              <a:buNone/>
            </a:pP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فِي</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الطَّريقِ</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رَأَيا</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عُصْفورًا</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صَغيرًا</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عَلى</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غُصْنٍ</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endParaRPr lang="en-US" sz="4800" b="1" dirty="0">
              <a:latin typeface="Microsoft Uighur" panose="02000000000000000000" pitchFamily="2" charset="-78"/>
              <a:cs typeface="Microsoft Uighur" panose="02000000000000000000" pitchFamily="2" charset="-78"/>
            </a:endParaRPr>
          </a:p>
          <a:p>
            <a:pPr marL="263525" algn="r" rtl="1">
              <a:lnSpc>
                <a:spcPct val="180000"/>
              </a:lnSpc>
              <a:buNone/>
            </a:pP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ابْتَسَمَ</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أَحْمَدُ</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وَقالَ</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ar-M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الطَّبيعَةُ</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r>
              <a:rPr lang="en-US" sz="4800" b="1" dirty="0" err="1">
                <a:solidFill>
                  <a:srgbClr val="1A1A1A"/>
                </a:solidFill>
                <a:latin typeface="Microsoft Uighur" panose="02000000000000000000" pitchFamily="2" charset="-78"/>
                <a:ea typeface="Traditional Arabic" pitchFamily="34" charset="-122"/>
                <a:cs typeface="Microsoft Uighur" panose="02000000000000000000" pitchFamily="2" charset="-78"/>
              </a:rPr>
              <a:t>جَميلَةٌ</a:t>
            </a:r>
            <a:r>
              <a:rPr lang="en-US"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a:t>
            </a:r>
            <a:endParaRPr lang="en-US" sz="4800" b="1" dirty="0">
              <a:latin typeface="Microsoft Uighur" panose="02000000000000000000" pitchFamily="2" charset="-78"/>
              <a:cs typeface="Microsoft Uighur" panose="02000000000000000000" pitchFamily="2" charset="-78"/>
            </a:endParaRPr>
          </a:p>
          <a:p>
            <a:pPr marL="0" algn="r" defTabSz="914400" rtl="1" eaLnBrk="1" latinLnBrk="0" hangingPunct="1"/>
            <a:endParaRPr lang="fr-FR" sz="4800" b="1" dirty="0">
              <a:latin typeface="Microsoft Uighur" panose="02000000000000000000" pitchFamily="2" charset="-78"/>
              <a:cs typeface="Microsoft Uighur" panose="02000000000000000000" pitchFamily="2" charset="-78"/>
            </a:endParaRPr>
          </a:p>
        </p:txBody>
      </p:sp>
      <p:sp>
        <p:nvSpPr>
          <p:cNvPr id="19" name="Shape 4">
            <a:extLst>
              <a:ext uri="{FF2B5EF4-FFF2-40B4-BE49-F238E27FC236}">
                <a16:creationId xmlns:a16="http://schemas.microsoft.com/office/drawing/2014/main" id="{D26333CA-2959-E53A-2039-02A0DC98D1D6}"/>
              </a:ext>
            </a:extLst>
          </p:cNvPr>
          <p:cNvSpPr/>
          <p:nvPr/>
        </p:nvSpPr>
        <p:spPr>
          <a:xfrm>
            <a:off x="7675891" y="3648006"/>
            <a:ext cx="2148217" cy="914274"/>
          </a:xfrm>
          <a:prstGeom prst="roundRect">
            <a:avLst>
              <a:gd name="adj" fmla="val 13158"/>
            </a:avLst>
          </a:prstGeom>
          <a:solidFill>
            <a:schemeClr val="accent1">
              <a:lumMod val="20000"/>
              <a:lumOff val="80000"/>
            </a:schemeClr>
          </a:solidFill>
          <a:ln w="12700">
            <a:solidFill>
              <a:srgbClr val="B5D4F4"/>
            </a:solidFill>
            <a:prstDash val="solid"/>
          </a:ln>
        </p:spPr>
        <p:txBody>
          <a:bodyPr/>
          <a:lstStyle/>
          <a:p>
            <a:pPr marL="0" algn="r" defTabSz="914400" rtl="1" eaLnBrk="1" latinLnBrk="0" hangingPunct="1"/>
            <a:endParaRPr lang="fr-FR"/>
          </a:p>
        </p:txBody>
      </p:sp>
      <p:sp>
        <p:nvSpPr>
          <p:cNvPr id="20" name="Text 5">
            <a:extLst>
              <a:ext uri="{FF2B5EF4-FFF2-40B4-BE49-F238E27FC236}">
                <a16:creationId xmlns:a16="http://schemas.microsoft.com/office/drawing/2014/main" id="{FF3CF1C7-8715-F0CB-D45F-E6300187DAD9}"/>
              </a:ext>
            </a:extLst>
          </p:cNvPr>
          <p:cNvSpPr/>
          <p:nvPr/>
        </p:nvSpPr>
        <p:spPr>
          <a:xfrm>
            <a:off x="8130343" y="3824042"/>
            <a:ext cx="1570930" cy="395159"/>
          </a:xfrm>
          <a:prstGeom prst="rect">
            <a:avLst/>
          </a:prstGeom>
          <a:noFill/>
          <a:ln/>
        </p:spPr>
        <p:txBody>
          <a:bodyPr wrap="square" rtlCol="0" anchor="ctr"/>
          <a:lstStyle/>
          <a:p>
            <a:pPr marL="0" indent="0" algn="ctr" rtl="1">
              <a:buNone/>
            </a:pPr>
            <a:r>
              <a:rPr lang="en-US" sz="6000" b="1" dirty="0">
                <a:solidFill>
                  <a:srgbClr val="185FA5"/>
                </a:solidFill>
                <a:latin typeface="Microsoft Uighur" panose="02000000000000000000" pitchFamily="2" charset="-78"/>
                <a:ea typeface="Calibri" pitchFamily="34" charset="-122"/>
                <a:cs typeface="Microsoft Uighur" panose="02000000000000000000" pitchFamily="2" charset="-78"/>
              </a:rPr>
              <a:t>عربية</a:t>
            </a:r>
            <a:endParaRPr lang="en-US" sz="60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921691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D2512-2F6E-FD6E-E427-A12D99F83347}"/>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70EF8CDF-DE6B-F115-10D2-61FB7FCC3897}"/>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413F6D7D-58B2-A9A7-F4C0-BF47B2319E8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F24E607E-B9A6-9270-C753-8A062660204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38843CC2-1850-D8E8-58C2-B8006F27BCDD}"/>
              </a:ext>
            </a:extLst>
          </p:cNvPr>
          <p:cNvSpPr/>
          <p:nvPr/>
        </p:nvSpPr>
        <p:spPr>
          <a:xfrm>
            <a:off x="13792200" y="999359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A079CB20-0053-F57F-994C-36B49A62A266}"/>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5ACB8C22-3CFD-23EF-9BAE-0E5F428ECA60}"/>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 name="Groupe 1">
            <a:extLst>
              <a:ext uri="{FF2B5EF4-FFF2-40B4-BE49-F238E27FC236}">
                <a16:creationId xmlns:a16="http://schemas.microsoft.com/office/drawing/2014/main" id="{520FAEA9-5668-26F2-0AC6-B1B20DEC2E41}"/>
              </a:ext>
            </a:extLst>
          </p:cNvPr>
          <p:cNvGrpSpPr/>
          <p:nvPr/>
        </p:nvGrpSpPr>
        <p:grpSpPr>
          <a:xfrm>
            <a:off x="457542" y="3223654"/>
            <a:ext cx="17102851" cy="6677890"/>
            <a:chOff x="2782116" y="3621960"/>
            <a:chExt cx="11381199" cy="5640920"/>
          </a:xfrm>
        </p:grpSpPr>
        <p:sp>
          <p:nvSpPr>
            <p:cNvPr id="9" name="Shape 6">
              <a:extLst>
                <a:ext uri="{FF2B5EF4-FFF2-40B4-BE49-F238E27FC236}">
                  <a16:creationId xmlns:a16="http://schemas.microsoft.com/office/drawing/2014/main" id="{311D1775-BA43-5B1A-6B34-31E7AE4A1A7F}"/>
                </a:ext>
              </a:extLst>
            </p:cNvPr>
            <p:cNvSpPr/>
            <p:nvPr/>
          </p:nvSpPr>
          <p:spPr>
            <a:xfrm>
              <a:off x="2782116" y="3867253"/>
              <a:ext cx="11358341" cy="5395627"/>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800" b="1" dirty="0">
                <a:latin typeface="Microsoft Uighur" panose="02000000000000000000" pitchFamily="2" charset="-78"/>
                <a:cs typeface="Microsoft Uighur" panose="02000000000000000000" pitchFamily="2" charset="-78"/>
              </a:endParaRPr>
            </a:p>
          </p:txBody>
        </p:sp>
        <p:sp>
          <p:nvSpPr>
            <p:cNvPr id="10" name="Text 7">
              <a:extLst>
                <a:ext uri="{FF2B5EF4-FFF2-40B4-BE49-F238E27FC236}">
                  <a16:creationId xmlns:a16="http://schemas.microsoft.com/office/drawing/2014/main" id="{6628A51F-FB5F-AC1D-FC49-1770A216BFAB}"/>
                </a:ext>
              </a:extLst>
            </p:cNvPr>
            <p:cNvSpPr/>
            <p:nvPr/>
          </p:nvSpPr>
          <p:spPr>
            <a:xfrm>
              <a:off x="10744209" y="4960045"/>
              <a:ext cx="3205932" cy="3001317"/>
            </a:xfrm>
            <a:prstGeom prst="roundRect">
              <a:avLst/>
            </a:prstGeom>
            <a:ln/>
          </p:spPr>
          <p:style>
            <a:lnRef idx="2">
              <a:schemeClr val="accent1"/>
            </a:lnRef>
            <a:fillRef idx="1">
              <a:schemeClr val="lt1"/>
            </a:fillRef>
            <a:effectRef idx="0">
              <a:schemeClr val="accent1"/>
            </a:effectRef>
            <a:fontRef idx="minor">
              <a:schemeClr val="dk1"/>
            </a:fontRef>
          </p:style>
          <p:txBody>
            <a:bodyPr wrap="square" rtlCol="0" anchor="ctr"/>
            <a:lstStyle/>
            <a:p>
              <a:pPr marL="0" indent="0" algn="r" rtl="1">
                <a:buNone/>
              </a:pPr>
              <a:r>
                <a:rPr lang="en-US" sz="3600" b="1" dirty="0">
                  <a:solidFill>
                    <a:srgbClr val="1A1A1A"/>
                  </a:solidFill>
                  <a:latin typeface="Microsoft Uighur" panose="02000000000000000000" pitchFamily="2" charset="-78"/>
                  <a:ea typeface="Traditional Arabic" pitchFamily="34" charset="-122"/>
                  <a:cs typeface="Microsoft Uighur" panose="02000000000000000000" pitchFamily="2" charset="-78"/>
                </a:rPr>
                <a:t>ذَهَبَ أَحْمَدُ إِلَى الْمَدْرَسَةِ مَعَ أَخِيهِ الصَّغِيرِ.</a:t>
              </a:r>
              <a:endParaRPr lang="en-US" sz="3600" b="1" dirty="0">
                <a:latin typeface="Microsoft Uighur" panose="02000000000000000000" pitchFamily="2" charset="-78"/>
                <a:cs typeface="Microsoft Uighur" panose="02000000000000000000" pitchFamily="2" charset="-78"/>
              </a:endParaRPr>
            </a:p>
            <a:p>
              <a:pPr marL="0" indent="0" algn="r" rtl="1">
                <a:buNone/>
              </a:pPr>
              <a:r>
                <a:rPr lang="en-US" sz="3600" b="1" dirty="0">
                  <a:solidFill>
                    <a:srgbClr val="1A1A1A"/>
                  </a:solidFill>
                  <a:latin typeface="Microsoft Uighur" panose="02000000000000000000" pitchFamily="2" charset="-78"/>
                  <a:ea typeface="Traditional Arabic" pitchFamily="34" charset="-122"/>
                  <a:cs typeface="Microsoft Uighur" panose="02000000000000000000" pitchFamily="2" charset="-78"/>
                </a:rPr>
                <a:t>حَمَلَ كُلٌّ مِنْهُمَا حَقِيبَتَهُ وَسَارَا بِسُرْعَةٍ.</a:t>
              </a:r>
              <a:endParaRPr lang="en-US" sz="3600" b="1" dirty="0">
                <a:latin typeface="Microsoft Uighur" panose="02000000000000000000" pitchFamily="2" charset="-78"/>
                <a:cs typeface="Microsoft Uighur" panose="02000000000000000000" pitchFamily="2" charset="-78"/>
              </a:endParaRPr>
            </a:p>
            <a:p>
              <a:pPr marL="0" indent="0" algn="r" rtl="1">
                <a:buNone/>
              </a:pPr>
              <a:r>
                <a:rPr lang="en-US" sz="3600" b="1" dirty="0">
                  <a:solidFill>
                    <a:srgbClr val="1A1A1A"/>
                  </a:solidFill>
                  <a:latin typeface="Microsoft Uighur" panose="02000000000000000000" pitchFamily="2" charset="-78"/>
                  <a:ea typeface="Traditional Arabic" pitchFamily="34" charset="-122"/>
                  <a:cs typeface="Microsoft Uighur" panose="02000000000000000000" pitchFamily="2" charset="-78"/>
                </a:rPr>
                <a:t>فِي الطَّرِيقِ رَأَيَا عُصْفُورًا صَغِيرًا عَلَى غُصْنٍ.</a:t>
              </a:r>
              <a:endParaRPr lang="en-US" sz="3600" b="1" dirty="0">
                <a:latin typeface="Microsoft Uighur" panose="02000000000000000000" pitchFamily="2" charset="-78"/>
                <a:cs typeface="Microsoft Uighur" panose="02000000000000000000" pitchFamily="2" charset="-78"/>
              </a:endParaRPr>
            </a:p>
            <a:p>
              <a:pPr marL="0" indent="0" algn="r" rtl="1">
                <a:buNone/>
              </a:pPr>
              <a:r>
                <a:rPr lang="en-US" sz="3600" b="1" dirty="0">
                  <a:solidFill>
                    <a:srgbClr val="1A1A1A"/>
                  </a:solidFill>
                  <a:latin typeface="Microsoft Uighur" panose="02000000000000000000" pitchFamily="2" charset="-78"/>
                  <a:ea typeface="Traditional Arabic" pitchFamily="34" charset="-122"/>
                  <a:cs typeface="Microsoft Uighur" panose="02000000000000000000" pitchFamily="2" charset="-78"/>
                </a:rPr>
                <a:t>ابْتَسَمَ أَحْمَدُ وَقَالَ: «الطَّبِيعَةُ جَمِيلَةٌ».</a:t>
              </a:r>
              <a:endParaRPr lang="en-US" sz="3600" b="1" dirty="0">
                <a:latin typeface="Microsoft Uighur" panose="02000000000000000000" pitchFamily="2" charset="-78"/>
                <a:cs typeface="Microsoft Uighur" panose="02000000000000000000" pitchFamily="2" charset="-78"/>
              </a:endParaRPr>
            </a:p>
          </p:txBody>
        </p:sp>
        <p:sp>
          <p:nvSpPr>
            <p:cNvPr id="11" name="Shape 4">
              <a:extLst>
                <a:ext uri="{FF2B5EF4-FFF2-40B4-BE49-F238E27FC236}">
                  <a16:creationId xmlns:a16="http://schemas.microsoft.com/office/drawing/2014/main" id="{1C59888F-4913-F7B5-4BDA-39784056C788}"/>
                </a:ext>
              </a:extLst>
            </p:cNvPr>
            <p:cNvSpPr/>
            <p:nvPr/>
          </p:nvSpPr>
          <p:spPr>
            <a:xfrm>
              <a:off x="11912551" y="3621960"/>
              <a:ext cx="2250764"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a:p>
          </p:txBody>
        </p:sp>
        <p:sp>
          <p:nvSpPr>
            <p:cNvPr id="12" name="Text 5">
              <a:extLst>
                <a:ext uri="{FF2B5EF4-FFF2-40B4-BE49-F238E27FC236}">
                  <a16:creationId xmlns:a16="http://schemas.microsoft.com/office/drawing/2014/main" id="{B15D8BB0-520B-CEC4-5B53-3A5DA4D0F4F9}"/>
                </a:ext>
              </a:extLst>
            </p:cNvPr>
            <p:cNvSpPr/>
            <p:nvPr/>
          </p:nvSpPr>
          <p:spPr>
            <a:xfrm>
              <a:off x="12128963" y="3758305"/>
              <a:ext cx="1645920" cy="347472"/>
            </a:xfrm>
            <a:prstGeom prst="rect">
              <a:avLst/>
            </a:prstGeom>
            <a:noFill/>
            <a:ln/>
          </p:spPr>
          <p:txBody>
            <a:bodyPr wrap="square" rtlCol="0" anchor="ctr"/>
            <a:lstStyle/>
            <a:p>
              <a:pPr marL="0" indent="0" algn="ctr" rtl="1">
                <a:buNone/>
              </a:pPr>
              <a:r>
                <a:rPr lang="en-US" sz="5400" b="1" dirty="0">
                  <a:solidFill>
                    <a:srgbClr val="185FA5"/>
                  </a:solidFill>
                  <a:latin typeface="Microsoft Uighur" panose="02000000000000000000" pitchFamily="2" charset="-78"/>
                  <a:ea typeface="Calibri" pitchFamily="34" charset="-122"/>
                  <a:cs typeface="Microsoft Uighur" panose="02000000000000000000" pitchFamily="2" charset="-78"/>
                </a:rPr>
                <a:t>عربية</a:t>
              </a:r>
              <a:endParaRPr lang="en-US" sz="5400" b="1" dirty="0">
                <a:latin typeface="Microsoft Uighur" panose="02000000000000000000" pitchFamily="2" charset="-78"/>
                <a:cs typeface="Microsoft Uighur" panose="02000000000000000000" pitchFamily="2" charset="-78"/>
              </a:endParaRPr>
            </a:p>
          </p:txBody>
        </p:sp>
      </p:grpSp>
      <p:graphicFrame>
        <p:nvGraphicFramePr>
          <p:cNvPr id="13" name="Graphique 12">
            <a:extLst>
              <a:ext uri="{FF2B5EF4-FFF2-40B4-BE49-F238E27FC236}">
                <a16:creationId xmlns:a16="http://schemas.microsoft.com/office/drawing/2014/main" id="{65DAE79A-2B6C-7D4A-81DA-45D03CB8E2BC}"/>
              </a:ext>
            </a:extLst>
          </p:cNvPr>
          <p:cNvGraphicFramePr/>
          <p:nvPr>
            <p:extLst>
              <p:ext uri="{D42A27DB-BD31-4B8C-83A1-F6EECF244321}">
                <p14:modId xmlns:p14="http://schemas.microsoft.com/office/powerpoint/2010/main" val="4084568682"/>
              </p:ext>
            </p:extLst>
          </p:nvPr>
        </p:nvGraphicFramePr>
        <p:xfrm>
          <a:off x="7854882" y="4434694"/>
          <a:ext cx="4181544" cy="4270540"/>
        </p:xfrm>
        <a:graphic>
          <a:graphicData uri="http://schemas.openxmlformats.org/drawingml/2006/chart">
            <c:chart xmlns:c="http://schemas.openxmlformats.org/drawingml/2006/chart" xmlns:r="http://schemas.openxmlformats.org/officeDocument/2006/relationships" r:id="rId6"/>
          </a:graphicData>
        </a:graphic>
      </p:graphicFrame>
      <p:pic>
        <p:nvPicPr>
          <p:cNvPr id="17" name="Image 16">
            <a:extLst>
              <a:ext uri="{FF2B5EF4-FFF2-40B4-BE49-F238E27FC236}">
                <a16:creationId xmlns:a16="http://schemas.microsoft.com/office/drawing/2014/main" id="{9CEA60A1-2B50-AE51-D172-5A1B2CEFC807}"/>
              </a:ext>
            </a:extLst>
          </p:cNvPr>
          <p:cNvPicPr>
            <a:picLocks noChangeAspect="1"/>
          </p:cNvPicPr>
          <p:nvPr/>
        </p:nvPicPr>
        <p:blipFill>
          <a:blip r:embed="rId7"/>
          <a:stretch>
            <a:fillRect/>
          </a:stretch>
        </p:blipFill>
        <p:spPr>
          <a:xfrm>
            <a:off x="632996" y="3696954"/>
            <a:ext cx="6788566" cy="510974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5" name="Rectangle 14">
            <a:extLst>
              <a:ext uri="{FF2B5EF4-FFF2-40B4-BE49-F238E27FC236}">
                <a16:creationId xmlns:a16="http://schemas.microsoft.com/office/drawing/2014/main" id="{82D3BECD-AAD6-D77A-FEF6-6EE6C9800F11}"/>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TextBox 24">
            <a:extLst>
              <a:ext uri="{FF2B5EF4-FFF2-40B4-BE49-F238E27FC236}">
                <a16:creationId xmlns:a16="http://schemas.microsoft.com/office/drawing/2014/main" id="{DA1ECBDB-B27C-4009-6367-F7F84D8E3BE2}"/>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Freeform 22">
            <a:extLst>
              <a:ext uri="{FF2B5EF4-FFF2-40B4-BE49-F238E27FC236}">
                <a16:creationId xmlns:a16="http://schemas.microsoft.com/office/drawing/2014/main" id="{C1D77611-20EB-47C2-3EA3-5B7C4E98619E}"/>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19" name="TextBox 34">
            <a:extLst>
              <a:ext uri="{FF2B5EF4-FFF2-40B4-BE49-F238E27FC236}">
                <a16:creationId xmlns:a16="http://schemas.microsoft.com/office/drawing/2014/main" id="{2D2091AC-8F4F-DF8E-3799-5B74CD58BFAD}"/>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18" name="Text 5">
            <a:extLst>
              <a:ext uri="{FF2B5EF4-FFF2-40B4-BE49-F238E27FC236}">
                <a16:creationId xmlns:a16="http://schemas.microsoft.com/office/drawing/2014/main" id="{15D75B04-D1B7-CACD-0656-95882EC6B292}"/>
              </a:ext>
            </a:extLst>
          </p:cNvPr>
          <p:cNvSpPr/>
          <p:nvPr/>
        </p:nvSpPr>
        <p:spPr>
          <a:xfrm>
            <a:off x="1826981" y="2826660"/>
            <a:ext cx="4151974" cy="772315"/>
          </a:xfrm>
          <a:prstGeom prst="rect">
            <a:avLst/>
          </a:prstGeom>
          <a:noFill/>
          <a:ln/>
        </p:spPr>
        <p:txBody>
          <a:bodyPr wrap="square" rtlCol="0" anchor="ctr"/>
          <a:lstStyle/>
          <a:p>
            <a:pPr marL="0" indent="0" algn="ctr" rtl="1">
              <a:buNone/>
            </a:pPr>
            <a:r>
              <a:rPr lang="ar-MA" sz="3200" b="1" dirty="0">
                <a:solidFill>
                  <a:srgbClr val="185FA5"/>
                </a:solidFill>
                <a:latin typeface="Microsoft Uighur" panose="02000000000000000000" pitchFamily="2" charset="-78"/>
                <a:ea typeface="Calibri" pitchFamily="34" charset="-122"/>
                <a:cs typeface="Microsoft Uighur" panose="02000000000000000000" pitchFamily="2" charset="-78"/>
              </a:rPr>
              <a:t>نص قرائي للمستوى الخامس ابتدئي</a:t>
            </a:r>
            <a:endParaRPr lang="en-US" sz="3200" b="1" dirty="0">
              <a:latin typeface="Microsoft Uighur" panose="02000000000000000000" pitchFamily="2" charset="-78"/>
              <a:cs typeface="Microsoft Uighur" panose="02000000000000000000" pitchFamily="2" charset="-78"/>
            </a:endParaRPr>
          </a:p>
        </p:txBody>
      </p:sp>
      <p:sp>
        <p:nvSpPr>
          <p:cNvPr id="20" name="Text 5">
            <a:extLst>
              <a:ext uri="{FF2B5EF4-FFF2-40B4-BE49-F238E27FC236}">
                <a16:creationId xmlns:a16="http://schemas.microsoft.com/office/drawing/2014/main" id="{44B4C232-2D1C-0D42-5057-04AC27E27338}"/>
              </a:ext>
            </a:extLst>
          </p:cNvPr>
          <p:cNvSpPr/>
          <p:nvPr/>
        </p:nvSpPr>
        <p:spPr>
          <a:xfrm>
            <a:off x="8270431" y="3566601"/>
            <a:ext cx="4151974" cy="772315"/>
          </a:xfrm>
          <a:prstGeom prst="rect">
            <a:avLst/>
          </a:prstGeom>
          <a:noFill/>
          <a:ln/>
        </p:spPr>
        <p:txBody>
          <a:bodyPr wrap="square" rtlCol="0" anchor="ctr"/>
          <a:lstStyle/>
          <a:p>
            <a:pPr marL="0" indent="0" algn="ctr" rtl="1">
              <a:buNone/>
            </a:pPr>
            <a:r>
              <a:rPr lang="ar-MA" sz="3200" b="1" dirty="0">
                <a:solidFill>
                  <a:srgbClr val="185FA5"/>
                </a:solidFill>
                <a:latin typeface="Microsoft Uighur" panose="02000000000000000000" pitchFamily="2" charset="-78"/>
                <a:ea typeface="Calibri" pitchFamily="34" charset="-122"/>
                <a:cs typeface="Microsoft Uighur" panose="02000000000000000000" pitchFamily="2" charset="-78"/>
              </a:rPr>
              <a:t>نسبة متعلمي المستوى الخامس ابتدائي القادرين على قراءة فقرة</a:t>
            </a:r>
            <a:endParaRPr lang="en-US" sz="3200" b="1" dirty="0">
              <a:latin typeface="Microsoft Uighur" panose="02000000000000000000" pitchFamily="2" charset="-78"/>
              <a:cs typeface="Microsoft Uighur" panose="02000000000000000000" pitchFamily="2" charset="-78"/>
            </a:endParaRPr>
          </a:p>
        </p:txBody>
      </p:sp>
      <p:sp>
        <p:nvSpPr>
          <p:cNvPr id="21" name="Shape 4">
            <a:extLst>
              <a:ext uri="{FF2B5EF4-FFF2-40B4-BE49-F238E27FC236}">
                <a16:creationId xmlns:a16="http://schemas.microsoft.com/office/drawing/2014/main" id="{AC57F774-2CC4-63BA-44E9-7E4828A1E093}"/>
              </a:ext>
            </a:extLst>
          </p:cNvPr>
          <p:cNvSpPr/>
          <p:nvPr/>
        </p:nvSpPr>
        <p:spPr>
          <a:xfrm>
            <a:off x="11120120" y="8893591"/>
            <a:ext cx="2604570"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22" name="Text 5">
            <a:extLst>
              <a:ext uri="{FF2B5EF4-FFF2-40B4-BE49-F238E27FC236}">
                <a16:creationId xmlns:a16="http://schemas.microsoft.com/office/drawing/2014/main" id="{CDBEBE30-AE9B-F2E6-9F94-802370959D34}"/>
              </a:ext>
            </a:extLst>
          </p:cNvPr>
          <p:cNvSpPr/>
          <p:nvPr/>
        </p:nvSpPr>
        <p:spPr>
          <a:xfrm>
            <a:off x="11470080" y="9121825"/>
            <a:ext cx="1904649" cy="347472"/>
          </a:xfrm>
          <a:prstGeom prst="rect">
            <a:avLst/>
          </a:prstGeom>
          <a:noFill/>
          <a:ln/>
        </p:spPr>
        <p:txBody>
          <a:bodyPr wrap="square" rtlCol="0" anchor="ctr"/>
          <a:lstStyle/>
          <a:p>
            <a:pPr marL="0" indent="0" algn="ctr" rtl="1">
              <a:buNone/>
            </a:pPr>
            <a:r>
              <a:rPr lang="ar-SA" sz="3600" b="1" dirty="0">
                <a:solidFill>
                  <a:srgbClr val="185FA5"/>
                </a:solidFill>
                <a:latin typeface="Microsoft Uighur" panose="02000000000000000000" pitchFamily="2" charset="-78"/>
                <a:ea typeface="Calibri" pitchFamily="34" charset="-122"/>
                <a:cs typeface="Microsoft Uighur" panose="02000000000000000000" pitchFamily="2" charset="-78"/>
              </a:rPr>
              <a:t>الأداء الحقيقي</a:t>
            </a:r>
            <a:endParaRPr lang="en-US" sz="3600" b="1" dirty="0">
              <a:latin typeface="Microsoft Uighur" panose="02000000000000000000" pitchFamily="2" charset="-78"/>
              <a:cs typeface="Microsoft Uighur" panose="02000000000000000000" pitchFamily="2" charset="-78"/>
            </a:endParaRPr>
          </a:p>
        </p:txBody>
      </p:sp>
      <p:sp>
        <p:nvSpPr>
          <p:cNvPr id="23" name="Shape 4">
            <a:extLst>
              <a:ext uri="{FF2B5EF4-FFF2-40B4-BE49-F238E27FC236}">
                <a16:creationId xmlns:a16="http://schemas.microsoft.com/office/drawing/2014/main" id="{6AB1CCB5-B5AA-4E25-B03F-D0D71D2187F7}"/>
              </a:ext>
            </a:extLst>
          </p:cNvPr>
          <p:cNvSpPr/>
          <p:nvPr/>
        </p:nvSpPr>
        <p:spPr>
          <a:xfrm>
            <a:off x="2278052" y="8952150"/>
            <a:ext cx="2604570"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26" name="Text 5">
            <a:extLst>
              <a:ext uri="{FF2B5EF4-FFF2-40B4-BE49-F238E27FC236}">
                <a16:creationId xmlns:a16="http://schemas.microsoft.com/office/drawing/2014/main" id="{1D378DEF-6982-4AA6-D30A-3B7944585AE7}"/>
              </a:ext>
            </a:extLst>
          </p:cNvPr>
          <p:cNvSpPr/>
          <p:nvPr/>
        </p:nvSpPr>
        <p:spPr>
          <a:xfrm>
            <a:off x="2540849" y="9182328"/>
            <a:ext cx="1904649" cy="347472"/>
          </a:xfrm>
          <a:prstGeom prst="rect">
            <a:avLst/>
          </a:prstGeom>
          <a:noFill/>
          <a:ln/>
        </p:spPr>
        <p:txBody>
          <a:bodyPr wrap="square" rtlCol="0" anchor="ctr"/>
          <a:lstStyle/>
          <a:p>
            <a:pPr marL="0" indent="0" algn="ctr" rtl="1">
              <a:buNone/>
            </a:pPr>
            <a:r>
              <a:rPr lang="ar-SA" sz="3600" b="1" dirty="0">
                <a:solidFill>
                  <a:srgbClr val="185FA5"/>
                </a:solidFill>
                <a:latin typeface="Microsoft Uighur" panose="02000000000000000000" pitchFamily="2" charset="-78"/>
                <a:ea typeface="Calibri" pitchFamily="34" charset="-122"/>
                <a:cs typeface="Microsoft Uighur" panose="02000000000000000000" pitchFamily="2" charset="-78"/>
              </a:rPr>
              <a:t>الأداء المتوقع</a:t>
            </a:r>
            <a:endParaRPr lang="en-US"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696042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BF6ACF-0AE8-6060-BB92-5963230357DC}"/>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AF8939E3-A064-A917-998D-4B077F834480}"/>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1789EE3C-90AB-EBE8-B927-9F4080CC8F4C}"/>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860E8867-6F1C-DC48-8BDC-845B0C3F2114}"/>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9" name="Shape 6">
            <a:extLst>
              <a:ext uri="{FF2B5EF4-FFF2-40B4-BE49-F238E27FC236}">
                <a16:creationId xmlns:a16="http://schemas.microsoft.com/office/drawing/2014/main" id="{CDFEC64B-5540-AAAF-CDC0-6E9F7DA6FCEF}"/>
              </a:ext>
            </a:extLst>
          </p:cNvPr>
          <p:cNvSpPr/>
          <p:nvPr/>
        </p:nvSpPr>
        <p:spPr>
          <a:xfrm>
            <a:off x="720680" y="3522381"/>
            <a:ext cx="10023520" cy="5619172"/>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800" b="1" dirty="0">
              <a:latin typeface="Microsoft Uighur" panose="02000000000000000000" pitchFamily="2" charset="-78"/>
              <a:cs typeface="Microsoft Uighur" panose="02000000000000000000" pitchFamily="2" charset="-78"/>
            </a:endParaRPr>
          </a:p>
        </p:txBody>
      </p:sp>
      <p:pic>
        <p:nvPicPr>
          <p:cNvPr id="15" name="Image 14">
            <a:extLst>
              <a:ext uri="{FF2B5EF4-FFF2-40B4-BE49-F238E27FC236}">
                <a16:creationId xmlns:a16="http://schemas.microsoft.com/office/drawing/2014/main" id="{6AF75499-CE43-D87A-9D67-3CE3B1450BA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760133" y="3702573"/>
            <a:ext cx="5740533" cy="5684217"/>
          </a:xfrm>
          <a:prstGeom prst="rect">
            <a:avLst/>
          </a:prstGeom>
        </p:spPr>
      </p:pic>
      <p:sp>
        <p:nvSpPr>
          <p:cNvPr id="10" name="Rectangle 9">
            <a:extLst>
              <a:ext uri="{FF2B5EF4-FFF2-40B4-BE49-F238E27FC236}">
                <a16:creationId xmlns:a16="http://schemas.microsoft.com/office/drawing/2014/main" id="{423F5A8A-0D2C-3593-3CA5-665B4304F051}"/>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TextBox 24">
            <a:extLst>
              <a:ext uri="{FF2B5EF4-FFF2-40B4-BE49-F238E27FC236}">
                <a16:creationId xmlns:a16="http://schemas.microsoft.com/office/drawing/2014/main" id="{4D8AFCB3-7432-BC0A-37D4-19752EA117A8}"/>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Freeform 22">
            <a:extLst>
              <a:ext uri="{FF2B5EF4-FFF2-40B4-BE49-F238E27FC236}">
                <a16:creationId xmlns:a16="http://schemas.microsoft.com/office/drawing/2014/main" id="{626EF044-E6E4-C76D-FD1F-269A3D0A96B0}"/>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6" name="TextBox 34">
            <a:extLst>
              <a:ext uri="{FF2B5EF4-FFF2-40B4-BE49-F238E27FC236}">
                <a16:creationId xmlns:a16="http://schemas.microsoft.com/office/drawing/2014/main" id="{A5077936-21F9-167B-46CE-2467BCBF2CF8}"/>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20" name="Shape 4">
            <a:extLst>
              <a:ext uri="{FF2B5EF4-FFF2-40B4-BE49-F238E27FC236}">
                <a16:creationId xmlns:a16="http://schemas.microsoft.com/office/drawing/2014/main" id="{66DB3D99-5C55-E25B-1A95-CD691D42EB7D}"/>
              </a:ext>
            </a:extLst>
          </p:cNvPr>
          <p:cNvSpPr/>
          <p:nvPr/>
        </p:nvSpPr>
        <p:spPr>
          <a:xfrm>
            <a:off x="668649" y="3066474"/>
            <a:ext cx="4022492"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21" name="Text 7">
            <a:extLst>
              <a:ext uri="{FF2B5EF4-FFF2-40B4-BE49-F238E27FC236}">
                <a16:creationId xmlns:a16="http://schemas.microsoft.com/office/drawing/2014/main" id="{B580B093-7789-6676-E387-7082627B6290}"/>
              </a:ext>
            </a:extLst>
          </p:cNvPr>
          <p:cNvSpPr/>
          <p:nvPr/>
        </p:nvSpPr>
        <p:spPr>
          <a:xfrm>
            <a:off x="787334" y="3916197"/>
            <a:ext cx="9804465" cy="5619172"/>
          </a:xfrm>
          <a:prstGeom prst="rect">
            <a:avLst/>
          </a:prstGeom>
          <a:noFill/>
          <a:ln/>
        </p:spPr>
        <p:txBody>
          <a:bodyPr wrap="square" rtlCol="0" anchor="ctr"/>
          <a:lstStyle/>
          <a:p>
            <a:pPr marL="742950" indent="-742950">
              <a:buFont typeface="+mj-lt"/>
              <a:buAutoNum type="arabicPeriod"/>
            </a:pPr>
            <a:r>
              <a:rPr lang="fr-FR" sz="4400" b="1" dirty="0">
                <a:solidFill>
                  <a:srgbClr val="1A1A1A"/>
                </a:solidFill>
                <a:latin typeface="Microsoft Uighur" panose="02000000000000000000" pitchFamily="2" charset="-78"/>
                <a:cs typeface="Microsoft Uighur" panose="02000000000000000000" pitchFamily="2" charset="-78"/>
              </a:rPr>
              <a:t>Déterminez le niveau scolaire concerné par </a:t>
            </a:r>
            <a:r>
              <a:rPr lang="fr-MA" sz="4400" b="1" dirty="0">
                <a:solidFill>
                  <a:srgbClr val="1A1A1A"/>
                </a:solidFill>
                <a:latin typeface="Microsoft Uighur" panose="02000000000000000000" pitchFamily="2" charset="-78"/>
                <a:cs typeface="Microsoft Uighur" panose="02000000000000000000" pitchFamily="2" charset="-78"/>
              </a:rPr>
              <a:t>la lecture de ce texte</a:t>
            </a:r>
            <a:r>
              <a:rPr lang="fr-FR" sz="4400" b="1" dirty="0">
                <a:solidFill>
                  <a:srgbClr val="1A1A1A"/>
                </a:solidFill>
                <a:latin typeface="Microsoft Uighur" panose="02000000000000000000" pitchFamily="2" charset="-78"/>
                <a:cs typeface="Microsoft Uighur" panose="02000000000000000000" pitchFamily="2" charset="-78"/>
              </a:rPr>
              <a:t>. </a:t>
            </a:r>
          </a:p>
          <a:p>
            <a:pPr marL="742950" indent="-742950">
              <a:buFont typeface="+mj-lt"/>
              <a:buAutoNum type="arabicPeriod"/>
            </a:pPr>
            <a:r>
              <a:rPr lang="fr-FR" sz="4400" b="1" dirty="0">
                <a:solidFill>
                  <a:srgbClr val="1A1A1A"/>
                </a:solidFill>
                <a:latin typeface="Microsoft Uighur" panose="02000000000000000000" pitchFamily="2" charset="-78"/>
                <a:cs typeface="Microsoft Uighur" panose="02000000000000000000" pitchFamily="2" charset="-78"/>
              </a:rPr>
              <a:t>D’après votre expérience sur le terrain et en vous appuyant sur la réalité de votre classe, quel est le pourcentage approximatif d’élèves capables de réussir  la lecture de ce texte ?</a:t>
            </a:r>
            <a:endParaRPr lang="en-US" sz="4400" b="1" dirty="0">
              <a:solidFill>
                <a:srgbClr val="1A1A1A"/>
              </a:solidFill>
              <a:latin typeface="Microsoft Uighur" panose="02000000000000000000" pitchFamily="2" charset="-78"/>
              <a:cs typeface="Microsoft Uighur" panose="02000000000000000000" pitchFamily="2" charset="-78"/>
            </a:endParaRPr>
          </a:p>
        </p:txBody>
      </p:sp>
      <p:sp>
        <p:nvSpPr>
          <p:cNvPr id="24" name="Shape 4">
            <a:extLst>
              <a:ext uri="{FF2B5EF4-FFF2-40B4-BE49-F238E27FC236}">
                <a16:creationId xmlns:a16="http://schemas.microsoft.com/office/drawing/2014/main" id="{D7857946-FC38-F199-33BE-13517A4558E3}"/>
              </a:ext>
            </a:extLst>
          </p:cNvPr>
          <p:cNvSpPr/>
          <p:nvPr/>
        </p:nvSpPr>
        <p:spPr>
          <a:xfrm>
            <a:off x="11760133" y="3066473"/>
            <a:ext cx="2993792"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25" name="Text 5">
            <a:extLst>
              <a:ext uri="{FF2B5EF4-FFF2-40B4-BE49-F238E27FC236}">
                <a16:creationId xmlns:a16="http://schemas.microsoft.com/office/drawing/2014/main" id="{24A918DB-6F2E-BB06-695F-EA77F727BB72}"/>
              </a:ext>
            </a:extLst>
          </p:cNvPr>
          <p:cNvSpPr/>
          <p:nvPr/>
        </p:nvSpPr>
        <p:spPr>
          <a:xfrm>
            <a:off x="11820711" y="3327631"/>
            <a:ext cx="2993792" cy="347472"/>
          </a:xfrm>
          <a:prstGeom prst="rect">
            <a:avLst/>
          </a:prstGeom>
          <a:noFill/>
          <a:ln/>
        </p:spPr>
        <p:txBody>
          <a:bodyPr wrap="square" rtlCol="0" anchor="ctr"/>
          <a:lstStyle/>
          <a:p>
            <a:pPr marL="0" indent="0" algn="ctr" rtl="1">
              <a:buNone/>
            </a:pPr>
            <a:r>
              <a:rPr lang="en-US" sz="4800" b="1" dirty="0">
                <a:solidFill>
                  <a:srgbClr val="185FA5"/>
                </a:solidFill>
                <a:latin typeface="Microsoft Uighur" panose="02000000000000000000" pitchFamily="2" charset="-78"/>
                <a:ea typeface="Calibri" pitchFamily="34" charset="-122"/>
                <a:cs typeface="Microsoft Uighur" panose="02000000000000000000" pitchFamily="2" charset="-78"/>
              </a:rPr>
              <a:t>français</a:t>
            </a:r>
            <a:endParaRPr lang="en-US" sz="4800" b="1" dirty="0">
              <a:latin typeface="Microsoft Uighur" panose="02000000000000000000" pitchFamily="2" charset="-78"/>
              <a:cs typeface="Microsoft Uighur" panose="02000000000000000000" pitchFamily="2" charset="-78"/>
            </a:endParaRPr>
          </a:p>
        </p:txBody>
      </p:sp>
      <p:sp>
        <p:nvSpPr>
          <p:cNvPr id="26" name="Text 5">
            <a:extLst>
              <a:ext uri="{FF2B5EF4-FFF2-40B4-BE49-F238E27FC236}">
                <a16:creationId xmlns:a16="http://schemas.microsoft.com/office/drawing/2014/main" id="{42092D18-4291-82FD-1DF1-62FF2309549F}"/>
              </a:ext>
            </a:extLst>
          </p:cNvPr>
          <p:cNvSpPr/>
          <p:nvPr/>
        </p:nvSpPr>
        <p:spPr>
          <a:xfrm>
            <a:off x="990600" y="3232743"/>
            <a:ext cx="2993792" cy="347472"/>
          </a:xfrm>
          <a:prstGeom prst="rect">
            <a:avLst/>
          </a:prstGeom>
          <a:noFill/>
          <a:ln/>
        </p:spPr>
        <p:txBody>
          <a:bodyPr wrap="square" rtlCol="0" anchor="ctr"/>
          <a:lstStyle/>
          <a:p>
            <a:pPr marL="0" indent="0" algn="ctr" rtl="1">
              <a:buNone/>
            </a:pPr>
            <a:r>
              <a:rPr lang="en-US" sz="4800" b="1" dirty="0" err="1">
                <a:solidFill>
                  <a:srgbClr val="185FA5"/>
                </a:solidFill>
                <a:latin typeface="Microsoft Uighur" panose="02000000000000000000" pitchFamily="2" charset="-78"/>
                <a:ea typeface="Calibri" pitchFamily="34" charset="-122"/>
                <a:cs typeface="Microsoft Uighur" panose="02000000000000000000" pitchFamily="2" charset="-78"/>
              </a:rPr>
              <a:t>Consigne</a:t>
            </a:r>
            <a:endParaRPr lang="en-US" sz="48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830709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6A734C-F637-2CD1-79FA-7DDE3BD18E98}"/>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C9AF849B-29DE-3661-9993-6235C401B494}"/>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76887D7A-7A39-6337-689E-1E93FB6F3E7D}"/>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F348EC3E-09B7-A4EC-18EF-79038AD9C41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AFA36D96-C64E-7A37-33AC-2DE008AFC069}"/>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E59D4FF2-A0B5-D09B-A013-95108735FE72}"/>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458562EA-F3A3-443C-E1AB-45F33CCDDC5C}"/>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aphicFrame>
        <p:nvGraphicFramePr>
          <p:cNvPr id="19" name="Graphique 18">
            <a:extLst>
              <a:ext uri="{FF2B5EF4-FFF2-40B4-BE49-F238E27FC236}">
                <a16:creationId xmlns:a16="http://schemas.microsoft.com/office/drawing/2014/main" id="{4861A011-1E2D-BDAA-F982-C187933A60C3}"/>
              </a:ext>
            </a:extLst>
          </p:cNvPr>
          <p:cNvGraphicFramePr/>
          <p:nvPr>
            <p:extLst>
              <p:ext uri="{D42A27DB-BD31-4B8C-83A1-F6EECF244321}">
                <p14:modId xmlns:p14="http://schemas.microsoft.com/office/powerpoint/2010/main" val="3712020224"/>
              </p:ext>
            </p:extLst>
          </p:nvPr>
        </p:nvGraphicFramePr>
        <p:xfrm>
          <a:off x="7774081" y="4000500"/>
          <a:ext cx="5939028" cy="3907098"/>
        </p:xfrm>
        <a:graphic>
          <a:graphicData uri="http://schemas.openxmlformats.org/drawingml/2006/chart">
            <c:chart xmlns:c="http://schemas.openxmlformats.org/drawingml/2006/chart" xmlns:r="http://schemas.openxmlformats.org/officeDocument/2006/relationships" r:id="rId6"/>
          </a:graphicData>
        </a:graphic>
      </p:graphicFrame>
      <p:pic>
        <p:nvPicPr>
          <p:cNvPr id="20" name="Image 19">
            <a:extLst>
              <a:ext uri="{FF2B5EF4-FFF2-40B4-BE49-F238E27FC236}">
                <a16:creationId xmlns:a16="http://schemas.microsoft.com/office/drawing/2014/main" id="{F9B76F94-114E-B4DF-428B-ED1C6A905A96}"/>
              </a:ext>
            </a:extLst>
          </p:cNvPr>
          <p:cNvPicPr>
            <a:picLocks noChangeAspect="1"/>
          </p:cNvPicPr>
          <p:nvPr/>
        </p:nvPicPr>
        <p:blipFill>
          <a:blip r:embed="rId7"/>
          <a:stretch>
            <a:fillRect/>
          </a:stretch>
        </p:blipFill>
        <p:spPr>
          <a:xfrm>
            <a:off x="675505" y="4364292"/>
            <a:ext cx="5900665" cy="347261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 name="Image 1">
            <a:extLst>
              <a:ext uri="{FF2B5EF4-FFF2-40B4-BE49-F238E27FC236}">
                <a16:creationId xmlns:a16="http://schemas.microsoft.com/office/drawing/2014/main" id="{7F11538B-B38F-D905-11F3-68EA6C4476E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501375" y="4293605"/>
            <a:ext cx="3420514" cy="441004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0" name="Shape 4">
            <a:extLst>
              <a:ext uri="{FF2B5EF4-FFF2-40B4-BE49-F238E27FC236}">
                <a16:creationId xmlns:a16="http://schemas.microsoft.com/office/drawing/2014/main" id="{6958F9E1-DA90-B815-6A8D-74CC06D589C0}"/>
              </a:ext>
            </a:extLst>
          </p:cNvPr>
          <p:cNvSpPr/>
          <p:nvPr/>
        </p:nvSpPr>
        <p:spPr>
          <a:xfrm>
            <a:off x="10743595" y="8703653"/>
            <a:ext cx="3175916"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11" name="Text 5">
            <a:extLst>
              <a:ext uri="{FF2B5EF4-FFF2-40B4-BE49-F238E27FC236}">
                <a16:creationId xmlns:a16="http://schemas.microsoft.com/office/drawing/2014/main" id="{AA86F822-07AF-9D22-D90D-410DB938A131}"/>
              </a:ext>
            </a:extLst>
          </p:cNvPr>
          <p:cNvSpPr/>
          <p:nvPr/>
        </p:nvSpPr>
        <p:spPr>
          <a:xfrm>
            <a:off x="10960418" y="8838151"/>
            <a:ext cx="2927032" cy="534943"/>
          </a:xfrm>
          <a:prstGeom prst="rect">
            <a:avLst/>
          </a:prstGeom>
          <a:noFill/>
          <a:ln/>
        </p:spPr>
        <p:txBody>
          <a:bodyPr wrap="square" rtlCol="0" anchor="ctr"/>
          <a:lstStyle/>
          <a:p>
            <a:pPr marL="0" indent="0" algn="ctr" rtl="1">
              <a:buNone/>
            </a:pPr>
            <a:r>
              <a:rPr lang="fr-MA" sz="3600" b="1" dirty="0">
                <a:solidFill>
                  <a:srgbClr val="185FA5"/>
                </a:solidFill>
                <a:latin typeface="Microsoft Uighur" panose="02000000000000000000" pitchFamily="2" charset="-78"/>
                <a:ea typeface="Calibri" pitchFamily="34" charset="-122"/>
                <a:cs typeface="Microsoft Uighur" panose="02000000000000000000" pitchFamily="2" charset="-78"/>
              </a:rPr>
              <a:t>Performance réelle</a:t>
            </a:r>
            <a:endParaRPr lang="en-US" sz="3600" b="1" dirty="0">
              <a:latin typeface="Microsoft Uighur" panose="02000000000000000000" pitchFamily="2" charset="-78"/>
              <a:cs typeface="Microsoft Uighur" panose="02000000000000000000" pitchFamily="2" charset="-78"/>
            </a:endParaRPr>
          </a:p>
        </p:txBody>
      </p:sp>
      <p:sp>
        <p:nvSpPr>
          <p:cNvPr id="12" name="Shape 4">
            <a:extLst>
              <a:ext uri="{FF2B5EF4-FFF2-40B4-BE49-F238E27FC236}">
                <a16:creationId xmlns:a16="http://schemas.microsoft.com/office/drawing/2014/main" id="{19659EF7-6DC9-C546-A2A7-E89F9DF9177A}"/>
              </a:ext>
            </a:extLst>
          </p:cNvPr>
          <p:cNvSpPr/>
          <p:nvPr/>
        </p:nvSpPr>
        <p:spPr>
          <a:xfrm>
            <a:off x="1575793" y="8731338"/>
            <a:ext cx="3175916"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15" name="Text 5">
            <a:extLst>
              <a:ext uri="{FF2B5EF4-FFF2-40B4-BE49-F238E27FC236}">
                <a16:creationId xmlns:a16="http://schemas.microsoft.com/office/drawing/2014/main" id="{6CF442B5-B172-17EE-32F1-EC75D0BE9686}"/>
              </a:ext>
            </a:extLst>
          </p:cNvPr>
          <p:cNvSpPr/>
          <p:nvPr/>
        </p:nvSpPr>
        <p:spPr>
          <a:xfrm>
            <a:off x="1453494" y="8691298"/>
            <a:ext cx="3420514" cy="803940"/>
          </a:xfrm>
          <a:prstGeom prst="rect">
            <a:avLst/>
          </a:prstGeom>
          <a:noFill/>
          <a:ln/>
        </p:spPr>
        <p:txBody>
          <a:bodyPr wrap="square" rtlCol="0" anchor="ctr"/>
          <a:lstStyle/>
          <a:p>
            <a:pPr marL="0" indent="0" algn="ctr" rtl="1">
              <a:buNone/>
            </a:pPr>
            <a:r>
              <a:rPr lang="fr-MA" sz="3600" b="1" dirty="0">
                <a:solidFill>
                  <a:srgbClr val="185FA5"/>
                </a:solidFill>
                <a:latin typeface="Microsoft Uighur" panose="02000000000000000000" pitchFamily="2" charset="-78"/>
                <a:ea typeface="Calibri" pitchFamily="34" charset="-122"/>
                <a:cs typeface="Microsoft Uighur" panose="02000000000000000000" pitchFamily="2" charset="-78"/>
              </a:rPr>
              <a:t>Performance attendue</a:t>
            </a:r>
            <a:endParaRPr lang="en-US" sz="3600" b="1" dirty="0">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9F1EB550-B372-F13A-F92C-D9CF6DF550AD}"/>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TextBox 24">
            <a:extLst>
              <a:ext uri="{FF2B5EF4-FFF2-40B4-BE49-F238E27FC236}">
                <a16:creationId xmlns:a16="http://schemas.microsoft.com/office/drawing/2014/main" id="{EE93CDA0-85EE-4A24-0ECA-2E3249857232}"/>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Freeform 22">
            <a:extLst>
              <a:ext uri="{FF2B5EF4-FFF2-40B4-BE49-F238E27FC236}">
                <a16:creationId xmlns:a16="http://schemas.microsoft.com/office/drawing/2014/main" id="{D28BFD87-8871-1DD8-07F6-F07134D6A539}"/>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algn="r" defTabSz="914400" rtl="1" eaLnBrk="1" latinLnBrk="0" hangingPunct="1"/>
            <a:endParaRPr lang="fr-FR"/>
          </a:p>
        </p:txBody>
      </p:sp>
      <p:sp>
        <p:nvSpPr>
          <p:cNvPr id="14" name="TextBox 34">
            <a:extLst>
              <a:ext uri="{FF2B5EF4-FFF2-40B4-BE49-F238E27FC236}">
                <a16:creationId xmlns:a16="http://schemas.microsoft.com/office/drawing/2014/main" id="{D1D0EA30-D4D4-30FD-13AA-A3969898A255}"/>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21" name="Text 5">
            <a:extLst>
              <a:ext uri="{FF2B5EF4-FFF2-40B4-BE49-F238E27FC236}">
                <a16:creationId xmlns:a16="http://schemas.microsoft.com/office/drawing/2014/main" id="{165DD9EC-BD2B-4873-C6C8-1C6D39943CFD}"/>
              </a:ext>
            </a:extLst>
          </p:cNvPr>
          <p:cNvSpPr/>
          <p:nvPr/>
        </p:nvSpPr>
        <p:spPr>
          <a:xfrm>
            <a:off x="1915580" y="3229493"/>
            <a:ext cx="3420514" cy="803940"/>
          </a:xfrm>
          <a:prstGeom prst="rect">
            <a:avLst/>
          </a:prstGeom>
          <a:noFill/>
          <a:ln/>
        </p:spPr>
        <p:txBody>
          <a:bodyPr wrap="square" rtlCol="0" anchor="ctr"/>
          <a:lstStyle/>
          <a:p>
            <a:pPr marL="0" indent="0" algn="ctr" rtl="1">
              <a:buNone/>
            </a:pPr>
            <a:r>
              <a:rPr lang="fr-MA" sz="3600" b="1" dirty="0">
                <a:solidFill>
                  <a:srgbClr val="185FA5"/>
                </a:solidFill>
                <a:latin typeface="Microsoft Uighur" panose="02000000000000000000" pitchFamily="2" charset="-78"/>
                <a:ea typeface="Calibri" pitchFamily="34" charset="-122"/>
                <a:cs typeface="Microsoft Uighur" panose="02000000000000000000" pitchFamily="2" charset="-78"/>
              </a:rPr>
              <a:t>Texte de 5</a:t>
            </a:r>
            <a:r>
              <a:rPr lang="fr-MA" sz="3600" b="1" baseline="30000" dirty="0">
                <a:solidFill>
                  <a:srgbClr val="185FA5"/>
                </a:solidFill>
                <a:latin typeface="Microsoft Uighur" panose="02000000000000000000" pitchFamily="2" charset="-78"/>
                <a:ea typeface="Calibri" pitchFamily="34" charset="-122"/>
                <a:cs typeface="Microsoft Uighur" panose="02000000000000000000" pitchFamily="2" charset="-78"/>
              </a:rPr>
              <a:t>ème</a:t>
            </a:r>
            <a:r>
              <a:rPr lang="fr-MA" sz="3600" b="1" dirty="0">
                <a:solidFill>
                  <a:srgbClr val="185FA5"/>
                </a:solidFill>
                <a:latin typeface="Microsoft Uighur" panose="02000000000000000000" pitchFamily="2" charset="-78"/>
                <a:ea typeface="Calibri" pitchFamily="34" charset="-122"/>
                <a:cs typeface="Microsoft Uighur" panose="02000000000000000000" pitchFamily="2" charset="-78"/>
              </a:rPr>
              <a:t> AP</a:t>
            </a:r>
            <a:endParaRPr lang="en-US"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4124998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49479-4572-D9DD-4413-F9ECDD607E52}"/>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76F1B6B3-9C2D-638D-FC27-6113E2B008A8}"/>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74261602-BCAF-3805-712E-ABE5C9ADA24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255CBDF0-A3A5-9796-4805-067987CCB65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2C129D51-9E95-74ED-AC03-782420729A3F}"/>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3B14EC40-5D09-0539-9000-952CCBB879EC}"/>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D534A141-6B56-170C-06F5-042A3B842779}"/>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3" name="Groupe 22">
            <a:extLst>
              <a:ext uri="{FF2B5EF4-FFF2-40B4-BE49-F238E27FC236}">
                <a16:creationId xmlns:a16="http://schemas.microsoft.com/office/drawing/2014/main" id="{F37C3099-E107-39D4-E33E-9AF0C779569A}"/>
              </a:ext>
            </a:extLst>
          </p:cNvPr>
          <p:cNvGrpSpPr/>
          <p:nvPr/>
        </p:nvGrpSpPr>
        <p:grpSpPr>
          <a:xfrm rot="10800000">
            <a:off x="675503" y="4000500"/>
            <a:ext cx="16794453" cy="5282738"/>
            <a:chOff x="5003666" y="4405401"/>
            <a:chExt cx="8193024" cy="502920"/>
          </a:xfrm>
        </p:grpSpPr>
        <p:sp>
          <p:nvSpPr>
            <p:cNvPr id="24" name="Shape 4">
              <a:extLst>
                <a:ext uri="{FF2B5EF4-FFF2-40B4-BE49-F238E27FC236}">
                  <a16:creationId xmlns:a16="http://schemas.microsoft.com/office/drawing/2014/main" id="{AA170F75-8A6A-2BAD-6D3F-004C46AED644}"/>
                </a:ext>
              </a:extLst>
            </p:cNvPr>
            <p:cNvSpPr/>
            <p:nvPr/>
          </p:nvSpPr>
          <p:spPr>
            <a:xfrm>
              <a:off x="5003666" y="4405401"/>
              <a:ext cx="54864" cy="502920"/>
            </a:xfrm>
            <a:prstGeom prst="rect">
              <a:avLst/>
            </a:prstGeom>
            <a:solidFill>
              <a:srgbClr val="C9A227"/>
            </a:solidFill>
            <a:ln w="12700">
              <a:solidFill>
                <a:srgbClr val="C9A227"/>
              </a:solidFill>
              <a:prstDash val="solid"/>
            </a:ln>
          </p:spPr>
          <p:txBody>
            <a:bodyPr/>
            <a:lstStyle/>
            <a:p>
              <a:endParaRPr lang="fr-FR" sz="4400"/>
            </a:p>
          </p:txBody>
        </p:sp>
        <p:sp>
          <p:nvSpPr>
            <p:cNvPr id="25" name="Shape 5">
              <a:extLst>
                <a:ext uri="{FF2B5EF4-FFF2-40B4-BE49-F238E27FC236}">
                  <a16:creationId xmlns:a16="http://schemas.microsoft.com/office/drawing/2014/main" id="{A69C962E-43C0-79F6-53AA-790BA0D0E7EC}"/>
                </a:ext>
              </a:extLst>
            </p:cNvPr>
            <p:cNvSpPr/>
            <p:nvPr/>
          </p:nvSpPr>
          <p:spPr>
            <a:xfrm>
              <a:off x="5058530" y="4405401"/>
              <a:ext cx="8138160" cy="502920"/>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sz="4400"/>
            </a:p>
          </p:txBody>
        </p:sp>
      </p:grpSp>
      <p:sp>
        <p:nvSpPr>
          <p:cNvPr id="26" name="Shape 4">
            <a:extLst>
              <a:ext uri="{FF2B5EF4-FFF2-40B4-BE49-F238E27FC236}">
                <a16:creationId xmlns:a16="http://schemas.microsoft.com/office/drawing/2014/main" id="{BCF6BA0D-7726-495F-FA4E-E8D93661F790}"/>
              </a:ext>
            </a:extLst>
          </p:cNvPr>
          <p:cNvSpPr/>
          <p:nvPr/>
        </p:nvSpPr>
        <p:spPr>
          <a:xfrm>
            <a:off x="13447465" y="3510260"/>
            <a:ext cx="4022492" cy="877739"/>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a:p>
        </p:txBody>
      </p:sp>
      <p:sp>
        <p:nvSpPr>
          <p:cNvPr id="27" name="Text 5">
            <a:extLst>
              <a:ext uri="{FF2B5EF4-FFF2-40B4-BE49-F238E27FC236}">
                <a16:creationId xmlns:a16="http://schemas.microsoft.com/office/drawing/2014/main" id="{710D3B4E-4BBB-AE0E-B7C3-C8FB5DEDA1FF}"/>
              </a:ext>
            </a:extLst>
          </p:cNvPr>
          <p:cNvSpPr/>
          <p:nvPr/>
        </p:nvSpPr>
        <p:spPr>
          <a:xfrm>
            <a:off x="13868400" y="3731547"/>
            <a:ext cx="3260902" cy="456374"/>
          </a:xfrm>
          <a:prstGeom prst="rect">
            <a:avLst/>
          </a:prstGeom>
          <a:noFill/>
          <a:ln/>
        </p:spPr>
        <p:txBody>
          <a:bodyPr wrap="square" rtlCol="0" anchor="ctr"/>
          <a:lstStyle/>
          <a:p>
            <a:pPr marL="0" indent="0" algn="ctr" rtl="1">
              <a:buNone/>
            </a:pPr>
            <a:r>
              <a:rPr lang="ar-SA" sz="6000" b="1" dirty="0">
                <a:solidFill>
                  <a:srgbClr val="185FA5"/>
                </a:solidFill>
                <a:latin typeface="Microsoft Uighur" panose="02000000000000000000" pitchFamily="2" charset="-78"/>
                <a:ea typeface="Calibri" pitchFamily="34" charset="-122"/>
                <a:cs typeface="Microsoft Uighur" panose="02000000000000000000" pitchFamily="2" charset="-78"/>
              </a:rPr>
              <a:t>التعليمة</a:t>
            </a:r>
            <a:endParaRPr lang="en-US" sz="6000" b="1" dirty="0">
              <a:latin typeface="Microsoft Uighur" panose="02000000000000000000" pitchFamily="2" charset="-78"/>
              <a:cs typeface="Microsoft Uighur" panose="02000000000000000000" pitchFamily="2" charset="-78"/>
            </a:endParaRPr>
          </a:p>
        </p:txBody>
      </p:sp>
      <p:sp>
        <p:nvSpPr>
          <p:cNvPr id="31" name="Text 7">
            <a:extLst>
              <a:ext uri="{FF2B5EF4-FFF2-40B4-BE49-F238E27FC236}">
                <a16:creationId xmlns:a16="http://schemas.microsoft.com/office/drawing/2014/main" id="{AFC43305-3DA4-A4D8-080C-D0CFABB32CF2}"/>
              </a:ext>
            </a:extLst>
          </p:cNvPr>
          <p:cNvSpPr/>
          <p:nvPr/>
        </p:nvSpPr>
        <p:spPr>
          <a:xfrm>
            <a:off x="9144000" y="3820846"/>
            <a:ext cx="7985301" cy="5619172"/>
          </a:xfrm>
          <a:prstGeom prst="rect">
            <a:avLst/>
          </a:prstGeom>
          <a:noFill/>
          <a:ln/>
        </p:spPr>
        <p:txBody>
          <a:bodyPr wrap="square" rtlCol="0" anchor="ctr"/>
          <a:lstStyle/>
          <a:p>
            <a:pPr marL="742950" indent="-742950" algn="r" rtl="1">
              <a:buFont typeface="+mj-lt"/>
              <a:buAutoNum type="arabicPeriod"/>
            </a:pP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حدد المستوى</a:t>
            </a:r>
            <a:r>
              <a:rPr lang="ar-M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الدراسي </a:t>
            </a: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 المعني به</a:t>
            </a:r>
            <a:r>
              <a:rPr lang="ar-M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ذه العملية </a:t>
            </a:r>
            <a:r>
              <a:rPr lang="ar-SA" sz="4800" b="1" dirty="0">
                <a:solidFill>
                  <a:srgbClr val="1A1A1A"/>
                </a:solidFill>
                <a:latin typeface="Microsoft Uighur" panose="02000000000000000000" pitchFamily="2" charset="-78"/>
                <a:ea typeface="Traditional Arabic" pitchFamily="34" charset="-122"/>
                <a:cs typeface="Microsoft Uighur" panose="02000000000000000000" pitchFamily="2" charset="-78"/>
              </a:rPr>
              <a:t>؟</a:t>
            </a:r>
          </a:p>
          <a:p>
            <a:pPr marL="742950" indent="-742950" algn="r" rtl="1">
              <a:buFont typeface="+mj-lt"/>
              <a:buAutoNum type="arabicPeriod"/>
            </a:pPr>
            <a:r>
              <a:rPr lang="ar-SA" sz="4800" b="1" dirty="0">
                <a:solidFill>
                  <a:srgbClr val="1A1A1A"/>
                </a:solidFill>
                <a:latin typeface="Microsoft Uighur" panose="02000000000000000000" pitchFamily="2" charset="-78"/>
                <a:cs typeface="Microsoft Uighur" panose="02000000000000000000" pitchFamily="2" charset="-78"/>
              </a:rPr>
              <a:t>من خلال تجربتك في الميدان ما نسبة المتعلمين القادرين على </a:t>
            </a:r>
            <a:r>
              <a:rPr lang="ar-MA" sz="4800" b="1" dirty="0">
                <a:solidFill>
                  <a:srgbClr val="1A1A1A"/>
                </a:solidFill>
                <a:latin typeface="Microsoft Uighur" panose="02000000000000000000" pitchFamily="2" charset="-78"/>
                <a:cs typeface="Microsoft Uighur" panose="02000000000000000000" pitchFamily="2" charset="-78"/>
              </a:rPr>
              <a:t> إنجاز عملية قسمة عدد من ثلاثة أرقام على عدد من رقم</a:t>
            </a:r>
            <a:r>
              <a:rPr lang="ar-SA" sz="4800" b="1" dirty="0">
                <a:solidFill>
                  <a:srgbClr val="1A1A1A"/>
                </a:solidFill>
                <a:latin typeface="Microsoft Uighur" panose="02000000000000000000" pitchFamily="2" charset="-78"/>
                <a:cs typeface="Microsoft Uighur" panose="02000000000000000000" pitchFamily="2" charset="-78"/>
              </a:rPr>
              <a:t>؟ </a:t>
            </a:r>
            <a:endParaRPr lang="en-US" sz="4800" b="1" dirty="0">
              <a:latin typeface="Microsoft Uighur" panose="02000000000000000000" pitchFamily="2" charset="-78"/>
              <a:cs typeface="Microsoft Uighur" panose="02000000000000000000" pitchFamily="2" charset="-78"/>
            </a:endParaRPr>
          </a:p>
        </p:txBody>
      </p:sp>
      <p:sp>
        <p:nvSpPr>
          <p:cNvPr id="9" name="Rectangle 8">
            <a:extLst>
              <a:ext uri="{FF2B5EF4-FFF2-40B4-BE49-F238E27FC236}">
                <a16:creationId xmlns:a16="http://schemas.microsoft.com/office/drawing/2014/main" id="{16CB89D4-97C7-2125-932F-7BE4E7224441}"/>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0" name="TextBox 24">
            <a:extLst>
              <a:ext uri="{FF2B5EF4-FFF2-40B4-BE49-F238E27FC236}">
                <a16:creationId xmlns:a16="http://schemas.microsoft.com/office/drawing/2014/main" id="{74220FA2-FF0F-BF2E-7CFA-5FB26B9B7988}"/>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Freeform 22">
            <a:extLst>
              <a:ext uri="{FF2B5EF4-FFF2-40B4-BE49-F238E27FC236}">
                <a16:creationId xmlns:a16="http://schemas.microsoft.com/office/drawing/2014/main" id="{60B93761-4196-95F8-9FAD-D14A478D0177}"/>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3" name="TextBox 34">
            <a:extLst>
              <a:ext uri="{FF2B5EF4-FFF2-40B4-BE49-F238E27FC236}">
                <a16:creationId xmlns:a16="http://schemas.microsoft.com/office/drawing/2014/main" id="{0A962BA3-4A71-9EF2-C345-04F9E4B3C81B}"/>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19" name="Shape 4">
            <a:extLst>
              <a:ext uri="{FF2B5EF4-FFF2-40B4-BE49-F238E27FC236}">
                <a16:creationId xmlns:a16="http://schemas.microsoft.com/office/drawing/2014/main" id="{2CAE4D3B-2FF6-489E-E138-C772AC8A8966}"/>
              </a:ext>
            </a:extLst>
          </p:cNvPr>
          <p:cNvSpPr/>
          <p:nvPr/>
        </p:nvSpPr>
        <p:spPr>
          <a:xfrm>
            <a:off x="5611685" y="3636116"/>
            <a:ext cx="2148217" cy="914274"/>
          </a:xfrm>
          <a:prstGeom prst="roundRect">
            <a:avLst>
              <a:gd name="adj" fmla="val 13158"/>
            </a:avLst>
          </a:prstGeom>
          <a:solidFill>
            <a:schemeClr val="accent1">
              <a:lumMod val="20000"/>
              <a:lumOff val="80000"/>
            </a:schemeClr>
          </a:solidFill>
          <a:ln w="12700">
            <a:solidFill>
              <a:srgbClr val="B5D4F4"/>
            </a:solidFill>
            <a:prstDash val="solid"/>
          </a:ln>
        </p:spPr>
        <p:txBody>
          <a:bodyPr/>
          <a:lstStyle/>
          <a:p>
            <a:pPr marL="0" algn="r" defTabSz="914400" rtl="1" eaLnBrk="1" latinLnBrk="0" hangingPunct="1"/>
            <a:endParaRPr lang="fr-FR"/>
          </a:p>
        </p:txBody>
      </p:sp>
      <p:sp>
        <p:nvSpPr>
          <p:cNvPr id="20" name="Text 5">
            <a:extLst>
              <a:ext uri="{FF2B5EF4-FFF2-40B4-BE49-F238E27FC236}">
                <a16:creationId xmlns:a16="http://schemas.microsoft.com/office/drawing/2014/main" id="{973529B6-9252-2CEF-9F15-1946B545216B}"/>
              </a:ext>
            </a:extLst>
          </p:cNvPr>
          <p:cNvSpPr/>
          <p:nvPr/>
        </p:nvSpPr>
        <p:spPr>
          <a:xfrm>
            <a:off x="5778556" y="3820846"/>
            <a:ext cx="1814473" cy="419955"/>
          </a:xfrm>
          <a:prstGeom prst="rect">
            <a:avLst/>
          </a:prstGeom>
          <a:noFill/>
          <a:ln/>
        </p:spPr>
        <p:txBody>
          <a:bodyPr wrap="square" rtlCol="0" anchor="ctr"/>
          <a:lstStyle/>
          <a:p>
            <a:pPr marL="0" indent="0" algn="ctr" rtl="1">
              <a:buNone/>
            </a:pPr>
            <a:r>
              <a:rPr lang="ar-MA" sz="6000" b="1" dirty="0">
                <a:solidFill>
                  <a:srgbClr val="185FA5"/>
                </a:solidFill>
                <a:latin typeface="Microsoft Uighur" panose="02000000000000000000" pitchFamily="2" charset="-78"/>
                <a:ea typeface="Calibri" pitchFamily="34" charset="-122"/>
                <a:cs typeface="Microsoft Uighur" panose="02000000000000000000" pitchFamily="2" charset="-78"/>
              </a:rPr>
              <a:t>رياضيات</a:t>
            </a:r>
            <a:endParaRPr lang="en-US" sz="6000" b="1" dirty="0">
              <a:latin typeface="Microsoft Uighur" panose="02000000000000000000" pitchFamily="2" charset="-78"/>
              <a:cs typeface="Microsoft Uighur" panose="02000000000000000000" pitchFamily="2" charset="-78"/>
            </a:endParaRPr>
          </a:p>
        </p:txBody>
      </p:sp>
      <p:pic>
        <p:nvPicPr>
          <p:cNvPr id="11" name="Google Shape;220;p23" descr="image.png">
            <a:extLst>
              <a:ext uri="{FF2B5EF4-FFF2-40B4-BE49-F238E27FC236}">
                <a16:creationId xmlns:a16="http://schemas.microsoft.com/office/drawing/2014/main" id="{227DA800-841D-81CF-C687-A377BA065EBF}"/>
              </a:ext>
            </a:extLst>
          </p:cNvPr>
          <p:cNvPicPr preferRelativeResize="0"/>
          <p:nvPr/>
        </p:nvPicPr>
        <p:blipFill rotWithShape="1">
          <a:blip r:embed="rId6">
            <a:alphaModFix/>
          </a:blip>
          <a:srcRect/>
          <a:stretch/>
        </p:blipFill>
        <p:spPr>
          <a:xfrm>
            <a:off x="1217229" y="4738430"/>
            <a:ext cx="6536261" cy="3967680"/>
          </a:xfrm>
          <a:prstGeom prst="rect">
            <a:avLst/>
          </a:prstGeom>
          <a:noFill/>
          <a:ln>
            <a:noFill/>
          </a:ln>
        </p:spPr>
      </p:pic>
      <p:pic>
        <p:nvPicPr>
          <p:cNvPr id="16" name="Image 15">
            <a:extLst>
              <a:ext uri="{FF2B5EF4-FFF2-40B4-BE49-F238E27FC236}">
                <a16:creationId xmlns:a16="http://schemas.microsoft.com/office/drawing/2014/main" id="{805EF9A2-0130-22AE-446A-F9BB0EDD263D}"/>
              </a:ext>
            </a:extLst>
          </p:cNvPr>
          <p:cNvPicPr>
            <a:picLocks noChangeAspect="1"/>
          </p:cNvPicPr>
          <p:nvPr/>
        </p:nvPicPr>
        <p:blipFill>
          <a:blip r:embed="rId7"/>
          <a:stretch>
            <a:fillRect/>
          </a:stretch>
        </p:blipFill>
        <p:spPr>
          <a:xfrm>
            <a:off x="1737344" y="4978731"/>
            <a:ext cx="5067617" cy="3596890"/>
          </a:xfrm>
          <a:prstGeom prst="rect">
            <a:avLst/>
          </a:prstGeom>
        </p:spPr>
      </p:pic>
    </p:spTree>
    <p:extLst>
      <p:ext uri="{BB962C8B-B14F-4D97-AF65-F5344CB8AC3E}">
        <p14:creationId xmlns:p14="http://schemas.microsoft.com/office/powerpoint/2010/main" val="42149236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50AC-86DA-6A95-46CC-3116C4742BD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1AF89CA-16DB-5E10-A2DF-62FB6F95ECCC}"/>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B6C10DF2-82F8-0E64-3D8A-DCE1757EC84A}"/>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0F234DFF-066C-6031-F336-BE5B097F80F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6C84B1F3-3D4E-68BE-1844-3052F86E823E}"/>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87902C83-C2DD-4181-B0BF-55E391BE0EDF}"/>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5C613575-963B-4D84-49B6-FB359BDB3091}"/>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2" name="Text 8">
            <a:extLst>
              <a:ext uri="{FF2B5EF4-FFF2-40B4-BE49-F238E27FC236}">
                <a16:creationId xmlns:a16="http://schemas.microsoft.com/office/drawing/2014/main" id="{B857042A-1A30-0634-C357-CDF120E4E4C6}"/>
              </a:ext>
            </a:extLst>
          </p:cNvPr>
          <p:cNvSpPr/>
          <p:nvPr/>
        </p:nvSpPr>
        <p:spPr>
          <a:xfrm>
            <a:off x="3199361" y="4575592"/>
            <a:ext cx="2377440" cy="384048"/>
          </a:xfrm>
          <a:prstGeom prst="rect">
            <a:avLst/>
          </a:prstGeom>
          <a:noFill/>
          <a:ln/>
        </p:spPr>
        <p:txBody>
          <a:bodyPr wrap="square" rtlCol="0" anchor="ctr"/>
          <a:lstStyle/>
          <a:p>
            <a:pPr marL="0" indent="0" algn="ctr" rtl="1">
              <a:buNone/>
            </a:pPr>
            <a:r>
              <a:rPr lang="en-US" sz="4400" b="1" dirty="0">
                <a:solidFill>
                  <a:srgbClr val="FFFFFF"/>
                </a:solidFill>
                <a:latin typeface="Microsoft Uighur" panose="02000000000000000000" pitchFamily="2" charset="-78"/>
                <a:ea typeface="Calibri" pitchFamily="34" charset="-122"/>
                <a:cs typeface="Microsoft Uighur" panose="02000000000000000000" pitchFamily="2" charset="-78"/>
              </a:rPr>
              <a:t>جمع</a:t>
            </a:r>
            <a:endParaRPr lang="en-US" sz="4400" b="1" dirty="0">
              <a:latin typeface="Microsoft Uighur" panose="02000000000000000000" pitchFamily="2" charset="-78"/>
              <a:cs typeface="Microsoft Uighur" panose="02000000000000000000" pitchFamily="2" charset="-78"/>
            </a:endParaRPr>
          </a:p>
        </p:txBody>
      </p:sp>
      <p:sp>
        <p:nvSpPr>
          <p:cNvPr id="43" name="Text 17">
            <a:extLst>
              <a:ext uri="{FF2B5EF4-FFF2-40B4-BE49-F238E27FC236}">
                <a16:creationId xmlns:a16="http://schemas.microsoft.com/office/drawing/2014/main" id="{0537286F-A344-1A2A-6A09-45DC5415BCC2}"/>
              </a:ext>
            </a:extLst>
          </p:cNvPr>
          <p:cNvSpPr/>
          <p:nvPr/>
        </p:nvSpPr>
        <p:spPr>
          <a:xfrm>
            <a:off x="7993380" y="4593806"/>
            <a:ext cx="2377440" cy="384048"/>
          </a:xfrm>
          <a:prstGeom prst="rect">
            <a:avLst/>
          </a:prstGeom>
          <a:noFill/>
          <a:ln/>
        </p:spPr>
        <p:txBody>
          <a:bodyPr wrap="square" rtlCol="0" anchor="ctr"/>
          <a:lstStyle/>
          <a:p>
            <a:pPr marL="0" indent="0" algn="ctr" rtl="1">
              <a:buNone/>
            </a:pPr>
            <a:r>
              <a:rPr lang="en-US" sz="4400" b="1" dirty="0">
                <a:solidFill>
                  <a:srgbClr val="FFFFFF"/>
                </a:solidFill>
                <a:latin typeface="Microsoft Uighur" panose="02000000000000000000" pitchFamily="2" charset="-78"/>
                <a:ea typeface="Calibri" pitchFamily="34" charset="-122"/>
                <a:cs typeface="Microsoft Uighur" panose="02000000000000000000" pitchFamily="2" charset="-78"/>
              </a:rPr>
              <a:t>طرح</a:t>
            </a:r>
            <a:endParaRPr lang="en-US" sz="4400" b="1" dirty="0">
              <a:latin typeface="Microsoft Uighur" panose="02000000000000000000" pitchFamily="2" charset="-78"/>
              <a:cs typeface="Microsoft Uighur" panose="02000000000000000000" pitchFamily="2" charset="-78"/>
            </a:endParaRPr>
          </a:p>
        </p:txBody>
      </p:sp>
      <p:sp>
        <p:nvSpPr>
          <p:cNvPr id="49" name="Text 23">
            <a:extLst>
              <a:ext uri="{FF2B5EF4-FFF2-40B4-BE49-F238E27FC236}">
                <a16:creationId xmlns:a16="http://schemas.microsoft.com/office/drawing/2014/main" id="{CF38F301-DF60-AC84-22E5-DD6B42448398}"/>
              </a:ext>
            </a:extLst>
          </p:cNvPr>
          <p:cNvSpPr/>
          <p:nvPr/>
        </p:nvSpPr>
        <p:spPr>
          <a:xfrm>
            <a:off x="7820371" y="6523264"/>
            <a:ext cx="1737360" cy="640080"/>
          </a:xfrm>
          <a:prstGeom prst="rect">
            <a:avLst/>
          </a:prstGeom>
          <a:noFill/>
          <a:ln/>
        </p:spPr>
        <p:txBody>
          <a:bodyPr wrap="square" rtlCol="0" anchor="ctr"/>
          <a:lstStyle/>
          <a:p>
            <a:pPr marL="0" indent="0" algn="l" defTabSz="914400" rtl="0" eaLnBrk="1" latinLnBrk="0" hangingPunct="1">
              <a:buNone/>
            </a:pPr>
            <a:endParaRPr lang="en-US" sz="4400" b="1" dirty="0">
              <a:latin typeface="Microsoft Uighur" panose="02000000000000000000" pitchFamily="2" charset="-78"/>
              <a:cs typeface="Microsoft Uighur" panose="02000000000000000000" pitchFamily="2" charset="-78"/>
            </a:endParaRPr>
          </a:p>
        </p:txBody>
      </p:sp>
      <p:sp>
        <p:nvSpPr>
          <p:cNvPr id="58" name="Text 32">
            <a:extLst>
              <a:ext uri="{FF2B5EF4-FFF2-40B4-BE49-F238E27FC236}">
                <a16:creationId xmlns:a16="http://schemas.microsoft.com/office/drawing/2014/main" id="{3530AA8F-1FE2-0458-71A3-555EA8DD091C}"/>
              </a:ext>
            </a:extLst>
          </p:cNvPr>
          <p:cNvSpPr/>
          <p:nvPr/>
        </p:nvSpPr>
        <p:spPr>
          <a:xfrm>
            <a:off x="13315432" y="6596416"/>
            <a:ext cx="2497834" cy="640080"/>
          </a:xfrm>
          <a:prstGeom prst="rect">
            <a:avLst/>
          </a:prstGeom>
          <a:noFill/>
          <a:ln/>
        </p:spPr>
        <p:txBody>
          <a:bodyPr wrap="square" rtlCol="0" anchor="ctr"/>
          <a:lstStyle/>
          <a:p>
            <a:pPr marL="0" indent="0" algn="r" defTabSz="914400" rtl="1" eaLnBrk="1" latinLnBrk="0" hangingPunct="1">
              <a:buNone/>
            </a:pPr>
            <a:endParaRPr lang="en-US" sz="4400" b="1" dirty="0">
              <a:latin typeface="Microsoft Uighur" panose="02000000000000000000" pitchFamily="2" charset="-78"/>
              <a:cs typeface="Microsoft Uighur" panose="02000000000000000000" pitchFamily="2" charset="-78"/>
            </a:endParaRPr>
          </a:p>
        </p:txBody>
      </p:sp>
      <p:graphicFrame>
        <p:nvGraphicFramePr>
          <p:cNvPr id="2" name="Graphique 1">
            <a:extLst>
              <a:ext uri="{FF2B5EF4-FFF2-40B4-BE49-F238E27FC236}">
                <a16:creationId xmlns:a16="http://schemas.microsoft.com/office/drawing/2014/main" id="{2C68CC42-D00D-6BD6-1890-B5106C43DDE9}"/>
              </a:ext>
            </a:extLst>
          </p:cNvPr>
          <p:cNvGraphicFramePr/>
          <p:nvPr>
            <p:extLst>
              <p:ext uri="{D42A27DB-BD31-4B8C-83A1-F6EECF244321}">
                <p14:modId xmlns:p14="http://schemas.microsoft.com/office/powerpoint/2010/main" val="4247499630"/>
              </p:ext>
            </p:extLst>
          </p:nvPr>
        </p:nvGraphicFramePr>
        <p:xfrm>
          <a:off x="7680960" y="4232614"/>
          <a:ext cx="5379720" cy="4076897"/>
        </p:xfrm>
        <a:graphic>
          <a:graphicData uri="http://schemas.openxmlformats.org/drawingml/2006/chart">
            <c:chart xmlns:c="http://schemas.openxmlformats.org/drawingml/2006/chart" xmlns:r="http://schemas.openxmlformats.org/officeDocument/2006/relationships" r:id="rId5"/>
          </a:graphicData>
        </a:graphic>
      </p:graphicFrame>
      <p:pic>
        <p:nvPicPr>
          <p:cNvPr id="9" name="Image 8">
            <a:extLst>
              <a:ext uri="{FF2B5EF4-FFF2-40B4-BE49-F238E27FC236}">
                <a16:creationId xmlns:a16="http://schemas.microsoft.com/office/drawing/2014/main" id="{D6D56368-A243-F459-7566-A54C6D810942}"/>
              </a:ext>
            </a:extLst>
          </p:cNvPr>
          <p:cNvPicPr>
            <a:picLocks noChangeAspect="1"/>
          </p:cNvPicPr>
          <p:nvPr/>
        </p:nvPicPr>
        <p:blipFill>
          <a:blip r:embed="rId6"/>
          <a:stretch>
            <a:fillRect/>
          </a:stretch>
        </p:blipFill>
        <p:spPr>
          <a:xfrm>
            <a:off x="1101113" y="4361288"/>
            <a:ext cx="6292113" cy="367571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2" name="TextBox 24">
            <a:extLst>
              <a:ext uri="{FF2B5EF4-FFF2-40B4-BE49-F238E27FC236}">
                <a16:creationId xmlns:a16="http://schemas.microsoft.com/office/drawing/2014/main" id="{68C32156-36A3-DDA3-A83B-CACE3B82F2F3}"/>
              </a:ext>
            </a:extLst>
          </p:cNvPr>
          <p:cNvSpPr txBox="1"/>
          <p:nvPr/>
        </p:nvSpPr>
        <p:spPr>
          <a:xfrm>
            <a:off x="3128462" y="580060"/>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1" name="Shape 4">
            <a:extLst>
              <a:ext uri="{FF2B5EF4-FFF2-40B4-BE49-F238E27FC236}">
                <a16:creationId xmlns:a16="http://schemas.microsoft.com/office/drawing/2014/main" id="{21E15D58-84AC-2B38-A191-C9181861D386}"/>
              </a:ext>
            </a:extLst>
          </p:cNvPr>
          <p:cNvSpPr/>
          <p:nvPr/>
        </p:nvSpPr>
        <p:spPr>
          <a:xfrm>
            <a:off x="13639800" y="3493175"/>
            <a:ext cx="2895600" cy="709081"/>
          </a:xfrm>
          <a:prstGeom prst="roundRect">
            <a:avLst>
              <a:gd name="adj" fmla="val 13158"/>
            </a:avLst>
          </a:prstGeom>
          <a:solidFill>
            <a:srgbClr val="FAEEDA"/>
          </a:solidFill>
          <a:ln w="12700">
            <a:solidFill>
              <a:srgbClr val="FAC775"/>
            </a:solidFill>
            <a:prstDash val="solid"/>
          </a:ln>
        </p:spPr>
        <p:txBody>
          <a:bodyPr/>
          <a:lstStyle/>
          <a:p>
            <a:pPr marL="0" algn="r" defTabSz="914400" rtl="1" eaLnBrk="1" latinLnBrk="0" hangingPunct="1"/>
            <a:endParaRPr lang="fr-FR" sz="4000"/>
          </a:p>
        </p:txBody>
      </p:sp>
      <p:sp>
        <p:nvSpPr>
          <p:cNvPr id="15" name="Text 5">
            <a:extLst>
              <a:ext uri="{FF2B5EF4-FFF2-40B4-BE49-F238E27FC236}">
                <a16:creationId xmlns:a16="http://schemas.microsoft.com/office/drawing/2014/main" id="{D1CDDDD1-0D45-2463-C865-968EE638AB55}"/>
              </a:ext>
            </a:extLst>
          </p:cNvPr>
          <p:cNvSpPr/>
          <p:nvPr/>
        </p:nvSpPr>
        <p:spPr>
          <a:xfrm>
            <a:off x="14036040" y="3677890"/>
            <a:ext cx="2103120" cy="347472"/>
          </a:xfrm>
          <a:prstGeom prst="rect">
            <a:avLst/>
          </a:prstGeom>
          <a:noFill/>
          <a:ln/>
        </p:spPr>
        <p:txBody>
          <a:bodyPr wrap="square" rtlCol="0" anchor="ctr"/>
          <a:lstStyle/>
          <a:p>
            <a:pPr marL="0" indent="0" algn="ctr" rtl="1">
              <a:buNone/>
            </a:pPr>
            <a:r>
              <a:rPr lang="ar-SA" sz="5400" b="1" dirty="0">
                <a:solidFill>
                  <a:srgbClr val="7A3E00"/>
                </a:solidFill>
                <a:latin typeface="Microsoft Uighur" panose="02000000000000000000" pitchFamily="2" charset="-78"/>
                <a:ea typeface="Calibri" pitchFamily="34" charset="-122"/>
                <a:cs typeface="Microsoft Uighur" panose="02000000000000000000" pitchFamily="2" charset="-78"/>
              </a:rPr>
              <a:t>رياضيات</a:t>
            </a:r>
            <a:endParaRPr lang="en-US" sz="5400" b="1" dirty="0">
              <a:latin typeface="Microsoft Uighur" panose="02000000000000000000" pitchFamily="2" charset="-78"/>
              <a:cs typeface="Microsoft Uighur" panose="02000000000000000000" pitchFamily="2" charset="-78"/>
            </a:endParaRPr>
          </a:p>
        </p:txBody>
      </p:sp>
      <p:pic>
        <p:nvPicPr>
          <p:cNvPr id="13" name="Image 12">
            <a:extLst>
              <a:ext uri="{FF2B5EF4-FFF2-40B4-BE49-F238E27FC236}">
                <a16:creationId xmlns:a16="http://schemas.microsoft.com/office/drawing/2014/main" id="{5700D578-F3BD-9B57-6DCC-1FEA2F29A23D}"/>
              </a:ext>
            </a:extLst>
          </p:cNvPr>
          <p:cNvPicPr>
            <a:picLocks noChangeAspect="1"/>
          </p:cNvPicPr>
          <p:nvPr/>
        </p:nvPicPr>
        <p:blipFill>
          <a:blip r:embed="rId7">
            <a:extLst>
              <a:ext uri="{28A0092B-C50C-407E-A947-70E740481C1C}">
                <a14:useLocalDpi xmlns:a14="http://schemas.microsoft.com/office/drawing/2010/main" val="0"/>
              </a:ext>
            </a:extLst>
          </a:blip>
          <a:srcRect l="49796" t="53939" b="-2538"/>
          <a:stretch>
            <a:fillRect/>
          </a:stretch>
        </p:blipFill>
        <p:spPr>
          <a:xfrm>
            <a:off x="12939873" y="4593806"/>
            <a:ext cx="4877577" cy="3451229"/>
          </a:xfrm>
          <a:prstGeom prst="rect">
            <a:avLst/>
          </a:prstGeom>
        </p:spPr>
      </p:pic>
      <p:sp>
        <p:nvSpPr>
          <p:cNvPr id="10" name="Rectangle 9">
            <a:extLst>
              <a:ext uri="{FF2B5EF4-FFF2-40B4-BE49-F238E27FC236}">
                <a16:creationId xmlns:a16="http://schemas.microsoft.com/office/drawing/2014/main" id="{FFEC5EA1-B342-A4C8-25A2-F587B9E312B9}"/>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TextBox 24">
            <a:extLst>
              <a:ext uri="{FF2B5EF4-FFF2-40B4-BE49-F238E27FC236}">
                <a16:creationId xmlns:a16="http://schemas.microsoft.com/office/drawing/2014/main" id="{2C1F3E7D-B7C2-01EA-29FD-A3C688324A54}"/>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Freeform 22">
            <a:extLst>
              <a:ext uri="{FF2B5EF4-FFF2-40B4-BE49-F238E27FC236}">
                <a16:creationId xmlns:a16="http://schemas.microsoft.com/office/drawing/2014/main" id="{6F72D709-C4B2-39FE-F33C-D3CF068B3C0F}"/>
              </a:ext>
            </a:extLst>
          </p:cNvPr>
          <p:cNvSpPr/>
          <p:nvPr/>
        </p:nvSpPr>
        <p:spPr>
          <a:xfrm rot="-10800000">
            <a:off x="10744200" y="991440"/>
            <a:ext cx="7772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19" name="TextBox 34">
            <a:extLst>
              <a:ext uri="{FF2B5EF4-FFF2-40B4-BE49-F238E27FC236}">
                <a16:creationId xmlns:a16="http://schemas.microsoft.com/office/drawing/2014/main" id="{2984105F-9058-79A9-B527-8707869309BF}"/>
              </a:ext>
            </a:extLst>
          </p:cNvPr>
          <p:cNvSpPr txBox="1"/>
          <p:nvPr/>
        </p:nvSpPr>
        <p:spPr>
          <a:xfrm>
            <a:off x="11353800" y="1526299"/>
            <a:ext cx="63219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20" name="Shape 4">
            <a:extLst>
              <a:ext uri="{FF2B5EF4-FFF2-40B4-BE49-F238E27FC236}">
                <a16:creationId xmlns:a16="http://schemas.microsoft.com/office/drawing/2014/main" id="{C9EDC64F-BC07-2523-1AB2-C673D629612A}"/>
              </a:ext>
            </a:extLst>
          </p:cNvPr>
          <p:cNvSpPr/>
          <p:nvPr/>
        </p:nvSpPr>
        <p:spPr>
          <a:xfrm>
            <a:off x="11263830" y="8408233"/>
            <a:ext cx="3061770" cy="887328"/>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21" name="Text 5">
            <a:extLst>
              <a:ext uri="{FF2B5EF4-FFF2-40B4-BE49-F238E27FC236}">
                <a16:creationId xmlns:a16="http://schemas.microsoft.com/office/drawing/2014/main" id="{B7CAA060-00ED-E7B6-67D0-4472255C92CE}"/>
              </a:ext>
            </a:extLst>
          </p:cNvPr>
          <p:cNvSpPr/>
          <p:nvPr/>
        </p:nvSpPr>
        <p:spPr>
          <a:xfrm>
            <a:off x="11660411" y="8619906"/>
            <a:ext cx="2375629" cy="412902"/>
          </a:xfrm>
          <a:prstGeom prst="rect">
            <a:avLst/>
          </a:prstGeom>
          <a:noFill/>
          <a:ln/>
        </p:spPr>
        <p:txBody>
          <a:bodyPr wrap="square" rtlCol="0" anchor="ctr"/>
          <a:lstStyle/>
          <a:p>
            <a:pPr marL="0" indent="0" algn="ctr" rtl="1">
              <a:buNone/>
            </a:pPr>
            <a:r>
              <a:rPr lang="ar-SA" sz="3600" b="1" dirty="0">
                <a:solidFill>
                  <a:srgbClr val="185FA5"/>
                </a:solidFill>
                <a:latin typeface="Microsoft Uighur" panose="02000000000000000000" pitchFamily="2" charset="-78"/>
                <a:ea typeface="Calibri" pitchFamily="34" charset="-122"/>
                <a:cs typeface="Microsoft Uighur" panose="02000000000000000000" pitchFamily="2" charset="-78"/>
              </a:rPr>
              <a:t>الأداء الحقيقي</a:t>
            </a:r>
            <a:endParaRPr lang="en-US" sz="3600" b="1" dirty="0">
              <a:latin typeface="Microsoft Uighur" panose="02000000000000000000" pitchFamily="2" charset="-78"/>
              <a:cs typeface="Microsoft Uighur" panose="02000000000000000000" pitchFamily="2" charset="-78"/>
            </a:endParaRPr>
          </a:p>
        </p:txBody>
      </p:sp>
      <p:sp>
        <p:nvSpPr>
          <p:cNvPr id="23" name="Shape 4">
            <a:extLst>
              <a:ext uri="{FF2B5EF4-FFF2-40B4-BE49-F238E27FC236}">
                <a16:creationId xmlns:a16="http://schemas.microsoft.com/office/drawing/2014/main" id="{8BF04A78-D55E-A807-7E3F-7402784A48F6}"/>
              </a:ext>
            </a:extLst>
          </p:cNvPr>
          <p:cNvSpPr/>
          <p:nvPr/>
        </p:nvSpPr>
        <p:spPr>
          <a:xfrm>
            <a:off x="2247746" y="8456397"/>
            <a:ext cx="2604570" cy="803940"/>
          </a:xfrm>
          <a:prstGeom prst="roundRect">
            <a:avLst>
              <a:gd name="adj" fmla="val 13158"/>
            </a:avLst>
          </a:prstGeom>
          <a:solidFill>
            <a:srgbClr val="E6F1FB"/>
          </a:solidFill>
          <a:ln w="12700">
            <a:solidFill>
              <a:srgbClr val="B5D4F4"/>
            </a:solidFill>
            <a:prstDash val="solid"/>
          </a:ln>
        </p:spPr>
        <p:txBody>
          <a:bodyPr/>
          <a:lstStyle/>
          <a:p>
            <a:pPr marL="0" algn="r" defTabSz="914400" rtl="1" eaLnBrk="1" latinLnBrk="0" hangingPunct="1"/>
            <a:endParaRPr lang="fr-FR" dirty="0"/>
          </a:p>
        </p:txBody>
      </p:sp>
      <p:sp>
        <p:nvSpPr>
          <p:cNvPr id="17" name="Text 5">
            <a:extLst>
              <a:ext uri="{FF2B5EF4-FFF2-40B4-BE49-F238E27FC236}">
                <a16:creationId xmlns:a16="http://schemas.microsoft.com/office/drawing/2014/main" id="{66B3DAFD-C22B-6F62-583B-80DC6A2CBAA3}"/>
              </a:ext>
            </a:extLst>
          </p:cNvPr>
          <p:cNvSpPr/>
          <p:nvPr/>
        </p:nvSpPr>
        <p:spPr>
          <a:xfrm>
            <a:off x="2614988" y="8648795"/>
            <a:ext cx="1904649" cy="347472"/>
          </a:xfrm>
          <a:prstGeom prst="rect">
            <a:avLst/>
          </a:prstGeom>
          <a:noFill/>
          <a:ln/>
        </p:spPr>
        <p:txBody>
          <a:bodyPr wrap="square" rtlCol="0" anchor="ctr"/>
          <a:lstStyle/>
          <a:p>
            <a:pPr marL="0" indent="0" algn="ctr" rtl="1">
              <a:buNone/>
            </a:pPr>
            <a:r>
              <a:rPr lang="ar-SA" sz="3600" b="1" dirty="0">
                <a:solidFill>
                  <a:srgbClr val="185FA5"/>
                </a:solidFill>
                <a:latin typeface="Microsoft Uighur" panose="02000000000000000000" pitchFamily="2" charset="-78"/>
                <a:ea typeface="Calibri" pitchFamily="34" charset="-122"/>
                <a:cs typeface="Microsoft Uighur" panose="02000000000000000000" pitchFamily="2" charset="-78"/>
              </a:rPr>
              <a:t>الأداء المتوقع</a:t>
            </a:r>
            <a:endParaRPr lang="en-US" sz="3600" b="1" dirty="0">
              <a:latin typeface="Microsoft Uighur" panose="02000000000000000000" pitchFamily="2" charset="-78"/>
              <a:cs typeface="Microsoft Uighur" panose="02000000000000000000" pitchFamily="2" charset="-78"/>
            </a:endParaRPr>
          </a:p>
        </p:txBody>
      </p:sp>
      <p:sp>
        <p:nvSpPr>
          <p:cNvPr id="18" name="Text 5">
            <a:extLst>
              <a:ext uri="{FF2B5EF4-FFF2-40B4-BE49-F238E27FC236}">
                <a16:creationId xmlns:a16="http://schemas.microsoft.com/office/drawing/2014/main" id="{EA898B9C-D791-BAFF-447E-0A81FC9FE3F0}"/>
              </a:ext>
            </a:extLst>
          </p:cNvPr>
          <p:cNvSpPr/>
          <p:nvPr/>
        </p:nvSpPr>
        <p:spPr>
          <a:xfrm>
            <a:off x="2895600" y="3527033"/>
            <a:ext cx="2444805" cy="359081"/>
          </a:xfrm>
          <a:prstGeom prst="rect">
            <a:avLst/>
          </a:prstGeom>
          <a:noFill/>
          <a:ln/>
        </p:spPr>
        <p:txBody>
          <a:bodyPr wrap="square" rtlCol="0" anchor="ctr"/>
          <a:lstStyle/>
          <a:p>
            <a:pPr marL="0" indent="0" algn="ctr" rtl="1">
              <a:buNone/>
            </a:pPr>
            <a:r>
              <a:rPr lang="ar-MA" sz="3600" b="1" dirty="0">
                <a:solidFill>
                  <a:srgbClr val="185FA5"/>
                </a:solidFill>
                <a:latin typeface="Microsoft Uighur" panose="02000000000000000000" pitchFamily="2" charset="-78"/>
                <a:ea typeface="Calibri" pitchFamily="34" charset="-122"/>
                <a:cs typeface="Microsoft Uighur" panose="02000000000000000000" pitchFamily="2" charset="-78"/>
              </a:rPr>
              <a:t>المستوى الخامس</a:t>
            </a:r>
            <a:endParaRPr lang="en-US" sz="3600" b="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28690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229B4F-E9C4-2B4E-9797-CD64BC2E3FB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440295C-703E-D8CE-6382-01D7FC15E401}"/>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01CAE06C-B19D-0C6F-95C7-FDC58B868D3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90BA762E-AD9F-8A44-6A35-7249BE0B630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A26038D3-AEFD-FEC8-BA09-DA0218C11611}"/>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040DC1B9-5EB2-C4DE-7AEF-DB27AEBFFAD0}"/>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2B55EA28-3AD8-110B-4272-50A2E7F70691}"/>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2" name="Text 8">
            <a:extLst>
              <a:ext uri="{FF2B5EF4-FFF2-40B4-BE49-F238E27FC236}">
                <a16:creationId xmlns:a16="http://schemas.microsoft.com/office/drawing/2014/main" id="{C720DF3C-CC81-9F5D-D8ED-4945D80A30E0}"/>
              </a:ext>
            </a:extLst>
          </p:cNvPr>
          <p:cNvSpPr/>
          <p:nvPr/>
        </p:nvSpPr>
        <p:spPr>
          <a:xfrm>
            <a:off x="3199361" y="4575592"/>
            <a:ext cx="2377440" cy="384048"/>
          </a:xfrm>
          <a:prstGeom prst="rect">
            <a:avLst/>
          </a:prstGeom>
          <a:noFill/>
          <a:ln/>
        </p:spPr>
        <p:txBody>
          <a:bodyPr wrap="square" rtlCol="0" anchor="ctr"/>
          <a:lstStyle/>
          <a:p>
            <a:pPr marL="0" indent="0" algn="ctr" rtl="1">
              <a:buNone/>
            </a:pPr>
            <a:r>
              <a:rPr lang="en-US" sz="4400" b="1" dirty="0">
                <a:solidFill>
                  <a:srgbClr val="FFFFFF"/>
                </a:solidFill>
                <a:latin typeface="Microsoft Uighur" panose="02000000000000000000" pitchFamily="2" charset="-78"/>
                <a:ea typeface="Calibri" pitchFamily="34" charset="-122"/>
                <a:cs typeface="Microsoft Uighur" panose="02000000000000000000" pitchFamily="2" charset="-78"/>
              </a:rPr>
              <a:t>جمع</a:t>
            </a:r>
            <a:endParaRPr lang="en-US" sz="4400" b="1" dirty="0">
              <a:latin typeface="Microsoft Uighur" panose="02000000000000000000" pitchFamily="2" charset="-78"/>
              <a:cs typeface="Microsoft Uighur" panose="02000000000000000000" pitchFamily="2" charset="-78"/>
            </a:endParaRPr>
          </a:p>
        </p:txBody>
      </p:sp>
      <p:sp>
        <p:nvSpPr>
          <p:cNvPr id="43" name="Text 17">
            <a:extLst>
              <a:ext uri="{FF2B5EF4-FFF2-40B4-BE49-F238E27FC236}">
                <a16:creationId xmlns:a16="http://schemas.microsoft.com/office/drawing/2014/main" id="{2D1754CD-9ED0-31EB-ABAD-C8E44A2F0564}"/>
              </a:ext>
            </a:extLst>
          </p:cNvPr>
          <p:cNvSpPr/>
          <p:nvPr/>
        </p:nvSpPr>
        <p:spPr>
          <a:xfrm>
            <a:off x="7993380" y="4593806"/>
            <a:ext cx="2377440" cy="384048"/>
          </a:xfrm>
          <a:prstGeom prst="rect">
            <a:avLst/>
          </a:prstGeom>
          <a:noFill/>
          <a:ln/>
        </p:spPr>
        <p:txBody>
          <a:bodyPr wrap="square" rtlCol="0" anchor="ctr"/>
          <a:lstStyle/>
          <a:p>
            <a:pPr marL="0" indent="0" algn="ctr" rtl="1">
              <a:buNone/>
            </a:pPr>
            <a:r>
              <a:rPr lang="en-US" sz="4400" b="1" dirty="0">
                <a:solidFill>
                  <a:srgbClr val="FFFFFF"/>
                </a:solidFill>
                <a:latin typeface="Microsoft Uighur" panose="02000000000000000000" pitchFamily="2" charset="-78"/>
                <a:ea typeface="Calibri" pitchFamily="34" charset="-122"/>
                <a:cs typeface="Microsoft Uighur" panose="02000000000000000000" pitchFamily="2" charset="-78"/>
              </a:rPr>
              <a:t>طرح</a:t>
            </a:r>
            <a:endParaRPr lang="en-US" sz="4400" b="1" dirty="0">
              <a:latin typeface="Microsoft Uighur" panose="02000000000000000000" pitchFamily="2" charset="-78"/>
              <a:cs typeface="Microsoft Uighur" panose="02000000000000000000" pitchFamily="2" charset="-78"/>
            </a:endParaRPr>
          </a:p>
        </p:txBody>
      </p:sp>
      <p:sp>
        <p:nvSpPr>
          <p:cNvPr id="49" name="Text 23">
            <a:extLst>
              <a:ext uri="{FF2B5EF4-FFF2-40B4-BE49-F238E27FC236}">
                <a16:creationId xmlns:a16="http://schemas.microsoft.com/office/drawing/2014/main" id="{0BE124B7-E7A8-385D-55D2-F2105825436E}"/>
              </a:ext>
            </a:extLst>
          </p:cNvPr>
          <p:cNvSpPr/>
          <p:nvPr/>
        </p:nvSpPr>
        <p:spPr>
          <a:xfrm>
            <a:off x="7820371" y="6523264"/>
            <a:ext cx="1737360" cy="640080"/>
          </a:xfrm>
          <a:prstGeom prst="rect">
            <a:avLst/>
          </a:prstGeom>
          <a:noFill/>
          <a:ln/>
        </p:spPr>
        <p:txBody>
          <a:bodyPr wrap="square" rtlCol="0" anchor="ctr"/>
          <a:lstStyle/>
          <a:p>
            <a:pPr marL="0" indent="0" algn="l" defTabSz="914400" rtl="0" eaLnBrk="1" latinLnBrk="0" hangingPunct="1">
              <a:buNone/>
            </a:pPr>
            <a:endParaRPr lang="en-US" sz="4400" b="1" dirty="0">
              <a:latin typeface="Microsoft Uighur" panose="02000000000000000000" pitchFamily="2" charset="-78"/>
              <a:cs typeface="Microsoft Uighur" panose="02000000000000000000" pitchFamily="2" charset="-78"/>
            </a:endParaRPr>
          </a:p>
        </p:txBody>
      </p:sp>
      <p:sp>
        <p:nvSpPr>
          <p:cNvPr id="52" name="Text 26">
            <a:extLst>
              <a:ext uri="{FF2B5EF4-FFF2-40B4-BE49-F238E27FC236}">
                <a16:creationId xmlns:a16="http://schemas.microsoft.com/office/drawing/2014/main" id="{D96AF523-D0AB-8C87-F489-E0D73BD60695}"/>
              </a:ext>
            </a:extLst>
          </p:cNvPr>
          <p:cNvSpPr/>
          <p:nvPr/>
        </p:nvSpPr>
        <p:spPr>
          <a:xfrm>
            <a:off x="12987770" y="4674980"/>
            <a:ext cx="3418089" cy="384048"/>
          </a:xfrm>
          <a:prstGeom prst="rect">
            <a:avLst/>
          </a:prstGeom>
          <a:noFill/>
          <a:ln/>
        </p:spPr>
        <p:txBody>
          <a:bodyPr wrap="square" rtlCol="0" anchor="ctr"/>
          <a:lstStyle/>
          <a:p>
            <a:pPr marL="0" indent="0" algn="ctr" rtl="1">
              <a:buNone/>
            </a:pPr>
            <a:r>
              <a:rPr lang="en-US" sz="4400" b="1" dirty="0">
                <a:solidFill>
                  <a:srgbClr val="FFFFFF"/>
                </a:solidFill>
                <a:latin typeface="Microsoft Uighur" panose="02000000000000000000" pitchFamily="2" charset="-78"/>
                <a:ea typeface="Calibri" pitchFamily="34" charset="-122"/>
                <a:cs typeface="Microsoft Uighur" panose="02000000000000000000" pitchFamily="2" charset="-78"/>
              </a:rPr>
              <a:t>ضرب</a:t>
            </a:r>
            <a:endParaRPr lang="en-US" sz="4400" b="1" dirty="0">
              <a:latin typeface="Microsoft Uighur" panose="02000000000000000000" pitchFamily="2" charset="-78"/>
              <a:cs typeface="Microsoft Uighur" panose="02000000000000000000" pitchFamily="2" charset="-78"/>
            </a:endParaRPr>
          </a:p>
        </p:txBody>
      </p:sp>
      <p:sp>
        <p:nvSpPr>
          <p:cNvPr id="58" name="Text 32">
            <a:extLst>
              <a:ext uri="{FF2B5EF4-FFF2-40B4-BE49-F238E27FC236}">
                <a16:creationId xmlns:a16="http://schemas.microsoft.com/office/drawing/2014/main" id="{02388171-0BF3-A273-20E6-910BDB2C9B04}"/>
              </a:ext>
            </a:extLst>
          </p:cNvPr>
          <p:cNvSpPr/>
          <p:nvPr/>
        </p:nvSpPr>
        <p:spPr>
          <a:xfrm>
            <a:off x="13315432" y="6596416"/>
            <a:ext cx="2497834" cy="640080"/>
          </a:xfrm>
          <a:prstGeom prst="rect">
            <a:avLst/>
          </a:prstGeom>
          <a:noFill/>
          <a:ln/>
        </p:spPr>
        <p:txBody>
          <a:bodyPr wrap="square" rtlCol="0" anchor="ctr"/>
          <a:lstStyle/>
          <a:p>
            <a:pPr marL="0" indent="0" algn="r" defTabSz="914400" rtl="1" eaLnBrk="1" latinLnBrk="0" hangingPunct="1">
              <a:buNone/>
            </a:pPr>
            <a:endParaRPr lang="en-US" sz="4400" b="1" dirty="0">
              <a:latin typeface="Microsoft Uighur" panose="02000000000000000000" pitchFamily="2" charset="-78"/>
              <a:cs typeface="Microsoft Uighur" panose="02000000000000000000" pitchFamily="2" charset="-78"/>
            </a:endParaRPr>
          </a:p>
        </p:txBody>
      </p:sp>
      <p:grpSp>
        <p:nvGrpSpPr>
          <p:cNvPr id="9" name="Group 7">
            <a:extLst>
              <a:ext uri="{FF2B5EF4-FFF2-40B4-BE49-F238E27FC236}">
                <a16:creationId xmlns:a16="http://schemas.microsoft.com/office/drawing/2014/main" id="{0EFBD1D2-DB35-904A-4D2C-E74B1CB9CD96}"/>
              </a:ext>
            </a:extLst>
          </p:cNvPr>
          <p:cNvGrpSpPr/>
          <p:nvPr/>
        </p:nvGrpSpPr>
        <p:grpSpPr>
          <a:xfrm>
            <a:off x="758972" y="4674980"/>
            <a:ext cx="17155295" cy="3323988"/>
            <a:chOff x="0" y="0"/>
            <a:chExt cx="1997927" cy="1929667"/>
          </a:xfrm>
        </p:grpSpPr>
        <p:sp>
          <p:nvSpPr>
            <p:cNvPr id="10" name="Freeform 8">
              <a:extLst>
                <a:ext uri="{FF2B5EF4-FFF2-40B4-BE49-F238E27FC236}">
                  <a16:creationId xmlns:a16="http://schemas.microsoft.com/office/drawing/2014/main" id="{343FDF1A-D96B-E839-DD3A-24046178D1AA}"/>
                </a:ext>
              </a:extLst>
            </p:cNvPr>
            <p:cNvSpPr/>
            <p:nvPr/>
          </p:nvSpPr>
          <p:spPr>
            <a:xfrm>
              <a:off x="0" y="0"/>
              <a:ext cx="1997927" cy="1929667"/>
            </a:xfrm>
            <a:prstGeom prst="roundRect">
              <a:avLst>
                <a:gd name="adj" fmla="val 13935"/>
              </a:avLst>
            </a:prstGeom>
            <a:solidFill>
              <a:srgbClr val="FFFFFF"/>
            </a:solidFill>
            <a:ln w="38100" cap="sq">
              <a:solidFill>
                <a:srgbClr val="116176"/>
              </a:solidFill>
              <a:prstDash val="solid"/>
              <a:miter/>
            </a:ln>
          </p:spPr>
          <p:txBody>
            <a:bodyPr/>
            <a:lstStyle/>
            <a:p>
              <a:pPr marL="0" algn="r" defTabSz="914400" rtl="1" eaLnBrk="1" latinLnBrk="0" hangingPunct="1"/>
              <a:endParaRPr lang="fr-FR" dirty="0"/>
            </a:p>
          </p:txBody>
        </p:sp>
        <p:sp>
          <p:nvSpPr>
            <p:cNvPr id="11" name="TextBox 9">
              <a:extLst>
                <a:ext uri="{FF2B5EF4-FFF2-40B4-BE49-F238E27FC236}">
                  <a16:creationId xmlns:a16="http://schemas.microsoft.com/office/drawing/2014/main" id="{DC991C5C-3F7B-937D-7F55-0F746571134B}"/>
                </a:ext>
              </a:extLst>
            </p:cNvPr>
            <p:cNvSpPr txBox="1"/>
            <p:nvPr/>
          </p:nvSpPr>
          <p:spPr>
            <a:xfrm>
              <a:off x="0" y="0"/>
              <a:ext cx="1997927" cy="1929667"/>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grpSp>
        <p:nvGrpSpPr>
          <p:cNvPr id="12" name="Group 13">
            <a:extLst>
              <a:ext uri="{FF2B5EF4-FFF2-40B4-BE49-F238E27FC236}">
                <a16:creationId xmlns:a16="http://schemas.microsoft.com/office/drawing/2014/main" id="{4F38ED07-F3D6-2F02-4D99-9BD08CB873AF}"/>
              </a:ext>
            </a:extLst>
          </p:cNvPr>
          <p:cNvGrpSpPr/>
          <p:nvPr/>
        </p:nvGrpSpPr>
        <p:grpSpPr>
          <a:xfrm>
            <a:off x="12153966" y="3183309"/>
            <a:ext cx="5582756" cy="1111031"/>
            <a:chOff x="0" y="0"/>
            <a:chExt cx="1027957" cy="217220"/>
          </a:xfrm>
        </p:grpSpPr>
        <p:sp>
          <p:nvSpPr>
            <p:cNvPr id="13" name="Freeform 14">
              <a:extLst>
                <a:ext uri="{FF2B5EF4-FFF2-40B4-BE49-F238E27FC236}">
                  <a16:creationId xmlns:a16="http://schemas.microsoft.com/office/drawing/2014/main" id="{A951BA73-D9F8-A0D1-5088-ECFDE9A5A50A}"/>
                </a:ext>
              </a:extLst>
            </p:cNvPr>
            <p:cNvSpPr/>
            <p:nvPr/>
          </p:nvSpPr>
          <p:spPr>
            <a:xfrm>
              <a:off x="0" y="0"/>
              <a:ext cx="1027957" cy="217220"/>
            </a:xfrm>
            <a:prstGeom prst="roundRect">
              <a:avLst>
                <a:gd name="adj" fmla="val 26745"/>
              </a:avLst>
            </a:prstGeom>
            <a:solidFill>
              <a:srgbClr val="E8DED6"/>
            </a:solidFill>
          </p:spPr>
          <p:txBody>
            <a:bodyPr/>
            <a:lstStyle/>
            <a:p>
              <a:pPr marL="0" algn="l" defTabSz="914400" rtl="0" eaLnBrk="1" latinLnBrk="0" hangingPunct="1"/>
              <a:endParaRPr lang="fr-FR"/>
            </a:p>
          </p:txBody>
        </p:sp>
        <p:sp>
          <p:nvSpPr>
            <p:cNvPr id="16" name="TextBox 15">
              <a:extLst>
                <a:ext uri="{FF2B5EF4-FFF2-40B4-BE49-F238E27FC236}">
                  <a16:creationId xmlns:a16="http://schemas.microsoft.com/office/drawing/2014/main" id="{CA836ED8-F913-2BF3-9346-29E446C0EF17}"/>
                </a:ext>
              </a:extLst>
            </p:cNvPr>
            <p:cNvSpPr txBox="1"/>
            <p:nvPr/>
          </p:nvSpPr>
          <p:spPr>
            <a:xfrm>
              <a:off x="0" y="0"/>
              <a:ext cx="1027957" cy="217220"/>
            </a:xfrm>
            <a:prstGeom prst="rect">
              <a:avLst/>
            </a:prstGeom>
          </p:spPr>
          <p:txBody>
            <a:bodyPr lIns="50800" tIns="50800" rIns="50800" bIns="50800" rtlCol="0" anchor="ctr"/>
            <a:lstStyle/>
            <a:p>
              <a:pPr marL="0" algn="ctr" defTabSz="914400" rtl="0" eaLnBrk="1" latinLnBrk="0" hangingPunct="1">
                <a:lnSpc>
                  <a:spcPts val="2160"/>
                </a:lnSpc>
              </a:pPr>
              <a:endParaRPr/>
            </a:p>
          </p:txBody>
        </p:sp>
      </p:grpSp>
      <p:sp>
        <p:nvSpPr>
          <p:cNvPr id="17" name="ZoneTexte 16">
            <a:extLst>
              <a:ext uri="{FF2B5EF4-FFF2-40B4-BE49-F238E27FC236}">
                <a16:creationId xmlns:a16="http://schemas.microsoft.com/office/drawing/2014/main" id="{2F97A1D2-C026-A6BC-FCFC-2F9C9DAF2081}"/>
              </a:ext>
            </a:extLst>
          </p:cNvPr>
          <p:cNvSpPr txBox="1"/>
          <p:nvPr/>
        </p:nvSpPr>
        <p:spPr>
          <a:xfrm>
            <a:off x="738770" y="4404962"/>
            <a:ext cx="16936992" cy="3323987"/>
          </a:xfrm>
          <a:prstGeom prst="rect">
            <a:avLst/>
          </a:prstGeom>
          <a:noFill/>
        </p:spPr>
        <p:txBody>
          <a:bodyPr wrap="square" rtlCol="0">
            <a:spAutoFit/>
          </a:bodyPr>
          <a:lstStyle/>
          <a:p>
            <a:pPr marL="857250" lvl="0" indent="-857250" algn="r" rtl="1">
              <a:lnSpc>
                <a:spcPct val="150000"/>
              </a:lnSpc>
              <a:buFont typeface="Arial" panose="020B0604020202020204" pitchFamily="34" charset="0"/>
              <a:buChar char="•"/>
              <a:defRPr/>
            </a:pPr>
            <a:r>
              <a:rPr lang="ar-MA" sz="4800" b="1" dirty="0">
                <a:solidFill>
                  <a:srgbClr val="000000"/>
                </a:solidFill>
                <a:latin typeface="Microsoft Uighur" panose="02000000000000000000" pitchFamily="2" charset="-78"/>
                <a:ea typeface="Traditional Arabic Bold"/>
                <a:cs typeface="Microsoft Uighur" panose="02000000000000000000" pitchFamily="2" charset="-78"/>
                <a:rtl/>
              </a:rPr>
              <a:t>تصوُّرنا لحجم التعثر لا يتوافق وواقع التعلمات الفعلي بمؤسساتنا التعليمية.</a:t>
            </a:r>
          </a:p>
          <a:p>
            <a:pPr marL="857250" lvl="0" indent="-857250" algn="r" rtl="1">
              <a:lnSpc>
                <a:spcPct val="150000"/>
              </a:lnSpc>
              <a:buFont typeface="Arial" panose="020B0604020202020204" pitchFamily="34" charset="0"/>
              <a:buChar char="•"/>
              <a:defRPr/>
            </a:pPr>
            <a:r>
              <a:rPr lang="ar-MA" sz="4800" b="1" dirty="0">
                <a:solidFill>
                  <a:srgbClr val="000000"/>
                </a:solidFill>
                <a:latin typeface="Microsoft Uighur" panose="02000000000000000000" pitchFamily="2" charset="-78"/>
                <a:ea typeface="Traditional Arabic Bold"/>
                <a:cs typeface="Microsoft Uighur" panose="02000000000000000000" pitchFamily="2" charset="-78"/>
                <a:rtl/>
              </a:rPr>
              <a:t>وجود هوة بين ملمح الدخول المتوقع حسب المستويات الدراسية  و مستوى الأداء الحقيقي لفئة عريضة </a:t>
            </a:r>
            <a:r>
              <a:rPr lang="fr-FR" sz="4800" b="1" dirty="0">
                <a:solidFill>
                  <a:srgbClr val="000000"/>
                </a:solidFill>
                <a:latin typeface="Microsoft Uighur" panose="02000000000000000000" pitchFamily="2" charset="-78"/>
                <a:ea typeface="Traditional Arabic Bold"/>
                <a:cs typeface="Microsoft Uighur" panose="02000000000000000000" pitchFamily="2" charset="-78"/>
                <a:rtl/>
              </a:rPr>
              <a:t>(80%) </a:t>
            </a:r>
            <a:r>
              <a:rPr lang="ar-MA" sz="4800" b="1" dirty="0">
                <a:solidFill>
                  <a:srgbClr val="000000"/>
                </a:solidFill>
                <a:latin typeface="Microsoft Uighur" panose="02000000000000000000" pitchFamily="2" charset="-78"/>
                <a:ea typeface="Traditional Arabic Bold"/>
                <a:cs typeface="Microsoft Uighur" panose="02000000000000000000" pitchFamily="2" charset="-78"/>
                <a:rtl/>
              </a:rPr>
              <a:t>من المتعلمين. </a:t>
            </a:r>
          </a:p>
        </p:txBody>
      </p:sp>
      <p:sp>
        <p:nvSpPr>
          <p:cNvPr id="18" name="TextBox 34">
            <a:extLst>
              <a:ext uri="{FF2B5EF4-FFF2-40B4-BE49-F238E27FC236}">
                <a16:creationId xmlns:a16="http://schemas.microsoft.com/office/drawing/2014/main" id="{B928A941-031D-CBB5-A8E6-7F2DF0627D11}"/>
              </a:ext>
            </a:extLst>
          </p:cNvPr>
          <p:cNvSpPr txBox="1"/>
          <p:nvPr/>
        </p:nvSpPr>
        <p:spPr>
          <a:xfrm>
            <a:off x="12514808" y="3157001"/>
            <a:ext cx="5221914" cy="910506"/>
          </a:xfrm>
          <a:prstGeom prst="rect">
            <a:avLst/>
          </a:prstGeom>
        </p:spPr>
        <p:txBody>
          <a:bodyPr wrap="square" lIns="0" tIns="0" rIns="0" bIns="0" rtlCol="0" anchor="t">
            <a:spAutoFit/>
          </a:bodyPr>
          <a:lstStyle/>
          <a:p>
            <a:pPr algn="ctr" rtl="1">
              <a:lnSpc>
                <a:spcPts val="7098"/>
              </a:lnSpc>
              <a:spcBef>
                <a:spcPct val="0"/>
              </a:spcBef>
            </a:pPr>
            <a:r>
              <a:rPr lang="ar-EG" sz="5070" b="1" dirty="0">
                <a:latin typeface="Microsoft Uighur" panose="02000000000000000000" pitchFamily="2" charset="-78"/>
                <a:ea typeface="Traditional Arabic Bold"/>
                <a:cs typeface="Microsoft Uighur" panose="02000000000000000000" pitchFamily="2" charset="-78"/>
                <a:sym typeface="Traditional Arabic Bold"/>
                <a:rtl/>
              </a:rPr>
              <a:t>خلاص</a:t>
            </a:r>
            <a:r>
              <a:rPr lang="ar-MA" sz="5070" b="1" dirty="0">
                <a:latin typeface="Microsoft Uighur" panose="02000000000000000000" pitchFamily="2" charset="-78"/>
                <a:ea typeface="Traditional Arabic Bold"/>
                <a:cs typeface="Microsoft Uighur" panose="02000000000000000000" pitchFamily="2" charset="-78"/>
                <a:sym typeface="Traditional Arabic Bold"/>
                <a:rtl/>
              </a:rPr>
              <a:t>ة</a:t>
            </a:r>
            <a:endParaRPr lang="ar-EG" sz="5070" b="1" dirty="0">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2" name="Rectangle 1">
            <a:extLst>
              <a:ext uri="{FF2B5EF4-FFF2-40B4-BE49-F238E27FC236}">
                <a16:creationId xmlns:a16="http://schemas.microsoft.com/office/drawing/2014/main" id="{358628AA-4B04-BC29-A911-7AA69C1BBDC9}"/>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TextBox 24">
            <a:extLst>
              <a:ext uri="{FF2B5EF4-FFF2-40B4-BE49-F238E27FC236}">
                <a16:creationId xmlns:a16="http://schemas.microsoft.com/office/drawing/2014/main" id="{90B75902-F22E-0E75-3000-FDE6547FFA2C}"/>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9" name="Freeform 22">
            <a:extLst>
              <a:ext uri="{FF2B5EF4-FFF2-40B4-BE49-F238E27FC236}">
                <a16:creationId xmlns:a16="http://schemas.microsoft.com/office/drawing/2014/main" id="{A5A3C8E2-31B9-3AD7-A623-AFDCCCBFAC03}"/>
              </a:ext>
            </a:extLst>
          </p:cNvPr>
          <p:cNvSpPr/>
          <p:nvPr/>
        </p:nvSpPr>
        <p:spPr>
          <a:xfrm rot="-10800000">
            <a:off x="10370820" y="946965"/>
            <a:ext cx="814578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1" name="TextBox 34">
            <a:extLst>
              <a:ext uri="{FF2B5EF4-FFF2-40B4-BE49-F238E27FC236}">
                <a16:creationId xmlns:a16="http://schemas.microsoft.com/office/drawing/2014/main" id="{DFA39F92-E51D-195B-12FE-85BEF6D17DF0}"/>
              </a:ext>
            </a:extLst>
          </p:cNvPr>
          <p:cNvSpPr txBox="1"/>
          <p:nvPr/>
        </p:nvSpPr>
        <p:spPr>
          <a:xfrm>
            <a:off x="11277600" y="1526299"/>
            <a:ext cx="6398162" cy="910506"/>
          </a:xfrm>
          <a:prstGeom prst="rect">
            <a:avLst/>
          </a:prstGeom>
        </p:spPr>
        <p:txBody>
          <a:bodyPr wrap="square" lIns="0" tIns="0" rIns="0" bIns="0" rtlCol="0" anchor="t">
            <a:spAutoFit/>
          </a:bodyPr>
          <a:lstStyle/>
          <a:p>
            <a:pPr algn="ctr" rtl="1">
              <a:lnSpc>
                <a:spcPts val="7098"/>
              </a:lnSpc>
              <a:spcBef>
                <a:spcPct val="0"/>
              </a:spcBef>
            </a:pP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Tree>
    <p:extLst>
      <p:ext uri="{BB962C8B-B14F-4D97-AF65-F5344CB8AC3E}">
        <p14:creationId xmlns:p14="http://schemas.microsoft.com/office/powerpoint/2010/main" val="828627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0AA4D056-A2F1-0A31-8131-13EB026E51B3}"/>
              </a:ext>
            </a:extLst>
          </p:cNvPr>
          <p:cNvPicPr>
            <a:picLocks noChangeAspect="1"/>
          </p:cNvPicPr>
          <p:nvPr/>
        </p:nvPicPr>
        <p:blipFill rotWithShape="1">
          <a:blip r:embed="rId30">
            <a:duotone>
              <a:schemeClr val="accent3">
                <a:shade val="45000"/>
                <a:satMod val="135000"/>
              </a:schemeClr>
              <a:prstClr val="white"/>
            </a:duotone>
            <a:extLst>
              <a:ext uri="{BEBA8EAE-BF5A-486C-A8C5-ECC9F3942E4B}">
                <a14:imgProps xmlns:a14="http://schemas.microsoft.com/office/drawing/2010/main">
                  <a14:imgLayer r:embed="rId31">
                    <a14:imgEffect>
                      <a14:saturation sat="66000"/>
                    </a14:imgEffect>
                  </a14:imgLayer>
                </a14:imgProps>
              </a:ext>
            </a:extLst>
          </a:blip>
          <a:srcRect t="3067" b="13512"/>
          <a:stretch/>
        </p:blipFill>
        <p:spPr>
          <a:xfrm>
            <a:off x="0" y="-32797"/>
            <a:ext cx="18516600" cy="10319798"/>
          </a:xfrm>
          <a:prstGeom prst="rect">
            <a:avLst/>
          </a:prstGeom>
        </p:spPr>
      </p:pic>
      <p:graphicFrame>
        <p:nvGraphicFramePr>
          <p:cNvPr id="39" name="think-cell data - do not delete" hidden="1">
            <a:extLst>
              <a:ext uri="{FF2B5EF4-FFF2-40B4-BE49-F238E27FC236}">
                <a16:creationId xmlns:a16="http://schemas.microsoft.com/office/drawing/2014/main" id="{F864E8B0-3C04-2ED8-BDAE-FD86F56A0D36}"/>
              </a:ext>
            </a:extLst>
          </p:cNvPr>
          <p:cNvGraphicFramePr>
            <a:graphicFrameLocks noChangeAspect="1"/>
          </p:cNvGraphicFramePr>
          <p:nvPr>
            <p:custDataLst>
              <p:tags r:id="rId1"/>
            </p:custDataLst>
          </p:nvPr>
        </p:nvGraphicFramePr>
        <p:xfrm>
          <a:off x="2382" y="2382"/>
          <a:ext cx="2382" cy="2382"/>
        </p:xfrm>
        <a:graphic>
          <a:graphicData uri="http://schemas.openxmlformats.org/presentationml/2006/ole">
            <mc:AlternateContent xmlns:mc="http://schemas.openxmlformats.org/markup-compatibility/2006">
              <mc:Choice xmlns:v="urn:schemas-microsoft-com:vml" Requires="v">
                <p:oleObj name="think-cell Slide" r:id="rId32" imgW="395" imgH="394" progId="TCLayout.ActiveDocument.1">
                  <p:embed/>
                </p:oleObj>
              </mc:Choice>
              <mc:Fallback>
                <p:oleObj name="think-cell Slide" r:id="rId32" imgW="395" imgH="394" progId="TCLayout.ActiveDocument.1">
                  <p:embed/>
                  <p:pic>
                    <p:nvPicPr>
                      <p:cNvPr id="39" name="think-cell data - do not delete" hidden="1">
                        <a:extLst>
                          <a:ext uri="{FF2B5EF4-FFF2-40B4-BE49-F238E27FC236}">
                            <a16:creationId xmlns:a16="http://schemas.microsoft.com/office/drawing/2014/main" id="{F864E8B0-3C04-2ED8-BDAE-FD86F56A0D36}"/>
                          </a:ext>
                        </a:extLst>
                      </p:cNvPr>
                      <p:cNvPicPr/>
                      <p:nvPr/>
                    </p:nvPicPr>
                    <p:blipFill>
                      <a:blip r:embed="rId33"/>
                      <a:stretch>
                        <a:fillRect/>
                      </a:stretch>
                    </p:blipFill>
                    <p:spPr>
                      <a:xfrm>
                        <a:off x="2382" y="2382"/>
                        <a:ext cx="2382" cy="2382"/>
                      </a:xfrm>
                      <a:prstGeom prst="rect">
                        <a:avLst/>
                      </a:prstGeom>
                    </p:spPr>
                  </p:pic>
                </p:oleObj>
              </mc:Fallback>
            </mc:AlternateContent>
          </a:graphicData>
        </a:graphic>
      </p:graphicFrame>
      <p:sp>
        <p:nvSpPr>
          <p:cNvPr id="14" name="Rectangle 13">
            <a:extLst>
              <a:ext uri="{FF2B5EF4-FFF2-40B4-BE49-F238E27FC236}">
                <a16:creationId xmlns:a16="http://schemas.microsoft.com/office/drawing/2014/main" id="{B39C6616-B0AA-EB9C-AEA9-3964A5CEE0B5}"/>
              </a:ext>
            </a:extLst>
          </p:cNvPr>
          <p:cNvSpPr/>
          <p:nvPr/>
        </p:nvSpPr>
        <p:spPr>
          <a:xfrm>
            <a:off x="-152400" y="-73462"/>
            <a:ext cx="18669000" cy="171419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1" name="TextBox 24">
            <a:extLst>
              <a:ext uri="{FF2B5EF4-FFF2-40B4-BE49-F238E27FC236}">
                <a16:creationId xmlns:a16="http://schemas.microsoft.com/office/drawing/2014/main" id="{9F8D5888-21C7-CA3E-45CC-4BE9D9956D3C}"/>
              </a:ext>
            </a:extLst>
          </p:cNvPr>
          <p:cNvSpPr txBox="1"/>
          <p:nvPr/>
        </p:nvSpPr>
        <p:spPr>
          <a:xfrm>
            <a:off x="3281239" y="584337"/>
            <a:ext cx="11470492"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7" name="Freeform 22">
            <a:extLst>
              <a:ext uri="{FF2B5EF4-FFF2-40B4-BE49-F238E27FC236}">
                <a16:creationId xmlns:a16="http://schemas.microsoft.com/office/drawing/2014/main" id="{896F64FD-7068-AC77-0C56-50B85BC40CFC}"/>
              </a:ext>
            </a:extLst>
          </p:cNvPr>
          <p:cNvSpPr/>
          <p:nvPr/>
        </p:nvSpPr>
        <p:spPr>
          <a:xfrm rot="-10800000">
            <a:off x="12649200" y="762885"/>
            <a:ext cx="5989402" cy="122788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34"/>
                </a:ext>
              </a:extLst>
            </a:blip>
            <a:stretch>
              <a:fillRect/>
            </a:stretch>
          </a:blipFill>
        </p:spPr>
        <p:txBody>
          <a:bodyPr/>
          <a:lstStyle/>
          <a:p>
            <a:pPr marL="0" algn="r" defTabSz="914400" rtl="1" eaLnBrk="1" latinLnBrk="0" hangingPunct="1"/>
            <a:endParaRPr lang="fr-FR" sz="1100"/>
          </a:p>
        </p:txBody>
      </p:sp>
      <p:sp>
        <p:nvSpPr>
          <p:cNvPr id="38" name="TextBox 34">
            <a:extLst>
              <a:ext uri="{FF2B5EF4-FFF2-40B4-BE49-F238E27FC236}">
                <a16:creationId xmlns:a16="http://schemas.microsoft.com/office/drawing/2014/main" id="{2778F597-F666-0F96-1CAF-E688AAC01096}"/>
              </a:ext>
            </a:extLst>
          </p:cNvPr>
          <p:cNvSpPr txBox="1"/>
          <p:nvPr/>
        </p:nvSpPr>
        <p:spPr>
          <a:xfrm>
            <a:off x="12803987" y="916228"/>
            <a:ext cx="5617359" cy="852156"/>
          </a:xfrm>
          <a:prstGeom prst="rect">
            <a:avLst/>
          </a:prstGeom>
        </p:spPr>
        <p:txBody>
          <a:bodyPr wrap="square" lIns="0" tIns="0" rIns="0" bIns="0" rtlCol="0" anchor="t">
            <a:spAutoFit/>
          </a:bodyPr>
          <a:lstStyle/>
          <a:p>
            <a:pPr algn="ctr" rtl="1">
              <a:lnSpc>
                <a:spcPts val="7098"/>
              </a:lnSpc>
              <a:spcBef>
                <a:spcPct val="0"/>
              </a:spcBef>
            </a:pPr>
            <a:r>
              <a:rPr lang="ar-M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a:t>
            </a:r>
            <a:r>
              <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ورشة</a:t>
            </a:r>
            <a:r>
              <a:rPr lang="ar-MA"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الأولى</a:t>
            </a:r>
            <a:r>
              <a:rPr lang="ar-EG" sz="3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19" name="ZoneTexte 18">
            <a:extLst>
              <a:ext uri="{FF2B5EF4-FFF2-40B4-BE49-F238E27FC236}">
                <a16:creationId xmlns:a16="http://schemas.microsoft.com/office/drawing/2014/main" id="{0D56D210-8B7C-F7C6-6338-EE7CFF062416}"/>
              </a:ext>
            </a:extLst>
          </p:cNvPr>
          <p:cNvSpPr txBox="1"/>
          <p:nvPr/>
        </p:nvSpPr>
        <p:spPr>
          <a:xfrm>
            <a:off x="4236687" y="2202157"/>
            <a:ext cx="10227467" cy="584775"/>
          </a:xfrm>
          <a:prstGeom prst="rect">
            <a:avLst/>
          </a:prstGeom>
          <a:noFill/>
        </p:spPr>
        <p:txBody>
          <a:bodyPr wrap="square" rtlCol="0">
            <a:spAutoFit/>
          </a:bodyPr>
          <a:lstStyle/>
          <a:p>
            <a:pPr algn="r" rtl="1"/>
            <a:r>
              <a:rPr lang="ar-MA" sz="3200" b="1" dirty="0">
                <a:solidFill>
                  <a:srgbClr val="C00000"/>
                </a:solidFill>
              </a:rPr>
              <a:t>هل تجاوز هذه التعثرات العميقة ممكن؟</a:t>
            </a:r>
            <a:endParaRPr lang="fr-FR" sz="3200" b="1" dirty="0">
              <a:solidFill>
                <a:srgbClr val="C00000"/>
              </a:solidFill>
            </a:endParaRPr>
          </a:p>
        </p:txBody>
      </p:sp>
      <p:cxnSp>
        <p:nvCxnSpPr>
          <p:cNvPr id="23" name="Straight Connector 30">
            <a:extLst>
              <a:ext uri="{FF2B5EF4-FFF2-40B4-BE49-F238E27FC236}">
                <a16:creationId xmlns:a16="http://schemas.microsoft.com/office/drawing/2014/main" id="{C2105848-350F-B23C-EC32-CBE3566CE65C}"/>
              </a:ext>
            </a:extLst>
          </p:cNvPr>
          <p:cNvCxnSpPr>
            <a:cxnSpLocks/>
          </p:cNvCxnSpPr>
          <p:nvPr>
            <p:custDataLst>
              <p:tags r:id="rId2"/>
            </p:custDataLst>
          </p:nvPr>
        </p:nvCxnSpPr>
        <p:spPr bwMode="auto">
          <a:xfrm>
            <a:off x="15664427" y="5062427"/>
            <a:ext cx="735807" cy="1195388"/>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24" name="Chart 29">
            <a:extLst>
              <a:ext uri="{FF2B5EF4-FFF2-40B4-BE49-F238E27FC236}">
                <a16:creationId xmlns:a16="http://schemas.microsoft.com/office/drawing/2014/main" id="{D1679AD5-1A24-E186-8BBD-41B2E13948D2}"/>
              </a:ext>
            </a:extLst>
          </p:cNvPr>
          <p:cNvGraphicFramePr/>
          <p:nvPr>
            <p:custDataLst>
              <p:tags r:id="rId3"/>
            </p:custDataLst>
            <p:extLst>
              <p:ext uri="{D42A27DB-BD31-4B8C-83A1-F6EECF244321}">
                <p14:modId xmlns:p14="http://schemas.microsoft.com/office/powerpoint/2010/main" val="31048873"/>
              </p:ext>
            </p:extLst>
          </p:nvPr>
        </p:nvGraphicFramePr>
        <p:xfrm>
          <a:off x="13982657" y="4898233"/>
          <a:ext cx="3567113" cy="2238375"/>
        </p:xfrm>
        <a:graphic>
          <a:graphicData uri="http://schemas.openxmlformats.org/drawingml/2006/chart">
            <c:chart xmlns:c="http://schemas.openxmlformats.org/drawingml/2006/chart" xmlns:r="http://schemas.openxmlformats.org/officeDocument/2006/relationships" r:id="rId35"/>
          </a:graphicData>
        </a:graphic>
      </p:graphicFrame>
      <p:sp>
        <p:nvSpPr>
          <p:cNvPr id="25" name="Text Placeholder 2">
            <a:extLst>
              <a:ext uri="{FF2B5EF4-FFF2-40B4-BE49-F238E27FC236}">
                <a16:creationId xmlns:a16="http://schemas.microsoft.com/office/drawing/2014/main" id="{20C5B16F-2921-9CA7-2E23-0C0C6F380C3A}"/>
              </a:ext>
            </a:extLst>
          </p:cNvPr>
          <p:cNvSpPr>
            <a:spLocks noGrp="1"/>
          </p:cNvSpPr>
          <p:nvPr>
            <p:custDataLst>
              <p:tags r:id="rId4"/>
            </p:custDataLst>
          </p:nvPr>
        </p:nvSpPr>
        <p:spPr bwMode="gray">
          <a:xfrm>
            <a:off x="14699414" y="5893596"/>
            <a:ext cx="47148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33338" tIns="0" rIns="33338" bIns="0" rtlCol="0" anchor="ct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defTabSz="1371600">
              <a:spcBef>
                <a:spcPct val="0"/>
              </a:spcBef>
              <a:spcAft>
                <a:spcPct val="0"/>
              </a:spcAft>
              <a:buClr>
                <a:srgbClr val="4A66AC"/>
              </a:buClr>
              <a:buNone/>
              <a:defRPr/>
            </a:pPr>
            <a:r>
              <a:rPr lang="en-US" altLang="en-US" sz="1800" b="1">
                <a:solidFill>
                  <a:prstClr val="white"/>
                </a:solidFill>
                <a:latin typeface="Garamond" panose="02020404030301010803" pitchFamily="18" charset="0"/>
              </a:rPr>
              <a:t>50%</a:t>
            </a:r>
            <a:endParaRPr lang="en-US" sz="1800" b="1">
              <a:solidFill>
                <a:prstClr val="white"/>
              </a:solidFill>
              <a:latin typeface="Garamond" panose="02020404030301010803" pitchFamily="18" charset="0"/>
              <a:sym typeface="Garamond" panose="02020404030301010803" pitchFamily="18" charset="0"/>
            </a:endParaRPr>
          </a:p>
        </p:txBody>
      </p:sp>
      <p:sp>
        <p:nvSpPr>
          <p:cNvPr id="26" name="Text Placeholder 2">
            <a:extLst>
              <a:ext uri="{FF2B5EF4-FFF2-40B4-BE49-F238E27FC236}">
                <a16:creationId xmlns:a16="http://schemas.microsoft.com/office/drawing/2014/main" id="{C503D9F0-6175-362E-3B54-E77FE47F8939}"/>
              </a:ext>
            </a:extLst>
          </p:cNvPr>
          <p:cNvSpPr>
            <a:spLocks noGrp="1"/>
          </p:cNvSpPr>
          <p:nvPr>
            <p:custDataLst>
              <p:tags r:id="rId5"/>
            </p:custDataLst>
          </p:nvPr>
        </p:nvSpPr>
        <p:spPr bwMode="gray">
          <a:xfrm>
            <a:off x="16359144" y="6491289"/>
            <a:ext cx="471488" cy="247650"/>
          </a:xfrm>
          <a:prstGeom prst="rect">
            <a:avLst/>
          </a:prstGeom>
          <a:noFill/>
          <a:ln>
            <a:noFill/>
          </a:ln>
          <a:effectLst/>
          <a:extLst>
            <a:ext uri="{909E8E84-426E-40DD-AFC4-6F175D3DCCD1}">
              <a14:hiddenFill xmlns:a14="http://schemas.microsoft.com/office/drawing/2010/main">
                <a:solidFill>
                  <a:schemeClr val="accent2"/>
                </a:solidFill>
              </a14:hiddenFill>
            </a:ext>
          </a:extLst>
        </p:spPr>
        <p:txBody>
          <a:bodyPr vert="horz" wrap="none" lIns="33338" tIns="0" rIns="33338" bIns="0" rtlCol="0" anchor="ctr">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defTabSz="1371600">
              <a:spcBef>
                <a:spcPct val="0"/>
              </a:spcBef>
              <a:spcAft>
                <a:spcPct val="0"/>
              </a:spcAft>
              <a:buClr>
                <a:srgbClr val="4A66AC"/>
              </a:buClr>
              <a:buNone/>
              <a:defRPr/>
            </a:pPr>
            <a:r>
              <a:rPr lang="en-GB" sz="1800" b="1">
                <a:solidFill>
                  <a:prstClr val="white"/>
                </a:solidFill>
                <a:latin typeface="Garamond" panose="02020404030301010803" pitchFamily="18" charset="0"/>
                <a:sym typeface="Garamond" panose="02020404030301010803" pitchFamily="18" charset="0"/>
              </a:rPr>
              <a:t>2</a:t>
            </a:r>
            <a:r>
              <a:rPr lang="en-US" sz="1800" b="1">
                <a:solidFill>
                  <a:prstClr val="white"/>
                </a:solidFill>
                <a:latin typeface="Garamond" panose="02020404030301010803" pitchFamily="18" charset="0"/>
                <a:sym typeface="Garamond" panose="02020404030301010803" pitchFamily="18" charset="0"/>
              </a:rPr>
              <a:t>0%</a:t>
            </a:r>
          </a:p>
        </p:txBody>
      </p:sp>
      <p:cxnSp>
        <p:nvCxnSpPr>
          <p:cNvPr id="30" name="Straight Connector 39">
            <a:extLst>
              <a:ext uri="{FF2B5EF4-FFF2-40B4-BE49-F238E27FC236}">
                <a16:creationId xmlns:a16="http://schemas.microsoft.com/office/drawing/2014/main" id="{C7920B5F-5160-294A-26A9-2DEC29EDEEC9}"/>
              </a:ext>
            </a:extLst>
          </p:cNvPr>
          <p:cNvCxnSpPr/>
          <p:nvPr>
            <p:custDataLst>
              <p:tags r:id="rId6"/>
            </p:custDataLst>
          </p:nvPr>
        </p:nvCxnSpPr>
        <p:spPr bwMode="auto">
          <a:xfrm>
            <a:off x="9324485" y="4867168"/>
            <a:ext cx="723900" cy="1766888"/>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31" name="Chart 31">
            <a:extLst>
              <a:ext uri="{FF2B5EF4-FFF2-40B4-BE49-F238E27FC236}">
                <a16:creationId xmlns:a16="http://schemas.microsoft.com/office/drawing/2014/main" id="{FB5A817F-FA8B-1DD7-B66B-84F09FA6A68E}"/>
              </a:ext>
            </a:extLst>
          </p:cNvPr>
          <p:cNvGraphicFramePr/>
          <p:nvPr>
            <p:custDataLst>
              <p:tags r:id="rId7"/>
            </p:custDataLst>
            <p:extLst>
              <p:ext uri="{D42A27DB-BD31-4B8C-83A1-F6EECF244321}">
                <p14:modId xmlns:p14="http://schemas.microsoft.com/office/powerpoint/2010/main" val="1850662166"/>
              </p:ext>
            </p:extLst>
          </p:nvPr>
        </p:nvGraphicFramePr>
        <p:xfrm>
          <a:off x="7693819" y="4845383"/>
          <a:ext cx="3514725" cy="2288382"/>
        </p:xfrm>
        <a:graphic>
          <a:graphicData uri="http://schemas.openxmlformats.org/drawingml/2006/chart">
            <c:chart xmlns:c="http://schemas.openxmlformats.org/drawingml/2006/chart" xmlns:r="http://schemas.openxmlformats.org/officeDocument/2006/relationships" r:id="rId36"/>
          </a:graphicData>
        </a:graphic>
      </p:graphicFrame>
      <p:sp>
        <p:nvSpPr>
          <p:cNvPr id="32" name="Google Shape;52;p13">
            <a:extLst>
              <a:ext uri="{FF2B5EF4-FFF2-40B4-BE49-F238E27FC236}">
                <a16:creationId xmlns:a16="http://schemas.microsoft.com/office/drawing/2014/main" id="{AE7DAC4B-40BE-72F1-526C-D0E734F819C8}"/>
              </a:ext>
            </a:extLst>
          </p:cNvPr>
          <p:cNvSpPr txBox="1">
            <a:spLocks noGrp="1"/>
          </p:cNvSpPr>
          <p:nvPr>
            <p:custDataLst>
              <p:tags r:id="rId8"/>
            </p:custDataLst>
          </p:nvPr>
        </p:nvSpPr>
        <p:spPr bwMode="gray">
          <a:xfrm>
            <a:off x="8391764" y="5737361"/>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7AA39312-88AE-4EA0-AFDA-3B91DE4A3DA3}" type="datetime'''''''''''''''5''''''''''2''''''''''''''''''''''%'''''''''">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52%</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34" name="Google Shape;52;p13">
            <a:extLst>
              <a:ext uri="{FF2B5EF4-FFF2-40B4-BE49-F238E27FC236}">
                <a16:creationId xmlns:a16="http://schemas.microsoft.com/office/drawing/2014/main" id="{08E4D88E-52AD-A368-FD4A-71C1F67DE49A}"/>
              </a:ext>
            </a:extLst>
          </p:cNvPr>
          <p:cNvSpPr txBox="1">
            <a:spLocks noGrp="1"/>
          </p:cNvSpPr>
          <p:nvPr>
            <p:custDataLst>
              <p:tags r:id="rId9"/>
            </p:custDataLst>
          </p:nvPr>
        </p:nvSpPr>
        <p:spPr bwMode="gray">
          <a:xfrm>
            <a:off x="9725025" y="8865395"/>
            <a:ext cx="364332"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77BCFDFF-6402-4A18-9DE2-A7DE6A40E975}" type="datetime'''''''''7''''''''''''''''''''''''''''''''''''%'''''''''">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7%</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cxnSp>
        <p:nvCxnSpPr>
          <p:cNvPr id="36" name="Straight Connector 63">
            <a:extLst>
              <a:ext uri="{FF2B5EF4-FFF2-40B4-BE49-F238E27FC236}">
                <a16:creationId xmlns:a16="http://schemas.microsoft.com/office/drawing/2014/main" id="{0A4C268C-2864-2A05-6317-04A38F815FE1}"/>
              </a:ext>
            </a:extLst>
          </p:cNvPr>
          <p:cNvCxnSpPr/>
          <p:nvPr>
            <p:custDataLst>
              <p:tags r:id="rId10"/>
            </p:custDataLst>
          </p:nvPr>
        </p:nvCxnSpPr>
        <p:spPr bwMode="auto">
          <a:xfrm>
            <a:off x="2836792" y="4906566"/>
            <a:ext cx="719138" cy="1297782"/>
          </a:xfrm>
          <a:prstGeom prst="line">
            <a:avLst/>
          </a:prstGeom>
          <a:ln w="3175" cap="flat" cmpd="sng" algn="ctr">
            <a:solidFill>
              <a:schemeClr val="tx1"/>
            </a:solidFill>
            <a:prstDash val="lg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graphicFrame>
        <p:nvGraphicFramePr>
          <p:cNvPr id="37" name="Chart 36">
            <a:extLst>
              <a:ext uri="{FF2B5EF4-FFF2-40B4-BE49-F238E27FC236}">
                <a16:creationId xmlns:a16="http://schemas.microsoft.com/office/drawing/2014/main" id="{330CE474-56E9-5D66-E2D3-C49D738920B9}"/>
              </a:ext>
            </a:extLst>
          </p:cNvPr>
          <p:cNvGraphicFramePr/>
          <p:nvPr>
            <p:custDataLst>
              <p:tags r:id="rId11"/>
            </p:custDataLst>
            <p:extLst>
              <p:ext uri="{D42A27DB-BD31-4B8C-83A1-F6EECF244321}">
                <p14:modId xmlns:p14="http://schemas.microsoft.com/office/powerpoint/2010/main" val="2116659928"/>
              </p:ext>
            </p:extLst>
          </p:nvPr>
        </p:nvGraphicFramePr>
        <p:xfrm>
          <a:off x="1189844" y="4898233"/>
          <a:ext cx="3488531" cy="2209800"/>
        </p:xfrm>
        <a:graphic>
          <a:graphicData uri="http://schemas.openxmlformats.org/drawingml/2006/chart">
            <c:chart xmlns:c="http://schemas.openxmlformats.org/drawingml/2006/chart" xmlns:r="http://schemas.openxmlformats.org/officeDocument/2006/relationships" r:id="rId37"/>
          </a:graphicData>
        </a:graphic>
      </p:graphicFrame>
      <p:sp>
        <p:nvSpPr>
          <p:cNvPr id="40" name="Google Shape;52;p13">
            <a:extLst>
              <a:ext uri="{FF2B5EF4-FFF2-40B4-BE49-F238E27FC236}">
                <a16:creationId xmlns:a16="http://schemas.microsoft.com/office/drawing/2014/main" id="{E60627A5-9FFB-6988-71B0-54C000CB991E}"/>
              </a:ext>
            </a:extLst>
          </p:cNvPr>
          <p:cNvSpPr txBox="1">
            <a:spLocks noGrp="1"/>
          </p:cNvSpPr>
          <p:nvPr>
            <p:custDataLst>
              <p:tags r:id="rId12"/>
            </p:custDataLst>
          </p:nvPr>
        </p:nvSpPr>
        <p:spPr bwMode="gray">
          <a:xfrm>
            <a:off x="2628901" y="8022432"/>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3AB55E4B-D414-42A4-9DEF-29E4F1A5ACA0}" type="datetime'''''''''''''''''''''''''''''''5''''9''''''''''''''''%'''''''''">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59%</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41" name="Text Placeholder 2">
            <a:extLst>
              <a:ext uri="{FF2B5EF4-FFF2-40B4-BE49-F238E27FC236}">
                <a16:creationId xmlns:a16="http://schemas.microsoft.com/office/drawing/2014/main" id="{F4D0996E-D6C4-8E0E-F287-333DEC7D0F03}"/>
              </a:ext>
            </a:extLst>
          </p:cNvPr>
          <p:cNvSpPr>
            <a:spLocks noGrp="1"/>
          </p:cNvSpPr>
          <p:nvPr>
            <p:custDataLst>
              <p:tags r:id="rId13"/>
            </p:custDataLst>
          </p:nvPr>
        </p:nvSpPr>
        <p:spPr bwMode="auto">
          <a:xfrm>
            <a:off x="1354150" y="7324726"/>
            <a:ext cx="153828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371600">
              <a:spcBef>
                <a:spcPct val="0"/>
              </a:spcBef>
              <a:spcAft>
                <a:spcPct val="0"/>
              </a:spcAft>
              <a:buNone/>
              <a:defRPr/>
            </a:pPr>
            <a:r>
              <a:rPr lang="ar-MA"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rPr>
              <a:t>بعد الدعم</a:t>
            </a:r>
            <a:endParaRPr lang="en-GB"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endParaRPr>
          </a:p>
        </p:txBody>
      </p:sp>
      <p:sp>
        <p:nvSpPr>
          <p:cNvPr id="42" name="Google Shape;52;p13">
            <a:extLst>
              <a:ext uri="{FF2B5EF4-FFF2-40B4-BE49-F238E27FC236}">
                <a16:creationId xmlns:a16="http://schemas.microsoft.com/office/drawing/2014/main" id="{25D06D20-8FD7-99D1-ED6E-25D677EC3B14}"/>
              </a:ext>
            </a:extLst>
          </p:cNvPr>
          <p:cNvSpPr txBox="1">
            <a:spLocks noGrp="1"/>
          </p:cNvSpPr>
          <p:nvPr>
            <p:custDataLst>
              <p:tags r:id="rId14"/>
            </p:custDataLst>
          </p:nvPr>
        </p:nvSpPr>
        <p:spPr bwMode="gray">
          <a:xfrm>
            <a:off x="4250533" y="8670132"/>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53D83A31-799C-4986-8516-E542342E9390}" type="datetime'''''''''''''''''''''2''''''''''''''''''''''''''''0''%'''">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20%</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44" name="Text Placeholder 2">
            <a:extLst>
              <a:ext uri="{FF2B5EF4-FFF2-40B4-BE49-F238E27FC236}">
                <a16:creationId xmlns:a16="http://schemas.microsoft.com/office/drawing/2014/main" id="{4DFAD90A-87DF-C282-EF4E-3A4B45F82EFC}"/>
              </a:ext>
            </a:extLst>
          </p:cNvPr>
          <p:cNvSpPr>
            <a:spLocks noGrp="1"/>
          </p:cNvSpPr>
          <p:nvPr>
            <p:custDataLst>
              <p:tags r:id="rId15"/>
            </p:custDataLst>
          </p:nvPr>
        </p:nvSpPr>
        <p:spPr bwMode="auto">
          <a:xfrm>
            <a:off x="2212206" y="7300239"/>
            <a:ext cx="197001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1371600" rtl="1">
              <a:spcBef>
                <a:spcPct val="0"/>
              </a:spcBef>
              <a:spcAft>
                <a:spcPct val="0"/>
              </a:spcAft>
              <a:buNone/>
              <a:defRPr/>
            </a:pPr>
            <a:r>
              <a:rPr lang="ar-MA" sz="1800" b="1" dirty="0">
                <a:solidFill>
                  <a:prstClr val="black">
                    <a:lumMod val="75000"/>
                    <a:lumOff val="25000"/>
                  </a:prstClr>
                </a:solidFill>
                <a:cs typeface="MadaniArabic-Light" panose="00000400000000000000" pitchFamily="2" charset="-78"/>
                <a:sym typeface="Garamond" panose="02020404030301010803" pitchFamily="18" charset="0"/>
              </a:rPr>
              <a:t>قبل الدعم</a:t>
            </a:r>
            <a:endParaRPr lang="en-GB" sz="1800" b="1" dirty="0">
              <a:solidFill>
                <a:prstClr val="black">
                  <a:lumMod val="75000"/>
                  <a:lumOff val="25000"/>
                </a:prstClr>
              </a:solidFill>
              <a:cs typeface="MadaniArabic-Light" panose="00000400000000000000" pitchFamily="2" charset="-78"/>
              <a:sym typeface="Garamond" panose="02020404030301010803" pitchFamily="18" charset="0"/>
            </a:endParaRPr>
          </a:p>
        </p:txBody>
      </p:sp>
      <p:pic>
        <p:nvPicPr>
          <p:cNvPr id="46" name="Google Shape;219;p23" descr="image.png">
            <a:extLst>
              <a:ext uri="{FF2B5EF4-FFF2-40B4-BE49-F238E27FC236}">
                <a16:creationId xmlns:a16="http://schemas.microsoft.com/office/drawing/2014/main" id="{D18314F1-ACDE-736D-8534-28740504C1DF}"/>
              </a:ext>
            </a:extLst>
          </p:cNvPr>
          <p:cNvPicPr preferRelativeResize="0"/>
          <p:nvPr/>
        </p:nvPicPr>
        <p:blipFill rotWithShape="1">
          <a:blip r:embed="rId38">
            <a:alphaModFix/>
          </a:blip>
          <a:srcRect/>
          <a:stretch/>
        </p:blipFill>
        <p:spPr>
          <a:xfrm>
            <a:off x="302794" y="3320065"/>
            <a:ext cx="5123701" cy="1110988"/>
          </a:xfrm>
          <a:prstGeom prst="rect">
            <a:avLst/>
          </a:prstGeom>
          <a:noFill/>
          <a:ln>
            <a:noFill/>
          </a:ln>
        </p:spPr>
      </p:pic>
      <p:sp>
        <p:nvSpPr>
          <p:cNvPr id="47" name="TextBox 62">
            <a:extLst>
              <a:ext uri="{FF2B5EF4-FFF2-40B4-BE49-F238E27FC236}">
                <a16:creationId xmlns:a16="http://schemas.microsoft.com/office/drawing/2014/main" id="{3DDBE6C2-7FCF-F886-4CE9-F559266A72E0}"/>
              </a:ext>
            </a:extLst>
          </p:cNvPr>
          <p:cNvSpPr txBox="1"/>
          <p:nvPr/>
        </p:nvSpPr>
        <p:spPr>
          <a:xfrm>
            <a:off x="-4735" y="3510353"/>
            <a:ext cx="5207795" cy="954107"/>
          </a:xfrm>
          <a:prstGeom prst="rect">
            <a:avLst/>
          </a:prstGeom>
          <a:noFill/>
        </p:spPr>
        <p:txBody>
          <a:bodyPr wrap="square">
            <a:spAutoFit/>
          </a:bodyPr>
          <a:lstStyle/>
          <a:p>
            <a:pPr algn="r" defTabSz="1371600">
              <a:defRPr/>
            </a:pPr>
            <a:r>
              <a:rPr lang="ar-MA" sz="2800" b="1" dirty="0">
                <a:solidFill>
                  <a:srgbClr val="4A66AC">
                    <a:lumMod val="50000"/>
                  </a:srgbClr>
                </a:solidFill>
                <a:latin typeface="Microsoft Uighur" panose="02000000000000000000" pitchFamily="2" charset="-78"/>
                <a:cs typeface="Microsoft Uighur" panose="02000000000000000000" pitchFamily="2" charset="-78"/>
              </a:rPr>
              <a:t>مثال: ارتفاع عدد تلاميذ المستوى الثالث المتمكنين من قراءة الكلمات</a:t>
            </a:r>
            <a:endParaRPr lang="en-GB" sz="2800" b="1" dirty="0">
              <a:solidFill>
                <a:prstClr val="black"/>
              </a:solidFill>
              <a:latin typeface="Microsoft Uighur" panose="02000000000000000000" pitchFamily="2" charset="-78"/>
              <a:cs typeface="Microsoft Uighur" panose="02000000000000000000" pitchFamily="2" charset="-78"/>
            </a:endParaRPr>
          </a:p>
        </p:txBody>
      </p:sp>
      <p:pic>
        <p:nvPicPr>
          <p:cNvPr id="48" name="Google Shape;219;p23" descr="image.png">
            <a:extLst>
              <a:ext uri="{FF2B5EF4-FFF2-40B4-BE49-F238E27FC236}">
                <a16:creationId xmlns:a16="http://schemas.microsoft.com/office/drawing/2014/main" id="{2AC355DC-1372-43BF-333D-F7F6F6C5868F}"/>
              </a:ext>
            </a:extLst>
          </p:cNvPr>
          <p:cNvPicPr preferRelativeResize="0"/>
          <p:nvPr/>
        </p:nvPicPr>
        <p:blipFill rotWithShape="1">
          <a:blip r:embed="rId38">
            <a:alphaModFix/>
          </a:blip>
          <a:srcRect/>
          <a:stretch/>
        </p:blipFill>
        <p:spPr>
          <a:xfrm>
            <a:off x="6918739" y="3321241"/>
            <a:ext cx="5123701" cy="1110988"/>
          </a:xfrm>
          <a:prstGeom prst="rect">
            <a:avLst/>
          </a:prstGeom>
          <a:noFill/>
          <a:ln>
            <a:noFill/>
          </a:ln>
        </p:spPr>
      </p:pic>
      <p:sp>
        <p:nvSpPr>
          <p:cNvPr id="49" name="TextBox 60">
            <a:extLst>
              <a:ext uri="{FF2B5EF4-FFF2-40B4-BE49-F238E27FC236}">
                <a16:creationId xmlns:a16="http://schemas.microsoft.com/office/drawing/2014/main" id="{D5EFF6CF-93F9-2E0E-7E30-41ED97C6AEDC}"/>
              </a:ext>
            </a:extLst>
          </p:cNvPr>
          <p:cNvSpPr txBox="1"/>
          <p:nvPr/>
        </p:nvSpPr>
        <p:spPr>
          <a:xfrm>
            <a:off x="6970645" y="3453713"/>
            <a:ext cx="4847309" cy="954107"/>
          </a:xfrm>
          <a:prstGeom prst="rect">
            <a:avLst/>
          </a:prstGeom>
          <a:noFill/>
        </p:spPr>
        <p:txBody>
          <a:bodyPr wrap="square">
            <a:spAutoFit/>
          </a:bodyPr>
          <a:lstStyle/>
          <a:p>
            <a:pPr algn="r" defTabSz="1371600">
              <a:defRPr/>
            </a:pPr>
            <a:r>
              <a:rPr lang="ar-MA" sz="2800" b="1" dirty="0">
                <a:solidFill>
                  <a:srgbClr val="4A66AC">
                    <a:lumMod val="50000"/>
                  </a:srgbClr>
                </a:solidFill>
                <a:latin typeface="Microsoft Uighur" panose="02000000000000000000" pitchFamily="2" charset="-78"/>
                <a:cs typeface="Microsoft Uighur" panose="02000000000000000000" pitchFamily="2" charset="-78"/>
              </a:rPr>
              <a:t>مثال: ارتفاع عدد تلاميذ المستوى الثالث المتمكنين من عملية الطرح</a:t>
            </a:r>
            <a:endParaRPr lang="en-GB" sz="2800" b="1" dirty="0">
              <a:solidFill>
                <a:prstClr val="black"/>
              </a:solidFill>
              <a:latin typeface="Microsoft Uighur" panose="02000000000000000000" pitchFamily="2" charset="-78"/>
              <a:cs typeface="Microsoft Uighur" panose="02000000000000000000" pitchFamily="2" charset="-78"/>
            </a:endParaRPr>
          </a:p>
        </p:txBody>
      </p:sp>
      <p:pic>
        <p:nvPicPr>
          <p:cNvPr id="50" name="Google Shape;219;p23" descr="image.png">
            <a:extLst>
              <a:ext uri="{FF2B5EF4-FFF2-40B4-BE49-F238E27FC236}">
                <a16:creationId xmlns:a16="http://schemas.microsoft.com/office/drawing/2014/main" id="{443797A5-9BE9-5149-D476-D58338E06DA4}"/>
              </a:ext>
            </a:extLst>
          </p:cNvPr>
          <p:cNvPicPr preferRelativeResize="0"/>
          <p:nvPr/>
        </p:nvPicPr>
        <p:blipFill rotWithShape="1">
          <a:blip r:embed="rId38">
            <a:alphaModFix/>
          </a:blip>
          <a:srcRect/>
          <a:stretch/>
        </p:blipFill>
        <p:spPr>
          <a:xfrm>
            <a:off x="12888081" y="3321241"/>
            <a:ext cx="5123701" cy="1110988"/>
          </a:xfrm>
          <a:prstGeom prst="rect">
            <a:avLst/>
          </a:prstGeom>
          <a:noFill/>
          <a:ln>
            <a:noFill/>
          </a:ln>
        </p:spPr>
      </p:pic>
      <p:sp>
        <p:nvSpPr>
          <p:cNvPr id="51" name="TextBox 19">
            <a:extLst>
              <a:ext uri="{FF2B5EF4-FFF2-40B4-BE49-F238E27FC236}">
                <a16:creationId xmlns:a16="http://schemas.microsoft.com/office/drawing/2014/main" id="{D8C6033C-977A-6BBB-5F11-C573E3782FF4}"/>
              </a:ext>
            </a:extLst>
          </p:cNvPr>
          <p:cNvSpPr txBox="1"/>
          <p:nvPr/>
        </p:nvSpPr>
        <p:spPr>
          <a:xfrm>
            <a:off x="12803987" y="3510352"/>
            <a:ext cx="5201253" cy="954107"/>
          </a:xfrm>
          <a:prstGeom prst="rect">
            <a:avLst/>
          </a:prstGeom>
          <a:noFill/>
        </p:spPr>
        <p:txBody>
          <a:bodyPr wrap="square">
            <a:spAutoFit/>
          </a:bodyPr>
          <a:lstStyle/>
          <a:p>
            <a:pPr algn="r" defTabSz="1371600">
              <a:defRPr/>
            </a:pPr>
            <a:r>
              <a:rPr lang="ar-MA" sz="2800" b="1" dirty="0">
                <a:solidFill>
                  <a:srgbClr val="4A66AC">
                    <a:lumMod val="50000"/>
                  </a:srgbClr>
                </a:solidFill>
                <a:latin typeface="Microsoft Uighur" panose="02000000000000000000" pitchFamily="2" charset="-78"/>
                <a:cs typeface="Microsoft Uighur" panose="02000000000000000000" pitchFamily="2" charset="-78"/>
              </a:rPr>
              <a:t>مثال: ارتفاع عدد تلاميذ المستوى الثالث المتمكنين من قراءة الفقرة</a:t>
            </a:r>
            <a:endParaRPr lang="en-GB" sz="2800" b="1" dirty="0">
              <a:solidFill>
                <a:prstClr val="black"/>
              </a:solidFill>
              <a:latin typeface="Microsoft Uighur" panose="02000000000000000000" pitchFamily="2" charset="-78"/>
              <a:cs typeface="Microsoft Uighur" panose="02000000000000000000" pitchFamily="2" charset="-78"/>
            </a:endParaRPr>
          </a:p>
        </p:txBody>
      </p:sp>
      <p:sp>
        <p:nvSpPr>
          <p:cNvPr id="52" name="Google Shape;52;p13">
            <a:extLst>
              <a:ext uri="{FF2B5EF4-FFF2-40B4-BE49-F238E27FC236}">
                <a16:creationId xmlns:a16="http://schemas.microsoft.com/office/drawing/2014/main" id="{522705E8-249C-EF3E-1E60-264BC024C0BA}"/>
              </a:ext>
            </a:extLst>
          </p:cNvPr>
          <p:cNvSpPr txBox="1">
            <a:spLocks noGrp="1"/>
          </p:cNvSpPr>
          <p:nvPr>
            <p:custDataLst>
              <p:tags r:id="rId16"/>
            </p:custDataLst>
          </p:nvPr>
        </p:nvSpPr>
        <p:spPr bwMode="gray">
          <a:xfrm>
            <a:off x="7211329" y="5512117"/>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7AA39312-88AE-4EA0-AFDA-3B91DE4A3DA3}" type="datetime'''''''''''''''5''''''''''2''''''''''''''''''''''%'''''''''">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52%</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53" name="Google Shape;52;p13">
            <a:extLst>
              <a:ext uri="{FF2B5EF4-FFF2-40B4-BE49-F238E27FC236}">
                <a16:creationId xmlns:a16="http://schemas.microsoft.com/office/drawing/2014/main" id="{DCE8FBA4-1EB2-AFB2-D7C5-E3CCA94C6A8F}"/>
              </a:ext>
            </a:extLst>
          </p:cNvPr>
          <p:cNvSpPr txBox="1">
            <a:spLocks noGrp="1"/>
          </p:cNvSpPr>
          <p:nvPr>
            <p:custDataLst>
              <p:tags r:id="rId17"/>
            </p:custDataLst>
          </p:nvPr>
        </p:nvSpPr>
        <p:spPr bwMode="gray">
          <a:xfrm>
            <a:off x="9993615" y="6774380"/>
            <a:ext cx="364332"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77BCFDFF-6402-4A18-9DE2-A7DE6A40E975}" type="datetime'''''''''7''''''''''''''''''''''''''''''''''''%'''''''''">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7%</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54" name="Google Shape;52;p13">
            <a:extLst>
              <a:ext uri="{FF2B5EF4-FFF2-40B4-BE49-F238E27FC236}">
                <a16:creationId xmlns:a16="http://schemas.microsoft.com/office/drawing/2014/main" id="{B4A67041-9DFE-E6C9-A765-DAD76221ACD0}"/>
              </a:ext>
            </a:extLst>
          </p:cNvPr>
          <p:cNvSpPr txBox="1">
            <a:spLocks noGrp="1"/>
          </p:cNvSpPr>
          <p:nvPr>
            <p:custDataLst>
              <p:tags r:id="rId18"/>
            </p:custDataLst>
          </p:nvPr>
        </p:nvSpPr>
        <p:spPr bwMode="gray">
          <a:xfrm>
            <a:off x="1899529" y="5737361"/>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3AB55E4B-D414-42A4-9DEF-29E4F1A5ACA0}" type="datetime'''''''''''''''''''''''''''''''5''''9''''''''''''''''%'''''''''">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59%</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55" name="Google Shape;52;p13">
            <a:extLst>
              <a:ext uri="{FF2B5EF4-FFF2-40B4-BE49-F238E27FC236}">
                <a16:creationId xmlns:a16="http://schemas.microsoft.com/office/drawing/2014/main" id="{32B802F3-92DA-AF32-1FC7-E43AF967BCCD}"/>
              </a:ext>
            </a:extLst>
          </p:cNvPr>
          <p:cNvSpPr txBox="1">
            <a:spLocks noGrp="1"/>
          </p:cNvSpPr>
          <p:nvPr>
            <p:custDataLst>
              <p:tags r:id="rId19"/>
            </p:custDataLst>
          </p:nvPr>
        </p:nvSpPr>
        <p:spPr bwMode="gray">
          <a:xfrm>
            <a:off x="3483301" y="6505576"/>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53D83A31-799C-4986-8516-E542342E9390}" type="datetime'''''''''''''''''''''2''''''''''''''''''''''''''''0''%'''">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20%</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56" name="Oval 23">
            <a:extLst>
              <a:ext uri="{FF2B5EF4-FFF2-40B4-BE49-F238E27FC236}">
                <a16:creationId xmlns:a16="http://schemas.microsoft.com/office/drawing/2014/main" id="{0C157E9B-E65F-A661-8A23-BE1C437F5AB3}"/>
              </a:ext>
            </a:extLst>
          </p:cNvPr>
          <p:cNvSpPr/>
          <p:nvPr/>
        </p:nvSpPr>
        <p:spPr>
          <a:xfrm>
            <a:off x="3677794" y="4973725"/>
            <a:ext cx="1057443" cy="71508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r>
              <a:rPr lang="en-GB" sz="2850" b="1" dirty="0">
                <a:solidFill>
                  <a:prstClr val="white"/>
                </a:solidFill>
                <a:latin typeface="MadaniArabic-ExtraLight" panose="00000300000000000000" pitchFamily="2" charset="-78"/>
              </a:rPr>
              <a:t>X 3</a:t>
            </a:r>
            <a:endParaRPr lang="en-US" sz="2850" b="1" dirty="0">
              <a:solidFill>
                <a:prstClr val="white"/>
              </a:solidFill>
              <a:latin typeface="MadaniArabic-ExtraLight" panose="00000300000000000000" pitchFamily="2" charset="-78"/>
            </a:endParaRPr>
          </a:p>
        </p:txBody>
      </p:sp>
      <p:sp>
        <p:nvSpPr>
          <p:cNvPr id="57" name="Oval 24">
            <a:extLst>
              <a:ext uri="{FF2B5EF4-FFF2-40B4-BE49-F238E27FC236}">
                <a16:creationId xmlns:a16="http://schemas.microsoft.com/office/drawing/2014/main" id="{7B14933A-379F-6A0C-9364-DB8FDD0C5BCD}"/>
              </a:ext>
            </a:extLst>
          </p:cNvPr>
          <p:cNvSpPr/>
          <p:nvPr/>
        </p:nvSpPr>
        <p:spPr>
          <a:xfrm>
            <a:off x="9969861" y="5178512"/>
            <a:ext cx="1048114" cy="71508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r>
              <a:rPr lang="en-US" sz="2850" b="1" dirty="0">
                <a:solidFill>
                  <a:prstClr val="white"/>
                </a:solidFill>
                <a:latin typeface="MadaniArabic-ExtraLight" panose="00000300000000000000" pitchFamily="2" charset="-78"/>
              </a:rPr>
              <a:t>X 4</a:t>
            </a:r>
          </a:p>
        </p:txBody>
      </p:sp>
      <p:sp>
        <p:nvSpPr>
          <p:cNvPr id="58" name="Oval 18">
            <a:extLst>
              <a:ext uri="{FF2B5EF4-FFF2-40B4-BE49-F238E27FC236}">
                <a16:creationId xmlns:a16="http://schemas.microsoft.com/office/drawing/2014/main" id="{81515D26-6003-C9D3-C420-7A7F75939417}"/>
              </a:ext>
            </a:extLst>
          </p:cNvPr>
          <p:cNvSpPr/>
          <p:nvPr/>
        </p:nvSpPr>
        <p:spPr>
          <a:xfrm>
            <a:off x="16097686" y="4920858"/>
            <a:ext cx="1048114" cy="71508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r>
              <a:rPr lang="en-US" sz="2850" b="1" dirty="0">
                <a:solidFill>
                  <a:prstClr val="white"/>
                </a:solidFill>
                <a:latin typeface="MadaniArabic-ExtraLight" panose="00000300000000000000" pitchFamily="2" charset="-78"/>
              </a:rPr>
              <a:t>X 2</a:t>
            </a:r>
          </a:p>
        </p:txBody>
      </p:sp>
      <p:sp>
        <p:nvSpPr>
          <p:cNvPr id="59" name="Google Shape;52;p13">
            <a:extLst>
              <a:ext uri="{FF2B5EF4-FFF2-40B4-BE49-F238E27FC236}">
                <a16:creationId xmlns:a16="http://schemas.microsoft.com/office/drawing/2014/main" id="{CAE16DF4-2FD4-3A4E-90E8-162327545F0B}"/>
              </a:ext>
            </a:extLst>
          </p:cNvPr>
          <p:cNvSpPr txBox="1">
            <a:spLocks noGrp="1"/>
          </p:cNvSpPr>
          <p:nvPr>
            <p:custDataLst>
              <p:tags r:id="rId20"/>
            </p:custDataLst>
          </p:nvPr>
        </p:nvSpPr>
        <p:spPr bwMode="gray">
          <a:xfrm>
            <a:off x="9114677" y="7955756"/>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3AB55E4B-D414-42A4-9DEF-29E4F1A5ACA0}" type="datetime'''''''''''''''''''''''''''''''5''''9''''''''''''''''%'''''''''">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59%</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60" name="Text Placeholder 2">
            <a:extLst>
              <a:ext uri="{FF2B5EF4-FFF2-40B4-BE49-F238E27FC236}">
                <a16:creationId xmlns:a16="http://schemas.microsoft.com/office/drawing/2014/main" id="{BD14836E-F50C-EAC8-C3D1-87D3EBB04409}"/>
              </a:ext>
            </a:extLst>
          </p:cNvPr>
          <p:cNvSpPr>
            <a:spLocks noGrp="1"/>
          </p:cNvSpPr>
          <p:nvPr>
            <p:custDataLst>
              <p:tags r:id="rId21"/>
            </p:custDataLst>
          </p:nvPr>
        </p:nvSpPr>
        <p:spPr bwMode="auto">
          <a:xfrm>
            <a:off x="7839926" y="7258050"/>
            <a:ext cx="153828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371600">
              <a:spcBef>
                <a:spcPct val="0"/>
              </a:spcBef>
              <a:spcAft>
                <a:spcPct val="0"/>
              </a:spcAft>
              <a:buNone/>
              <a:defRPr/>
            </a:pPr>
            <a:r>
              <a:rPr lang="ar-MA"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rPr>
              <a:t>بعد الدعم</a:t>
            </a:r>
            <a:endParaRPr lang="en-GB"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endParaRPr>
          </a:p>
        </p:txBody>
      </p:sp>
      <p:sp>
        <p:nvSpPr>
          <p:cNvPr id="61" name="Text Placeholder 2">
            <a:extLst>
              <a:ext uri="{FF2B5EF4-FFF2-40B4-BE49-F238E27FC236}">
                <a16:creationId xmlns:a16="http://schemas.microsoft.com/office/drawing/2014/main" id="{BF9284F3-0C67-D3DD-CCFB-6558F7B358F8}"/>
              </a:ext>
            </a:extLst>
          </p:cNvPr>
          <p:cNvSpPr>
            <a:spLocks noGrp="1"/>
          </p:cNvSpPr>
          <p:nvPr>
            <p:custDataLst>
              <p:tags r:id="rId22"/>
            </p:custDataLst>
          </p:nvPr>
        </p:nvSpPr>
        <p:spPr bwMode="auto">
          <a:xfrm>
            <a:off x="8697982" y="7233563"/>
            <a:ext cx="197001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1371600" rtl="1">
              <a:spcBef>
                <a:spcPct val="0"/>
              </a:spcBef>
              <a:spcAft>
                <a:spcPct val="0"/>
              </a:spcAft>
              <a:buNone/>
              <a:defRPr/>
            </a:pPr>
            <a:r>
              <a:rPr lang="ar-MA" sz="1800" b="1" dirty="0">
                <a:solidFill>
                  <a:prstClr val="black">
                    <a:lumMod val="75000"/>
                    <a:lumOff val="25000"/>
                  </a:prstClr>
                </a:solidFill>
                <a:cs typeface="MadaniArabic-Light" panose="00000400000000000000" pitchFamily="2" charset="-78"/>
                <a:sym typeface="Garamond" panose="02020404030301010803" pitchFamily="18" charset="0"/>
              </a:rPr>
              <a:t>قبل الدعم</a:t>
            </a:r>
            <a:endParaRPr lang="en-GB" sz="1800" b="1" dirty="0">
              <a:solidFill>
                <a:prstClr val="black">
                  <a:lumMod val="75000"/>
                  <a:lumOff val="25000"/>
                </a:prstClr>
              </a:solidFill>
              <a:cs typeface="MadaniArabic-Light" panose="00000400000000000000" pitchFamily="2" charset="-78"/>
              <a:sym typeface="Garamond" panose="02020404030301010803" pitchFamily="18" charset="0"/>
            </a:endParaRPr>
          </a:p>
        </p:txBody>
      </p:sp>
      <p:sp>
        <p:nvSpPr>
          <p:cNvPr id="62" name="Google Shape;52;p13">
            <a:extLst>
              <a:ext uri="{FF2B5EF4-FFF2-40B4-BE49-F238E27FC236}">
                <a16:creationId xmlns:a16="http://schemas.microsoft.com/office/drawing/2014/main" id="{3533638D-1798-D9F5-8051-9DB90BF90F8E}"/>
              </a:ext>
            </a:extLst>
          </p:cNvPr>
          <p:cNvSpPr txBox="1">
            <a:spLocks noGrp="1"/>
          </p:cNvSpPr>
          <p:nvPr>
            <p:custDataLst>
              <p:tags r:id="rId23"/>
            </p:custDataLst>
          </p:nvPr>
        </p:nvSpPr>
        <p:spPr bwMode="gray">
          <a:xfrm>
            <a:off x="9969077" y="6438900"/>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53D83A31-799C-4986-8516-E542342E9390}" type="datetime'''''''''''''''''''''2''''''''''''''''''''''''''''0''%'''">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20%</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63" name="Google Shape;52;p13">
            <a:extLst>
              <a:ext uri="{FF2B5EF4-FFF2-40B4-BE49-F238E27FC236}">
                <a16:creationId xmlns:a16="http://schemas.microsoft.com/office/drawing/2014/main" id="{E3726AC5-1F94-61AA-3931-A95C47F22A22}"/>
              </a:ext>
            </a:extLst>
          </p:cNvPr>
          <p:cNvSpPr txBox="1">
            <a:spLocks noGrp="1"/>
          </p:cNvSpPr>
          <p:nvPr>
            <p:custDataLst>
              <p:tags r:id="rId24"/>
            </p:custDataLst>
          </p:nvPr>
        </p:nvSpPr>
        <p:spPr bwMode="gray">
          <a:xfrm>
            <a:off x="15591677" y="7955756"/>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3AB55E4B-D414-42A4-9DEF-29E4F1A5ACA0}" type="datetime'''''''''''''''''''''''''''''''5''''9''''''''''''''''%'''''''''">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59%</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
        <p:nvSpPr>
          <p:cNvPr id="64" name="Text Placeholder 2">
            <a:extLst>
              <a:ext uri="{FF2B5EF4-FFF2-40B4-BE49-F238E27FC236}">
                <a16:creationId xmlns:a16="http://schemas.microsoft.com/office/drawing/2014/main" id="{4300102B-590E-D0DB-69A4-5709BC1729C4}"/>
              </a:ext>
            </a:extLst>
          </p:cNvPr>
          <p:cNvSpPr>
            <a:spLocks noGrp="1"/>
          </p:cNvSpPr>
          <p:nvPr>
            <p:custDataLst>
              <p:tags r:id="rId25"/>
            </p:custDataLst>
          </p:nvPr>
        </p:nvSpPr>
        <p:spPr bwMode="auto">
          <a:xfrm>
            <a:off x="14316926" y="7258050"/>
            <a:ext cx="153828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1371600">
              <a:spcBef>
                <a:spcPct val="0"/>
              </a:spcBef>
              <a:spcAft>
                <a:spcPct val="0"/>
              </a:spcAft>
              <a:buNone/>
              <a:defRPr/>
            </a:pPr>
            <a:r>
              <a:rPr lang="ar-MA"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rPr>
              <a:t>بعد الدعم</a:t>
            </a:r>
            <a:endParaRPr lang="en-GB" sz="1800" b="1" dirty="0">
              <a:solidFill>
                <a:prstClr val="black">
                  <a:lumMod val="75000"/>
                  <a:lumOff val="25000"/>
                </a:prstClr>
              </a:solidFill>
              <a:latin typeface="MadaniArabic-Light" panose="00000400000000000000" pitchFamily="2" charset="-78"/>
              <a:cs typeface="MadaniArabic-Light" panose="00000400000000000000" pitchFamily="2" charset="-78"/>
              <a:sym typeface="Garamond" panose="02020404030301010803" pitchFamily="18" charset="0"/>
            </a:endParaRPr>
          </a:p>
        </p:txBody>
      </p:sp>
      <p:sp>
        <p:nvSpPr>
          <p:cNvPr id="65" name="Text Placeholder 2">
            <a:extLst>
              <a:ext uri="{FF2B5EF4-FFF2-40B4-BE49-F238E27FC236}">
                <a16:creationId xmlns:a16="http://schemas.microsoft.com/office/drawing/2014/main" id="{C6B67E44-5A3F-F469-3D46-F11AA870F01A}"/>
              </a:ext>
            </a:extLst>
          </p:cNvPr>
          <p:cNvSpPr>
            <a:spLocks noGrp="1"/>
          </p:cNvSpPr>
          <p:nvPr>
            <p:custDataLst>
              <p:tags r:id="rId26"/>
            </p:custDataLst>
          </p:nvPr>
        </p:nvSpPr>
        <p:spPr bwMode="auto">
          <a:xfrm>
            <a:off x="15174982" y="7233563"/>
            <a:ext cx="1970018" cy="247650"/>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numCol="1" spcCol="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defTabSz="1371600" rtl="1">
              <a:spcBef>
                <a:spcPct val="0"/>
              </a:spcBef>
              <a:spcAft>
                <a:spcPct val="0"/>
              </a:spcAft>
              <a:buNone/>
              <a:defRPr/>
            </a:pPr>
            <a:r>
              <a:rPr lang="ar-MA" sz="1800" b="1" dirty="0">
                <a:solidFill>
                  <a:prstClr val="black">
                    <a:lumMod val="75000"/>
                    <a:lumOff val="25000"/>
                  </a:prstClr>
                </a:solidFill>
                <a:cs typeface="MadaniArabic-Light" panose="00000400000000000000" pitchFamily="2" charset="-78"/>
                <a:sym typeface="Garamond" panose="02020404030301010803" pitchFamily="18" charset="0"/>
              </a:rPr>
              <a:t>قبل الدعم</a:t>
            </a:r>
            <a:endParaRPr lang="en-GB" sz="1800" b="1" dirty="0">
              <a:solidFill>
                <a:prstClr val="black">
                  <a:lumMod val="75000"/>
                  <a:lumOff val="25000"/>
                </a:prstClr>
              </a:solidFill>
              <a:cs typeface="MadaniArabic-Light" panose="00000400000000000000" pitchFamily="2" charset="-78"/>
              <a:sym typeface="Garamond" panose="02020404030301010803" pitchFamily="18" charset="0"/>
            </a:endParaRPr>
          </a:p>
        </p:txBody>
      </p:sp>
      <p:sp>
        <p:nvSpPr>
          <p:cNvPr id="67" name="Google Shape;52;p13">
            <a:extLst>
              <a:ext uri="{FF2B5EF4-FFF2-40B4-BE49-F238E27FC236}">
                <a16:creationId xmlns:a16="http://schemas.microsoft.com/office/drawing/2014/main" id="{0AD4E074-D054-5778-3251-0F97DC622FA9}"/>
              </a:ext>
            </a:extLst>
          </p:cNvPr>
          <p:cNvSpPr txBox="1">
            <a:spLocks noGrp="1"/>
          </p:cNvSpPr>
          <p:nvPr>
            <p:custDataLst>
              <p:tags r:id="rId27"/>
            </p:custDataLst>
          </p:nvPr>
        </p:nvSpPr>
        <p:spPr bwMode="gray">
          <a:xfrm>
            <a:off x="16446077" y="6438900"/>
            <a:ext cx="471488" cy="247650"/>
          </a:xfrm>
          <a:prstGeom prst="rect">
            <a:avLst/>
          </a:prstGeom>
          <a:noFill/>
          <a:ln>
            <a:noFill/>
          </a:ln>
          <a:effectLst/>
          <a:extLst>
            <a:ext uri="{909E8E84-426E-40DD-AFC4-6F175D3DCCD1}">
              <a14:hiddenFill xmlns:a14="http://schemas.microsoft.com/office/drawing/2010/main">
                <a:solidFill>
                  <a:scrgbClr r="0" g="0" b="0"/>
                </a:solidFill>
              </a14:hiddenFill>
            </a:ext>
          </a:extLst>
        </p:spPr>
        <p:txBody>
          <a:bodyPr spcFirstLastPara="1" vert="horz" wrap="none" lIns="33338" tIns="0" rIns="33338"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ctr" defTabSz="1371600">
              <a:lnSpc>
                <a:spcPct val="90000"/>
              </a:lnSpc>
              <a:spcBef>
                <a:spcPct val="0"/>
              </a:spcBef>
              <a:spcAft>
                <a:spcPct val="0"/>
              </a:spcAft>
              <a:defRPr/>
            </a:pPr>
            <a:fld id="{53D83A31-799C-4986-8516-E542342E9390}" type="datetime'''''''''''''''''''''2''''''''''''''''''''''''''''0''%'''">
              <a:rPr lang="en-US" altLang="en-US" sz="1800" b="1">
                <a:solidFill>
                  <a:prstClr val="white"/>
                </a:solidFill>
                <a:latin typeface="Garamond" panose="02020404030301010803" pitchFamily="18" charset="0"/>
                <a:cs typeface="29LT Bukra Bold" panose="020B0604020202020204" charset="-78"/>
              </a:rPr>
              <a:pPr algn="ctr" defTabSz="1371600">
                <a:lnSpc>
                  <a:spcPct val="90000"/>
                </a:lnSpc>
                <a:spcBef>
                  <a:spcPct val="0"/>
                </a:spcBef>
                <a:spcAft>
                  <a:spcPct val="0"/>
                </a:spcAft>
                <a:defRPr/>
              </a:pPr>
              <a:t>20%</a:t>
            </a:fld>
            <a:endParaRPr lang="en-US" sz="1800" b="1" dirty="0">
              <a:solidFill>
                <a:prstClr val="white"/>
              </a:solidFill>
              <a:latin typeface="Garamond" panose="02020404030301010803" pitchFamily="18" charset="0"/>
              <a:cs typeface="29LT Bukra Bold" panose="020B0604020202020204" charset="-78"/>
              <a:sym typeface="Garamond" panose="02020404030301010803" pitchFamily="18" charset="0"/>
            </a:endParaRPr>
          </a:p>
        </p:txBody>
      </p:sp>
    </p:spTree>
    <p:extLst>
      <p:ext uri="{BB962C8B-B14F-4D97-AF65-F5344CB8AC3E}">
        <p14:creationId xmlns:p14="http://schemas.microsoft.com/office/powerpoint/2010/main" val="1885355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BAE47-DFA0-7C5C-9153-3ABF7F85CC55}"/>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D1BB205-FA7B-6604-1017-782886E8BC20}"/>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7D104FE6-5274-63EB-5506-1503F4F9EF26}"/>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5">
              <a:extLst>
                <a:ext uri="{FF2B5EF4-FFF2-40B4-BE49-F238E27FC236}">
                  <a16:creationId xmlns:a16="http://schemas.microsoft.com/office/drawing/2014/main" id="{CA7B3899-43E2-4D47-A392-47D7B20EC8E4}"/>
                </a:ext>
              </a:extLst>
            </p:cNvPr>
            <p:cNvSpPr txBox="1"/>
            <p:nvPr/>
          </p:nvSpPr>
          <p:spPr>
            <a:xfrm>
              <a:off x="114300" y="-47625"/>
              <a:ext cx="584200" cy="746125"/>
            </a:xfrm>
            <a:prstGeom prst="rect">
              <a:avLst/>
            </a:prstGeom>
          </p:spPr>
          <p:txBody>
            <a:bodyPr lIns="50800" tIns="50800" rIns="50800" bIns="50800" rtlCol="0" anchor="ctr"/>
            <a:lstStyle/>
            <a:p>
              <a:pPr marL="0" marR="0" lvl="0" indent="0" algn="ctr" defTabSz="914400" rtl="0" eaLnBrk="1" fontAlgn="auto" latinLnBrk="0" hangingPunct="1">
                <a:lnSpc>
                  <a:spcPts val="2659"/>
                </a:lnSpc>
                <a:spcBef>
                  <a:spcPct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 name="Freeform 6">
            <a:extLst>
              <a:ext uri="{FF2B5EF4-FFF2-40B4-BE49-F238E27FC236}">
                <a16:creationId xmlns:a16="http://schemas.microsoft.com/office/drawing/2014/main" id="{7B93C206-95D5-51C9-D76C-9D62FAD5DA73}"/>
              </a:ext>
            </a:extLst>
          </p:cNvPr>
          <p:cNvSpPr/>
          <p:nvPr/>
        </p:nvSpPr>
        <p:spPr>
          <a:xfrm>
            <a:off x="13868400" y="9763716"/>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a:extLst>
              <a:ext uri="{FF2B5EF4-FFF2-40B4-BE49-F238E27FC236}">
                <a16:creationId xmlns:a16="http://schemas.microsoft.com/office/drawing/2014/main" id="{CEFE7F8F-109E-D91B-C3AC-B6DD4FCE0C55}"/>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a:extLst>
              <a:ext uri="{FF2B5EF4-FFF2-40B4-BE49-F238E27FC236}">
                <a16:creationId xmlns:a16="http://schemas.microsoft.com/office/drawing/2014/main" id="{06D47F55-CB25-E923-ADB7-59DA63552326}"/>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2" name="Text 8">
            <a:extLst>
              <a:ext uri="{FF2B5EF4-FFF2-40B4-BE49-F238E27FC236}">
                <a16:creationId xmlns:a16="http://schemas.microsoft.com/office/drawing/2014/main" id="{E0EDFA28-5CF7-25D5-87C2-43FF28AB00DC}"/>
              </a:ext>
            </a:extLst>
          </p:cNvPr>
          <p:cNvSpPr/>
          <p:nvPr/>
        </p:nvSpPr>
        <p:spPr>
          <a:xfrm>
            <a:off x="3199361" y="4575592"/>
            <a:ext cx="2377440" cy="384048"/>
          </a:xfrm>
          <a:prstGeom prst="rect">
            <a:avLst/>
          </a:prstGeom>
          <a:noFill/>
          <a:ln/>
        </p:spPr>
        <p:txBody>
          <a:bodyPr wrap="square"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Microsoft Uighur" panose="02000000000000000000" pitchFamily="2" charset="-78"/>
                <a:ea typeface="Calibri" pitchFamily="34" charset="-122"/>
                <a:cs typeface="Microsoft Uighur" panose="02000000000000000000" pitchFamily="2" charset="-78"/>
              </a:rPr>
              <a:t>جمع</a:t>
            </a:r>
            <a:endParaRPr kumimoji="0" lang="en-US"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3" name="Text 17">
            <a:extLst>
              <a:ext uri="{FF2B5EF4-FFF2-40B4-BE49-F238E27FC236}">
                <a16:creationId xmlns:a16="http://schemas.microsoft.com/office/drawing/2014/main" id="{F15B24F5-1E01-C19A-7A4D-60D1BBD6B8D2}"/>
              </a:ext>
            </a:extLst>
          </p:cNvPr>
          <p:cNvSpPr/>
          <p:nvPr/>
        </p:nvSpPr>
        <p:spPr>
          <a:xfrm>
            <a:off x="7993380" y="4593806"/>
            <a:ext cx="2377440" cy="384048"/>
          </a:xfrm>
          <a:prstGeom prst="rect">
            <a:avLst/>
          </a:prstGeom>
          <a:noFill/>
          <a:ln/>
        </p:spPr>
        <p:txBody>
          <a:bodyPr wrap="square"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Microsoft Uighur" panose="02000000000000000000" pitchFamily="2" charset="-78"/>
                <a:ea typeface="Calibri" pitchFamily="34" charset="-122"/>
                <a:cs typeface="Microsoft Uighur" panose="02000000000000000000" pitchFamily="2" charset="-78"/>
              </a:rPr>
              <a:t>طرح</a:t>
            </a:r>
            <a:endParaRPr kumimoji="0" lang="en-US"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49" name="Text 23">
            <a:extLst>
              <a:ext uri="{FF2B5EF4-FFF2-40B4-BE49-F238E27FC236}">
                <a16:creationId xmlns:a16="http://schemas.microsoft.com/office/drawing/2014/main" id="{CB56A5ED-C75E-971A-B3FA-8FDAA605AD38}"/>
              </a:ext>
            </a:extLst>
          </p:cNvPr>
          <p:cNvSpPr/>
          <p:nvPr/>
        </p:nvSpPr>
        <p:spPr>
          <a:xfrm>
            <a:off x="7820371" y="6523264"/>
            <a:ext cx="1737360" cy="64008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52" name="Text 26">
            <a:extLst>
              <a:ext uri="{FF2B5EF4-FFF2-40B4-BE49-F238E27FC236}">
                <a16:creationId xmlns:a16="http://schemas.microsoft.com/office/drawing/2014/main" id="{A7ACC355-7A0F-2B33-12CD-D1501838F184}"/>
              </a:ext>
            </a:extLst>
          </p:cNvPr>
          <p:cNvSpPr/>
          <p:nvPr/>
        </p:nvSpPr>
        <p:spPr>
          <a:xfrm>
            <a:off x="12987770" y="4674980"/>
            <a:ext cx="3418089" cy="384048"/>
          </a:xfrm>
          <a:prstGeom prst="rect">
            <a:avLst/>
          </a:prstGeom>
          <a:noFill/>
          <a:ln/>
        </p:spPr>
        <p:txBody>
          <a:bodyPr wrap="square"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Microsoft Uighur" panose="02000000000000000000" pitchFamily="2" charset="-78"/>
                <a:ea typeface="Calibri" pitchFamily="34" charset="-122"/>
                <a:cs typeface="Microsoft Uighur" panose="02000000000000000000" pitchFamily="2" charset="-78"/>
              </a:rPr>
              <a:t>ضرب</a:t>
            </a:r>
            <a:endParaRPr kumimoji="0" lang="en-US"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58" name="Text 32">
            <a:extLst>
              <a:ext uri="{FF2B5EF4-FFF2-40B4-BE49-F238E27FC236}">
                <a16:creationId xmlns:a16="http://schemas.microsoft.com/office/drawing/2014/main" id="{D78E9AC8-DA63-1CF4-74FE-A7AFF479BA4B}"/>
              </a:ext>
            </a:extLst>
          </p:cNvPr>
          <p:cNvSpPr/>
          <p:nvPr/>
        </p:nvSpPr>
        <p:spPr>
          <a:xfrm>
            <a:off x="13315432" y="6596416"/>
            <a:ext cx="2497834" cy="640080"/>
          </a:xfrm>
          <a:prstGeom prst="rect">
            <a:avLst/>
          </a:prstGeom>
          <a:noFill/>
          <a:ln/>
        </p:spPr>
        <p:txBody>
          <a:bodyPr wrap="square"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en-US"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grpSp>
        <p:nvGrpSpPr>
          <p:cNvPr id="9" name="Group 7">
            <a:extLst>
              <a:ext uri="{FF2B5EF4-FFF2-40B4-BE49-F238E27FC236}">
                <a16:creationId xmlns:a16="http://schemas.microsoft.com/office/drawing/2014/main" id="{B79744B1-4364-27E5-DC90-A757FFF5E1F9}"/>
              </a:ext>
            </a:extLst>
          </p:cNvPr>
          <p:cNvGrpSpPr/>
          <p:nvPr/>
        </p:nvGrpSpPr>
        <p:grpSpPr>
          <a:xfrm>
            <a:off x="758972" y="4674980"/>
            <a:ext cx="17155295" cy="3323988"/>
            <a:chOff x="0" y="0"/>
            <a:chExt cx="1997927" cy="1929667"/>
          </a:xfrm>
        </p:grpSpPr>
        <p:sp>
          <p:nvSpPr>
            <p:cNvPr id="10" name="Freeform 8">
              <a:extLst>
                <a:ext uri="{FF2B5EF4-FFF2-40B4-BE49-F238E27FC236}">
                  <a16:creationId xmlns:a16="http://schemas.microsoft.com/office/drawing/2014/main" id="{3AF754CE-D724-343D-B642-A6DD8226B244}"/>
                </a:ext>
              </a:extLst>
            </p:cNvPr>
            <p:cNvSpPr/>
            <p:nvPr/>
          </p:nvSpPr>
          <p:spPr>
            <a:xfrm>
              <a:off x="0" y="0"/>
              <a:ext cx="1997927" cy="1929667"/>
            </a:xfrm>
            <a:prstGeom prst="roundRect">
              <a:avLst>
                <a:gd name="adj" fmla="val 13935"/>
              </a:avLst>
            </a:prstGeom>
            <a:solidFill>
              <a:srgbClr val="FFFFFF"/>
            </a:solidFill>
            <a:ln w="38100" cap="sq">
              <a:solidFill>
                <a:srgbClr val="116176"/>
              </a:solidFill>
              <a:prstDash val="solid"/>
              <a:miter/>
            </a:ln>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9">
              <a:extLst>
                <a:ext uri="{FF2B5EF4-FFF2-40B4-BE49-F238E27FC236}">
                  <a16:creationId xmlns:a16="http://schemas.microsoft.com/office/drawing/2014/main" id="{9A82AE08-E2F8-43AE-1C52-A1E28E714639}"/>
                </a:ext>
              </a:extLst>
            </p:cNvPr>
            <p:cNvSpPr txBox="1"/>
            <p:nvPr/>
          </p:nvSpPr>
          <p:spPr>
            <a:xfrm>
              <a:off x="0" y="0"/>
              <a:ext cx="1997927" cy="1929667"/>
            </a:xfrm>
            <a:prstGeom prst="rect">
              <a:avLst/>
            </a:prstGeom>
          </p:spPr>
          <p:txBody>
            <a:bodyPr lIns="50800" tIns="50800" rIns="50800" bIns="50800" rtlCol="0" anchor="ctr"/>
            <a:lstStyle/>
            <a:p>
              <a:pPr marL="0" marR="0" lvl="0" indent="0" algn="ctr" defTabSz="914400" rtl="1"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2" name="Group 13">
            <a:extLst>
              <a:ext uri="{FF2B5EF4-FFF2-40B4-BE49-F238E27FC236}">
                <a16:creationId xmlns:a16="http://schemas.microsoft.com/office/drawing/2014/main" id="{A9832680-B5E4-2288-69E2-7D6716283288}"/>
              </a:ext>
            </a:extLst>
          </p:cNvPr>
          <p:cNvGrpSpPr/>
          <p:nvPr/>
        </p:nvGrpSpPr>
        <p:grpSpPr>
          <a:xfrm>
            <a:off x="12153966" y="3183309"/>
            <a:ext cx="5582756" cy="1111031"/>
            <a:chOff x="0" y="0"/>
            <a:chExt cx="1027957" cy="217220"/>
          </a:xfrm>
        </p:grpSpPr>
        <p:sp>
          <p:nvSpPr>
            <p:cNvPr id="13" name="Freeform 14">
              <a:extLst>
                <a:ext uri="{FF2B5EF4-FFF2-40B4-BE49-F238E27FC236}">
                  <a16:creationId xmlns:a16="http://schemas.microsoft.com/office/drawing/2014/main" id="{1F067601-FBFE-E615-193F-3874CA0C58F2}"/>
                </a:ext>
              </a:extLst>
            </p:cNvPr>
            <p:cNvSpPr/>
            <p:nvPr/>
          </p:nvSpPr>
          <p:spPr>
            <a:xfrm>
              <a:off x="0" y="0"/>
              <a:ext cx="1027957" cy="217220"/>
            </a:xfrm>
            <a:prstGeom prst="roundRect">
              <a:avLst>
                <a:gd name="adj" fmla="val 26745"/>
              </a:avLst>
            </a:prstGeom>
            <a:solidFill>
              <a:srgbClr val="E8DED6"/>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32352D66-2F8F-7C25-19E6-8F3667373BEC}"/>
                </a:ext>
              </a:extLst>
            </p:cNvPr>
            <p:cNvSpPr txBox="1"/>
            <p:nvPr/>
          </p:nvSpPr>
          <p:spPr>
            <a:xfrm>
              <a:off x="0" y="0"/>
              <a:ext cx="1027957" cy="217220"/>
            </a:xfrm>
            <a:prstGeom prst="rect">
              <a:avLst/>
            </a:prstGeom>
          </p:spPr>
          <p:txBody>
            <a:bodyPr lIns="50800" tIns="50800" rIns="50800" bIns="50800" rtlCol="0" anchor="ctr"/>
            <a:lstStyle/>
            <a:p>
              <a:pPr marL="0" marR="0" lvl="0" indent="0" algn="ctr" defTabSz="914400" rtl="0" eaLnBrk="1" fontAlgn="auto" latinLnBrk="0" hangingPunct="1">
                <a:lnSpc>
                  <a:spcPts val="21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8" name="TextBox 34">
            <a:extLst>
              <a:ext uri="{FF2B5EF4-FFF2-40B4-BE49-F238E27FC236}">
                <a16:creationId xmlns:a16="http://schemas.microsoft.com/office/drawing/2014/main" id="{48F9A7D5-3C97-161B-8D01-13E2064451CE}"/>
              </a:ext>
            </a:extLst>
          </p:cNvPr>
          <p:cNvSpPr txBox="1"/>
          <p:nvPr/>
        </p:nvSpPr>
        <p:spPr>
          <a:xfrm>
            <a:off x="12514808" y="3157001"/>
            <a:ext cx="5221914" cy="910506"/>
          </a:xfrm>
          <a:prstGeom prst="rect">
            <a:avLst/>
          </a:prstGeom>
        </p:spPr>
        <p:txBody>
          <a:bodyPr wrap="square" lIns="0" tIns="0" rIns="0" bIns="0" rtlCol="0" anchor="t">
            <a:spAutoFit/>
          </a:bodyPr>
          <a:lstStyle/>
          <a:p>
            <a:pPr marL="0" marR="0" lvl="0" indent="0" algn="ctr" defTabSz="914400" rtl="1" eaLnBrk="1" fontAlgn="auto" latinLnBrk="0" hangingPunct="1">
              <a:lnSpc>
                <a:spcPts val="7098"/>
              </a:lnSpc>
              <a:spcBef>
                <a:spcPct val="0"/>
              </a:spcBef>
              <a:spcAft>
                <a:spcPts val="0"/>
              </a:spcAft>
              <a:buClrTx/>
              <a:buSzTx/>
              <a:buFontTx/>
              <a:buNone/>
              <a:tabLst/>
              <a:defRPr/>
            </a:pPr>
            <a:r>
              <a:rPr kumimoji="0" lang="ar-EG" sz="5070" b="1" i="0" u="none" strike="noStrike" kern="1200" cap="none" spc="0" normalizeH="0" baseline="0" noProof="0" dirty="0">
                <a:ln>
                  <a:noFill/>
                </a:ln>
                <a:solidFill>
                  <a:prstClr val="black"/>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خلاص</a:t>
            </a:r>
            <a:r>
              <a:rPr kumimoji="0" lang="ar-MA" sz="5070" b="1" i="0" u="none" strike="noStrike" kern="1200" cap="none" spc="0" normalizeH="0" baseline="0" noProof="0" dirty="0">
                <a:ln>
                  <a:noFill/>
                </a:ln>
                <a:solidFill>
                  <a:prstClr val="black"/>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ة</a:t>
            </a:r>
            <a:endParaRPr kumimoji="0" lang="ar-EG" sz="5070" b="1" i="0" u="none" strike="noStrike" kern="1200" cap="none" spc="0" normalizeH="0" baseline="0" noProof="0" dirty="0">
              <a:ln>
                <a:noFill/>
              </a:ln>
              <a:solidFill>
                <a:prstClr val="black"/>
              </a:solidFill>
              <a:effectLst/>
              <a:uLnTx/>
              <a:uFillTx/>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2" name="Rectangle 1">
            <a:extLst>
              <a:ext uri="{FF2B5EF4-FFF2-40B4-BE49-F238E27FC236}">
                <a16:creationId xmlns:a16="http://schemas.microsoft.com/office/drawing/2014/main" id="{EDEE6A80-BAAD-33A3-B45D-2CDFEC216EFB}"/>
              </a:ext>
            </a:extLst>
          </p:cNvPr>
          <p:cNvSpPr/>
          <p:nvPr/>
        </p:nvSpPr>
        <p:spPr>
          <a:xfrm>
            <a:off x="-152400" y="-73462"/>
            <a:ext cx="18669000" cy="207895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TextBox 24">
            <a:extLst>
              <a:ext uri="{FF2B5EF4-FFF2-40B4-BE49-F238E27FC236}">
                <a16:creationId xmlns:a16="http://schemas.microsoft.com/office/drawing/2014/main" id="{0E643CA0-ABEB-8E0D-87C1-DAC505DEE0F1}"/>
              </a:ext>
            </a:extLst>
          </p:cNvPr>
          <p:cNvSpPr txBox="1"/>
          <p:nvPr/>
        </p:nvSpPr>
        <p:spPr>
          <a:xfrm>
            <a:off x="3281239" y="584337"/>
            <a:ext cx="11470492" cy="950260"/>
          </a:xfrm>
          <a:prstGeom prst="rect">
            <a:avLst/>
          </a:prstGeom>
        </p:spPr>
        <p:txBody>
          <a:bodyPr wrap="square" lIns="0" tIns="0" rIns="0" bIns="0" rtlCol="0" anchor="t">
            <a:spAutoFit/>
          </a:bodyPr>
          <a:lstStyle/>
          <a:p>
            <a:pPr marL="0" marR="0" lvl="0" indent="0" algn="ctr" defTabSz="914400" rtl="1" eaLnBrk="1" fontAlgn="auto" latinLnBrk="0" hangingPunct="1">
              <a:lnSpc>
                <a:spcPts val="7013"/>
              </a:lnSpc>
              <a:spcBef>
                <a:spcPts val="0"/>
              </a:spcBef>
              <a:spcAft>
                <a:spcPts val="0"/>
              </a:spcAft>
              <a:buClrTx/>
              <a:buSzTx/>
              <a:buFontTx/>
              <a:buNone/>
              <a:tabLst/>
              <a:defRPr/>
            </a:pPr>
            <a:r>
              <a:rPr kumimoji="0" lang="ar-MA"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rPr>
              <a:t>1 . 1 . وضعية التعلمات الأساس</a:t>
            </a:r>
            <a:endParaRPr kumimoji="0" lang="ar-EG" sz="7200" b="1" i="0" u="none" strike="noStrike" kern="1200" cap="none" spc="0" normalizeH="0" baseline="0" noProof="0" dirty="0">
              <a:ln>
                <a:noFill/>
              </a:ln>
              <a:solidFill>
                <a:srgbClr val="FFFFFF"/>
              </a:solidFill>
              <a:effectLst/>
              <a:uLnTx/>
              <a:uFillTx/>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9" name="Freeform 22">
            <a:extLst>
              <a:ext uri="{FF2B5EF4-FFF2-40B4-BE49-F238E27FC236}">
                <a16:creationId xmlns:a16="http://schemas.microsoft.com/office/drawing/2014/main" id="{25DCC2B2-6F21-C864-E4FE-E148AED82CEB}"/>
              </a:ext>
            </a:extLst>
          </p:cNvPr>
          <p:cNvSpPr/>
          <p:nvPr/>
        </p:nvSpPr>
        <p:spPr>
          <a:xfrm rot="-10800000">
            <a:off x="10370820" y="946965"/>
            <a:ext cx="814578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34">
            <a:extLst>
              <a:ext uri="{FF2B5EF4-FFF2-40B4-BE49-F238E27FC236}">
                <a16:creationId xmlns:a16="http://schemas.microsoft.com/office/drawing/2014/main" id="{01F70763-9AAB-1968-7BB7-B8848A13E761}"/>
              </a:ext>
            </a:extLst>
          </p:cNvPr>
          <p:cNvSpPr txBox="1"/>
          <p:nvPr/>
        </p:nvSpPr>
        <p:spPr>
          <a:xfrm>
            <a:off x="11277600" y="1526299"/>
            <a:ext cx="6398162" cy="910506"/>
          </a:xfrm>
          <a:prstGeom prst="rect">
            <a:avLst/>
          </a:prstGeom>
        </p:spPr>
        <p:txBody>
          <a:bodyPr wrap="square" lIns="0" tIns="0" rIns="0" bIns="0" rtlCol="0" anchor="t">
            <a:spAutoFit/>
          </a:bodyPr>
          <a:lstStyle/>
          <a:p>
            <a:pPr marL="0" marR="0" lvl="0" indent="0" algn="ctr" defTabSz="914400" rtl="1" eaLnBrk="1" fontAlgn="auto" latinLnBrk="0" hangingPunct="1">
              <a:lnSpc>
                <a:spcPts val="7098"/>
              </a:lnSpc>
              <a:spcBef>
                <a:spcPct val="0"/>
              </a:spcBef>
              <a:spcAft>
                <a:spcPts val="0"/>
              </a:spcAft>
              <a:buClrTx/>
              <a:buSzTx/>
              <a:buFontTx/>
              <a:buNone/>
              <a:tabLst/>
              <a:defRPr/>
            </a:pPr>
            <a:r>
              <a:rPr kumimoji="0" lang="ar-MA" sz="5070" b="1" i="0" u="none" strike="noStrike" kern="1200" cap="none" spc="0" normalizeH="0" baseline="0" noProof="0" dirty="0">
                <a:ln>
                  <a:noFill/>
                </a:ln>
                <a:solidFill>
                  <a:srgbClr val="000000"/>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ال</a:t>
            </a:r>
            <a:r>
              <a:rPr kumimoji="0" lang="ar-EG" sz="5070" b="1" i="0" u="none" strike="noStrike" kern="1200" cap="none" spc="0" normalizeH="0" baseline="0" noProof="0" dirty="0">
                <a:ln>
                  <a:noFill/>
                </a:ln>
                <a:solidFill>
                  <a:srgbClr val="000000"/>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ورشة</a:t>
            </a:r>
            <a:r>
              <a:rPr kumimoji="0" lang="ar-MA" sz="5070" b="1" i="0" u="none" strike="noStrike" kern="1200" cap="none" spc="0" normalizeH="0" baseline="0" noProof="0" dirty="0">
                <a:ln>
                  <a:noFill/>
                </a:ln>
                <a:solidFill>
                  <a:srgbClr val="000000"/>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 الأولى</a:t>
            </a:r>
            <a:r>
              <a:rPr kumimoji="0" lang="ar-EG" sz="5070" b="1" i="0" u="none" strike="noStrike" kern="1200" cap="none" spc="0" normalizeH="0" baseline="0" noProof="0" dirty="0">
                <a:ln>
                  <a:noFill/>
                </a:ln>
                <a:solidFill>
                  <a:srgbClr val="000000"/>
                </a:solidFill>
                <a:effectLst/>
                <a:uLnTx/>
                <a:uFillTx/>
                <a:latin typeface="Microsoft Uighur" panose="02000000000000000000" pitchFamily="2" charset="-78"/>
                <a:ea typeface="Traditional Arabic Bold"/>
                <a:cs typeface="Microsoft Uighur" panose="02000000000000000000" pitchFamily="2" charset="-78"/>
                <a:sym typeface="Traditional Arabic Bold"/>
                <a:rtl/>
              </a:rPr>
              <a:t>: الوضعية الراهنة للتعلمات</a:t>
            </a:r>
          </a:p>
        </p:txBody>
      </p:sp>
      <p:sp>
        <p:nvSpPr>
          <p:cNvPr id="14" name="ZoneTexte 13">
            <a:extLst>
              <a:ext uri="{FF2B5EF4-FFF2-40B4-BE49-F238E27FC236}">
                <a16:creationId xmlns:a16="http://schemas.microsoft.com/office/drawing/2014/main" id="{31B4E3D7-A5EA-2D39-BF76-A25E2DDCCF6E}"/>
              </a:ext>
            </a:extLst>
          </p:cNvPr>
          <p:cNvSpPr txBox="1"/>
          <p:nvPr/>
        </p:nvSpPr>
        <p:spPr>
          <a:xfrm>
            <a:off x="671177" y="5085693"/>
            <a:ext cx="16936992" cy="2215991"/>
          </a:xfrm>
          <a:prstGeom prst="rect">
            <a:avLst/>
          </a:prstGeom>
          <a:noFill/>
        </p:spPr>
        <p:txBody>
          <a:bodyPr wrap="square" rtlCol="0">
            <a:spAutoFit/>
          </a:bodyPr>
          <a:lstStyle/>
          <a:p>
            <a:pPr marL="685800" lvl="0" indent="-685800" algn="r" rtl="1">
              <a:lnSpc>
                <a:spcPct val="150000"/>
              </a:lnSpc>
              <a:buFont typeface="Arial" panose="020B0604020202020204" pitchFamily="34" charset="0"/>
              <a:buChar char="•"/>
              <a:defRPr/>
            </a:pPr>
            <a:r>
              <a:rPr lang="ar-MA" sz="4800" b="1" dirty="0">
                <a:solidFill>
                  <a:srgbClr val="000000"/>
                </a:solidFill>
                <a:latin typeface="Microsoft Uighur" panose="02000000000000000000" pitchFamily="2" charset="-78"/>
                <a:cs typeface="Microsoft Uighur" panose="02000000000000000000" pitchFamily="2" charset="-78"/>
                <a:rtl/>
              </a:rPr>
              <a:t>حقق الدعم المكثف تطورا ملموسا في نسب التحكم في التعلمات الأساس في المواد الثلاث تجاوز أربعة أضعاف في الرياضيات.</a:t>
            </a:r>
          </a:p>
        </p:txBody>
      </p:sp>
    </p:spTree>
    <p:extLst>
      <p:ext uri="{BB962C8B-B14F-4D97-AF65-F5344CB8AC3E}">
        <p14:creationId xmlns:p14="http://schemas.microsoft.com/office/powerpoint/2010/main" val="5747832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3FB9-01DB-A410-AECE-229B54C7E72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A76793-8203-195F-22CA-1E5F73BCDD89}"/>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641F32D2-9218-6213-D62B-202B110D29F3}"/>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019E5085-655C-E5FA-4E07-DB2CD67B240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15CD70AF-660A-9467-4AC4-AFAE158830D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1ABDBE13-859E-9C7A-6B6C-3FDE9E7094F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344E795E-9471-71C3-0F32-838B5DAE6664}"/>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8" name="Freeform 18">
            <a:extLst>
              <a:ext uri="{FF2B5EF4-FFF2-40B4-BE49-F238E27FC236}">
                <a16:creationId xmlns:a16="http://schemas.microsoft.com/office/drawing/2014/main" id="{761924BD-DA40-7AA7-5B38-AEFFF8DF0303}"/>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44A95A5-73B4-3CE5-50E2-0EAF492F6482}"/>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E7482B6F-834E-7FA4-0067-1D270A26C69D}"/>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B78E133A-F9CB-D827-A66F-BE2904FB1ACE}"/>
              </a:ext>
            </a:extLst>
          </p:cNvPr>
          <p:cNvSpPr txBox="1"/>
          <p:nvPr/>
        </p:nvSpPr>
        <p:spPr>
          <a:xfrm>
            <a:off x="264713" y="552783"/>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a:t>
            </a:r>
            <a:r>
              <a:rPr lang="ar-MA" sz="7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7200" b="1" dirty="0">
                <a:solidFill>
                  <a:schemeClr val="bg1"/>
                </a:solidFill>
                <a:latin typeface="Microsoft Uighur" panose="02000000000000000000" pitchFamily="2" charset="-78"/>
                <a:cs typeface="Microsoft Uighur" panose="02000000000000000000" pitchFamily="2" charset="-78"/>
                <a:rtl/>
              </a:rPr>
              <a:t>لماذا اعتماد برنامج للدعم المكثف للتعلمات الأساس؟</a:t>
            </a: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029FCE3A-76F4-7DB2-0388-301E35B65747}"/>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029FCE3A-76F4-7DB2-0388-301E35B65747}"/>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132AA2DF-0C3B-D3B9-135D-3A01944233D0}"/>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132AA2DF-0C3B-D3B9-135D-3A01944233D0}"/>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5F0635DA-1E57-44E9-B878-1E5297CE627C}"/>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5F0635DA-1E57-44E9-B878-1E5297CE627C}"/>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369A5C29-AD5E-1AD9-415F-826FC3267EF3}"/>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369A5C29-AD5E-1AD9-415F-826FC3267EF3}"/>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D49D58DE-5E66-2EF1-F539-2ECDBE72FAAE}"/>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ED4D9F2D-A083-C176-32BD-B91620E1DDE1}"/>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ED4D9F2D-A083-C176-32BD-B91620E1DDE1}"/>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9B0E4669-DA14-EC80-7ACD-B9BA03F4E0D8}"/>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9B0E4669-DA14-EC80-7ACD-B9BA03F4E0D8}"/>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162478AB-B60D-E24A-10AB-817907DE75F8}"/>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162478AB-B60D-E24A-10AB-817907DE75F8}"/>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75EC65D4-FD6E-0587-69B0-D749942D7CE6}"/>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75EC65D4-FD6E-0587-69B0-D749942D7CE6}"/>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A59524EA-9C41-A5E9-1A9B-E65FE1A3A05A}"/>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04851F63-3A6B-0294-FC17-359178F4F037}"/>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04851F63-3A6B-0294-FC17-359178F4F037}"/>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0B12587C-FF2D-C1FB-B488-642DEBB19112}"/>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0B12587C-FF2D-C1FB-B488-642DEBB19112}"/>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F1C4EE0B-4418-449B-5213-B4307555E8C9}"/>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F1C4EE0B-4418-449B-5213-B4307555E8C9}"/>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0EE85260-4BBA-DD19-D0C3-7E994F8D0DCA}"/>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0EE85260-4BBA-DD19-D0C3-7E994F8D0DCA}"/>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2E6393C1-6ED4-26A9-3C9C-ECB8ACC1621C}"/>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2E6393C1-6ED4-26A9-3C9C-ECB8ACC1621C}"/>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070E2B9A-7309-C16B-B9F3-F44A385F5A73}"/>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70E2B9A-7309-C16B-B9F3-F44A385F5A73}"/>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84404F1A-78D0-FE24-0059-E6A12FC9F91A}"/>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84404F1A-78D0-FE24-0059-E6A12FC9F91A}"/>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7C2E1F84-D0F9-5722-F235-7F85651C53F2}"/>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ED22D4A7-4422-D69F-1FA7-BAEFA9F56A08}"/>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ED22D4A7-4422-D69F-1FA7-BAEFA9F56A08}"/>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67515CE9-0FEA-54E1-8BF8-B4230D22304A}"/>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67515CE9-0FEA-54E1-8BF8-B4230D22304A}"/>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2A4D0834-751E-C57A-B055-5460B99D4A66}"/>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1" name="TextBox 26">
            <a:extLst>
              <a:ext uri="{FF2B5EF4-FFF2-40B4-BE49-F238E27FC236}">
                <a16:creationId xmlns:a16="http://schemas.microsoft.com/office/drawing/2014/main" id="{2645D48C-943C-5987-C9CD-D398B8BAC27A}"/>
              </a:ext>
            </a:extLst>
          </p:cNvPr>
          <p:cNvSpPr txBox="1"/>
          <p:nvPr/>
        </p:nvSpPr>
        <p:spPr>
          <a:xfrm>
            <a:off x="2153769" y="3921093"/>
            <a:ext cx="13081118" cy="4553811"/>
          </a:xfrm>
          <a:prstGeom prst="rect">
            <a:avLst/>
          </a:prstGeom>
        </p:spPr>
        <p:txBody>
          <a:bodyPr wrap="square" lIns="0" tIns="0" rIns="0" bIns="0" rtlCol="0" anchor="t">
            <a:spAutoFit/>
          </a:bodyPr>
          <a:lstStyle/>
          <a:p>
            <a:pPr marL="388620" lvl="1" algn="r" rtl="1">
              <a:lnSpc>
                <a:spcPts val="5040"/>
              </a:lnSpc>
              <a:spcBef>
                <a:spcPts val="1200"/>
              </a:spcBef>
              <a:spcAft>
                <a:spcPts val="1200"/>
              </a:spcAft>
            </a:pPr>
            <a:r>
              <a:rPr lang="fr-FR" sz="6600" dirty="0">
                <a:latin typeface="Microsoft Uighur" panose="02000000000000000000" pitchFamily="2" charset="-78"/>
                <a:ea typeface="IBM Plex Sans Arabic"/>
                <a:cs typeface="Microsoft Uighur" panose="02000000000000000000" pitchFamily="2" charset="-78"/>
                <a:sym typeface="IBM Plex Sans Arabic"/>
                <a:rtl/>
              </a:rPr>
              <a:t> </a:t>
            </a:r>
            <a:r>
              <a:rPr lang="fr-FR"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a:t>
            </a:r>
            <a:r>
              <a:rPr lang="ar-S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1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a:t>
            </a:r>
            <a:r>
              <a:rPr lang="ar-S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وضعية التعلمات الأساس</a:t>
            </a:r>
          </a:p>
          <a:p>
            <a:pPr marL="388620" lvl="1" algn="r" rtl="1">
              <a:lnSpc>
                <a:spcPts val="5040"/>
              </a:lnSpc>
              <a:spcBef>
                <a:spcPts val="1200"/>
              </a:spcBef>
              <a:spcAft>
                <a:spcPts val="1200"/>
              </a:spcAft>
            </a:pP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b="1" dirty="0">
                <a:latin typeface="Microsoft Uighur" panose="02000000000000000000" pitchFamily="2" charset="-78"/>
                <a:ea typeface="IBM Plex Sans Arabic"/>
                <a:cs typeface="Microsoft Uighur" panose="02000000000000000000" pitchFamily="2" charset="-78"/>
                <a:sym typeface="IBM Plex Sans Arabic"/>
                <a:rtl/>
              </a:rPr>
              <a:t>1. 2. الهدف العام من برنامج دعم التعلمات الأساس</a:t>
            </a:r>
            <a:r>
              <a:rPr lang="ar-EG" sz="6600" b="1" dirty="0">
                <a:latin typeface="Microsoft Uighur" panose="02000000000000000000" pitchFamily="2" charset="-78"/>
                <a:ea typeface="IBM Plex Sans Arabic"/>
                <a:cs typeface="Microsoft Uighur" panose="02000000000000000000" pitchFamily="2" charset="-78"/>
                <a:sym typeface="IBM Plex Sans Arabic"/>
                <a:rtl/>
              </a:rPr>
              <a:t> </a:t>
            </a:r>
            <a:endParaRPr lang="ar-MA" sz="6600" b="1" dirty="0">
              <a:latin typeface="Microsoft Uighur" panose="02000000000000000000" pitchFamily="2" charset="-78"/>
              <a:ea typeface="IBM Plex Sans Arabic"/>
              <a:cs typeface="Microsoft Uighur" panose="02000000000000000000" pitchFamily="2" charset="-78"/>
              <a:sym typeface="IBM Plex Sans Arabic"/>
              <a:rtl/>
            </a:endParaRPr>
          </a:p>
          <a:p>
            <a:pPr marL="388620" lvl="1" algn="r" rtl="1">
              <a:lnSpc>
                <a:spcPts val="5040"/>
              </a:lnSpc>
              <a:spcBef>
                <a:spcPts val="1200"/>
              </a:spcBef>
              <a:spcAft>
                <a:spcPts val="12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                  - الدعم العلاجي </a:t>
            </a:r>
          </a:p>
          <a:p>
            <a:pPr marL="388620" lvl="1" algn="r" rtl="1">
              <a:lnSpc>
                <a:spcPts val="5040"/>
              </a:lnSpc>
              <a:spcBef>
                <a:spcPts val="1200"/>
              </a:spcBef>
              <a:spcAft>
                <a:spcPts val="12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                  </a:t>
            </a:r>
            <a:r>
              <a:rPr lang="ar-EG" sz="6600" dirty="0">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latin typeface="Microsoft Uighur" panose="02000000000000000000" pitchFamily="2" charset="-78"/>
                <a:ea typeface="IBM Plex Sans Arabic"/>
                <a:cs typeface="Microsoft Uighur" panose="02000000000000000000" pitchFamily="2" charset="-78"/>
                <a:sym typeface="IBM Plex Sans Arabic"/>
                <a:rtl/>
              </a:rPr>
              <a:t>- الدعم الوقائي </a:t>
            </a:r>
          </a:p>
          <a:p>
            <a:pPr marL="388620" lvl="1" algn="r" rtl="1">
              <a:lnSpc>
                <a:spcPts val="5040"/>
              </a:lnSpc>
              <a:spcBef>
                <a:spcPts val="1200"/>
              </a:spcBef>
              <a:spcAft>
                <a:spcPts val="1200"/>
              </a:spcAft>
            </a:pPr>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1 .3 .موقع الدعم المكثف في نموذج مؤسسات الريادة</a:t>
            </a:r>
          </a:p>
        </p:txBody>
      </p:sp>
      <p:sp>
        <p:nvSpPr>
          <p:cNvPr id="12" name="Freeform 6">
            <a:extLst>
              <a:ext uri="{FF2B5EF4-FFF2-40B4-BE49-F238E27FC236}">
                <a16:creationId xmlns:a16="http://schemas.microsoft.com/office/drawing/2014/main" id="{02A645E2-B8FB-A2F9-D4A8-29E8CE5ECBAC}"/>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0" name="Group 13">
            <a:extLst>
              <a:ext uri="{FF2B5EF4-FFF2-40B4-BE49-F238E27FC236}">
                <a16:creationId xmlns:a16="http://schemas.microsoft.com/office/drawing/2014/main" id="{2ED64000-8C76-BB52-AA7E-B2824B2DF3C3}"/>
              </a:ext>
            </a:extLst>
          </p:cNvPr>
          <p:cNvGrpSpPr/>
          <p:nvPr/>
        </p:nvGrpSpPr>
        <p:grpSpPr>
          <a:xfrm rot="5400000">
            <a:off x="12328050" y="5908213"/>
            <a:ext cx="6404485" cy="676701"/>
            <a:chOff x="-12964" y="0"/>
            <a:chExt cx="1050809" cy="217220"/>
          </a:xfrm>
        </p:grpSpPr>
        <p:sp>
          <p:nvSpPr>
            <p:cNvPr id="21" name="Freeform 14">
              <a:extLst>
                <a:ext uri="{FF2B5EF4-FFF2-40B4-BE49-F238E27FC236}">
                  <a16:creationId xmlns:a16="http://schemas.microsoft.com/office/drawing/2014/main" id="{1DD2C3AF-E2E5-943E-59D0-4A800A117956}"/>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2" name="TextBox 15">
              <a:extLst>
                <a:ext uri="{FF2B5EF4-FFF2-40B4-BE49-F238E27FC236}">
                  <a16:creationId xmlns:a16="http://schemas.microsoft.com/office/drawing/2014/main" id="{8EA11E90-7354-9495-DDCD-14A6C834D090}"/>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3550350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C81583-2DC2-2543-71F2-2147188C04A5}"/>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3B944DA4-99CD-F77D-11B6-422635BCAF2B}"/>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458343BD-9338-B444-7D9B-2BBA9BBD5B1E}"/>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9" name="Rectangle 18">
            <a:extLst>
              <a:ext uri="{FF2B5EF4-FFF2-40B4-BE49-F238E27FC236}">
                <a16:creationId xmlns:a16="http://schemas.microsoft.com/office/drawing/2014/main" id="{C6A97C5D-804C-84DE-74BF-109C4570AC0C}"/>
              </a:ext>
            </a:extLst>
          </p:cNvPr>
          <p:cNvSpPr/>
          <p:nvPr/>
        </p:nvSpPr>
        <p:spPr>
          <a:xfrm>
            <a:off x="-152400" y="-73462"/>
            <a:ext cx="18669000" cy="187587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0" name="TextBox 24">
            <a:extLst>
              <a:ext uri="{FF2B5EF4-FFF2-40B4-BE49-F238E27FC236}">
                <a16:creationId xmlns:a16="http://schemas.microsoft.com/office/drawing/2014/main" id="{5AFB79DC-6B47-9527-21D4-85DF8B53F5BB}"/>
              </a:ext>
            </a:extLst>
          </p:cNvPr>
          <p:cNvSpPr txBox="1"/>
          <p:nvPr/>
        </p:nvSpPr>
        <p:spPr>
          <a:xfrm>
            <a:off x="2604717" y="626503"/>
            <a:ext cx="13078565" cy="757900"/>
          </a:xfrm>
          <a:prstGeom prst="rect">
            <a:avLst/>
          </a:prstGeom>
        </p:spPr>
        <p:txBody>
          <a:bodyPr wrap="square" lIns="0" tIns="0" rIns="0" bIns="0" rtlCol="0" anchor="t">
            <a:spAutoFit/>
          </a:bodyPr>
          <a:lstStyle/>
          <a:p>
            <a:pPr marL="388620" lvl="1" algn="r" rtl="1">
              <a:lnSpc>
                <a:spcPts val="5040"/>
              </a:lnSpc>
            </a:pP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1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2</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الهدف العام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ل</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برنامج دعم التعلمات الأساس</a:t>
            </a:r>
            <a:endPar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1" name="Freeform 29">
            <a:extLst>
              <a:ext uri="{FF2B5EF4-FFF2-40B4-BE49-F238E27FC236}">
                <a16:creationId xmlns:a16="http://schemas.microsoft.com/office/drawing/2014/main" id="{7E730518-6A82-7A28-E0EB-8FD11C46B493}"/>
              </a:ext>
            </a:extLst>
          </p:cNvPr>
          <p:cNvSpPr/>
          <p:nvPr/>
        </p:nvSpPr>
        <p:spPr>
          <a:xfrm>
            <a:off x="10722006" y="2513893"/>
            <a:ext cx="4947128" cy="180824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2" name="TextBox 4">
            <a:extLst>
              <a:ext uri="{FF2B5EF4-FFF2-40B4-BE49-F238E27FC236}">
                <a16:creationId xmlns:a16="http://schemas.microsoft.com/office/drawing/2014/main" id="{EFE17937-E294-CFBF-8915-24599BA8D976}"/>
              </a:ext>
            </a:extLst>
          </p:cNvPr>
          <p:cNvSpPr txBox="1"/>
          <p:nvPr/>
        </p:nvSpPr>
        <p:spPr>
          <a:xfrm>
            <a:off x="11712742" y="2823441"/>
            <a:ext cx="3423223"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الهدف العام</a:t>
            </a:r>
            <a:endParaRPr kumimoji="0" lang="ar-MA" sz="8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Google Shape;220;p23" descr="image.png">
            <a:extLst>
              <a:ext uri="{FF2B5EF4-FFF2-40B4-BE49-F238E27FC236}">
                <a16:creationId xmlns:a16="http://schemas.microsoft.com/office/drawing/2014/main" id="{E86B0D5D-FA96-ABA9-E34B-8E5AE8E7B71E}"/>
              </a:ext>
            </a:extLst>
          </p:cNvPr>
          <p:cNvPicPr preferRelativeResize="0"/>
          <p:nvPr/>
        </p:nvPicPr>
        <p:blipFill rotWithShape="1">
          <a:blip r:embed="rId5">
            <a:alphaModFix/>
          </a:blip>
          <a:srcRect/>
          <a:stretch/>
        </p:blipFill>
        <p:spPr>
          <a:xfrm>
            <a:off x="1676400" y="3992106"/>
            <a:ext cx="14241796" cy="5668391"/>
          </a:xfrm>
          <a:prstGeom prst="rect">
            <a:avLst/>
          </a:prstGeom>
          <a:noFill/>
          <a:ln>
            <a:noFill/>
          </a:ln>
        </p:spPr>
      </p:pic>
      <p:sp>
        <p:nvSpPr>
          <p:cNvPr id="17" name="TextBox 4">
            <a:extLst>
              <a:ext uri="{FF2B5EF4-FFF2-40B4-BE49-F238E27FC236}">
                <a16:creationId xmlns:a16="http://schemas.microsoft.com/office/drawing/2014/main" id="{15B22E66-8419-E59C-2F85-A4BB6556591C}"/>
              </a:ext>
            </a:extLst>
          </p:cNvPr>
          <p:cNvSpPr txBox="1"/>
          <p:nvPr/>
        </p:nvSpPr>
        <p:spPr>
          <a:xfrm>
            <a:off x="3352800" y="3967329"/>
            <a:ext cx="11510251" cy="5016758"/>
          </a:xfrm>
          <a:prstGeom prst="rect">
            <a:avLst/>
          </a:prstGeom>
          <a:noFill/>
        </p:spPr>
        <p:txBody>
          <a:bodyPr wrap="square" rtlCol="0">
            <a:spAutoFit/>
          </a:bodyPr>
          <a:lstStyle/>
          <a:p>
            <a:pPr lvl="0" algn="just" rtl="1">
              <a:defRPr/>
            </a:pPr>
            <a:r>
              <a:rPr lang="ar-MA" sz="8000" dirty="0">
                <a:latin typeface="Microsoft Uighur" panose="02000000000000000000" pitchFamily="2" charset="-78"/>
                <a:ea typeface="Calibri" panose="020F0502020204030204" pitchFamily="34" charset="0"/>
                <a:cs typeface="Microsoft Uighur" panose="02000000000000000000" pitchFamily="2" charset="-78"/>
              </a:rPr>
              <a:t>دعم التعلمات الأساس ومعالجة التعثرات العميقة في المهارات الأساسية في القراءة باللغتين الفرنسية والعربية وفي العد والحساب  في الرياضيات .</a:t>
            </a:r>
          </a:p>
        </p:txBody>
      </p:sp>
    </p:spTree>
    <p:extLst>
      <p:ext uri="{BB962C8B-B14F-4D97-AF65-F5344CB8AC3E}">
        <p14:creationId xmlns:p14="http://schemas.microsoft.com/office/powerpoint/2010/main" val="3468622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D405E-5728-378C-426A-085650720B5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EC5FAA4-9CA7-9D27-A62A-F8D729895B87}"/>
              </a:ext>
            </a:extLst>
          </p:cNvPr>
          <p:cNvSpPr/>
          <p:nvPr/>
        </p:nvSpPr>
        <p:spPr>
          <a:xfrm>
            <a:off x="-152400" y="-73462"/>
            <a:ext cx="18669000" cy="187587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3" name="TextBox 24">
            <a:extLst>
              <a:ext uri="{FF2B5EF4-FFF2-40B4-BE49-F238E27FC236}">
                <a16:creationId xmlns:a16="http://schemas.microsoft.com/office/drawing/2014/main" id="{3BF590CE-AB2F-D2D3-78D7-C8BB04002C53}"/>
              </a:ext>
            </a:extLst>
          </p:cNvPr>
          <p:cNvSpPr txBox="1"/>
          <p:nvPr/>
        </p:nvSpPr>
        <p:spPr>
          <a:xfrm>
            <a:off x="2604717" y="626503"/>
            <a:ext cx="13078565" cy="757900"/>
          </a:xfrm>
          <a:prstGeom prst="rect">
            <a:avLst/>
          </a:prstGeom>
        </p:spPr>
        <p:txBody>
          <a:bodyPr wrap="square" lIns="0" tIns="0" rIns="0" bIns="0" rtlCol="0" anchor="t">
            <a:spAutoFit/>
          </a:bodyPr>
          <a:lstStyle/>
          <a:p>
            <a:pPr marL="388620" lvl="1" algn="r" rtl="1">
              <a:lnSpc>
                <a:spcPts val="5040"/>
              </a:lnSpc>
            </a:pP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1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2</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الهدف العام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ل</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برنامج دعم التعلمات الأساس</a:t>
            </a:r>
            <a:endPar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64" name="Group 5">
            <a:extLst>
              <a:ext uri="{FF2B5EF4-FFF2-40B4-BE49-F238E27FC236}">
                <a16:creationId xmlns:a16="http://schemas.microsoft.com/office/drawing/2014/main" id="{F9932D8F-1E15-AEAF-EB4D-36C9C9804DA9}"/>
              </a:ext>
            </a:extLst>
          </p:cNvPr>
          <p:cNvGrpSpPr/>
          <p:nvPr/>
        </p:nvGrpSpPr>
        <p:grpSpPr>
          <a:xfrm rot="5400000">
            <a:off x="1900241" y="2779545"/>
            <a:ext cx="4555555" cy="6008740"/>
            <a:chOff x="-14672" y="-38100"/>
            <a:chExt cx="779280" cy="974899"/>
          </a:xfrm>
        </p:grpSpPr>
        <p:sp>
          <p:nvSpPr>
            <p:cNvPr id="65" name="Freeform 6">
              <a:extLst>
                <a:ext uri="{FF2B5EF4-FFF2-40B4-BE49-F238E27FC236}">
                  <a16:creationId xmlns:a16="http://schemas.microsoft.com/office/drawing/2014/main" id="{931C50E3-037B-4305-0B07-82DFFABF445D}"/>
                </a:ext>
              </a:extLst>
            </p:cNvPr>
            <p:cNvSpPr/>
            <p:nvPr/>
          </p:nvSpPr>
          <p:spPr>
            <a:xfrm>
              <a:off x="-14672" y="3688"/>
              <a:ext cx="779280" cy="933111"/>
            </a:xfrm>
            <a:custGeom>
              <a:avLst/>
              <a:gdLst/>
              <a:ahLst/>
              <a:cxnLst/>
              <a:rect l="l" t="t" r="r" b="b"/>
              <a:pathLst>
                <a:path w="779280" h="933111">
                  <a:moveTo>
                    <a:pt x="203200" y="0"/>
                  </a:moveTo>
                  <a:lnTo>
                    <a:pt x="576080" y="0"/>
                  </a:lnTo>
                  <a:lnTo>
                    <a:pt x="779280" y="933111"/>
                  </a:lnTo>
                  <a:lnTo>
                    <a:pt x="0" y="933111"/>
                  </a:lnTo>
                  <a:lnTo>
                    <a:pt x="203200" y="0"/>
                  </a:lnTo>
                  <a:close/>
                </a:path>
              </a:pathLst>
            </a:custGeom>
            <a:solidFill>
              <a:srgbClr val="68B1AD"/>
            </a:solidFill>
          </p:spPr>
          <p:txBody>
            <a:bodyPr/>
            <a:lstStyle/>
            <a:p>
              <a:pPr marL="0" algn="r" defTabSz="914400" rtl="1" eaLnBrk="1" latinLnBrk="0" hangingPunct="1"/>
              <a:endParaRPr lang="fr-FR" dirty="0"/>
            </a:p>
          </p:txBody>
        </p:sp>
        <p:sp>
          <p:nvSpPr>
            <p:cNvPr id="66" name="TextBox 7">
              <a:extLst>
                <a:ext uri="{FF2B5EF4-FFF2-40B4-BE49-F238E27FC236}">
                  <a16:creationId xmlns:a16="http://schemas.microsoft.com/office/drawing/2014/main" id="{D35C9FDB-DE65-D3F0-B537-554E9238632A}"/>
                </a:ext>
              </a:extLst>
            </p:cNvPr>
            <p:cNvSpPr txBox="1"/>
            <p:nvPr/>
          </p:nvSpPr>
          <p:spPr>
            <a:xfrm>
              <a:off x="127000" y="-38100"/>
              <a:ext cx="525280" cy="971211"/>
            </a:xfrm>
            <a:prstGeom prst="rect">
              <a:avLst/>
            </a:prstGeom>
          </p:spPr>
          <p:txBody>
            <a:bodyPr lIns="50800" tIns="50800" rIns="50800" bIns="50800" rtlCol="0" anchor="ctr"/>
            <a:lstStyle/>
            <a:p>
              <a:pPr marL="0" lvl="0" indent="0" algn="ctr" defTabSz="914400" rtl="1" eaLnBrk="1" latinLnBrk="0" hangingPunct="1">
                <a:lnSpc>
                  <a:spcPts val="2520"/>
                </a:lnSpc>
                <a:spcBef>
                  <a:spcPct val="0"/>
                </a:spcBef>
              </a:pPr>
              <a:endParaRPr/>
            </a:p>
          </p:txBody>
        </p:sp>
      </p:grpSp>
      <p:grpSp>
        <p:nvGrpSpPr>
          <p:cNvPr id="40" name="Group 5">
            <a:extLst>
              <a:ext uri="{FF2B5EF4-FFF2-40B4-BE49-F238E27FC236}">
                <a16:creationId xmlns:a16="http://schemas.microsoft.com/office/drawing/2014/main" id="{89B4500D-D017-C802-B3FB-794E0FA8C7DA}"/>
              </a:ext>
            </a:extLst>
          </p:cNvPr>
          <p:cNvGrpSpPr/>
          <p:nvPr/>
        </p:nvGrpSpPr>
        <p:grpSpPr>
          <a:xfrm rot="-5400000">
            <a:off x="11938253" y="2969815"/>
            <a:ext cx="4555555" cy="5751182"/>
            <a:chOff x="0" y="0"/>
            <a:chExt cx="779280" cy="933111"/>
          </a:xfrm>
        </p:grpSpPr>
        <p:sp>
          <p:nvSpPr>
            <p:cNvPr id="41" name="Freeform 6">
              <a:extLst>
                <a:ext uri="{FF2B5EF4-FFF2-40B4-BE49-F238E27FC236}">
                  <a16:creationId xmlns:a16="http://schemas.microsoft.com/office/drawing/2014/main" id="{8F925269-10D8-42FB-D219-4195A58F6F1A}"/>
                </a:ext>
              </a:extLst>
            </p:cNvPr>
            <p:cNvSpPr/>
            <p:nvPr/>
          </p:nvSpPr>
          <p:spPr>
            <a:xfrm>
              <a:off x="0" y="0"/>
              <a:ext cx="779280" cy="933111"/>
            </a:xfrm>
            <a:custGeom>
              <a:avLst/>
              <a:gdLst/>
              <a:ahLst/>
              <a:cxnLst/>
              <a:rect l="l" t="t" r="r" b="b"/>
              <a:pathLst>
                <a:path w="779280" h="933111">
                  <a:moveTo>
                    <a:pt x="203200" y="0"/>
                  </a:moveTo>
                  <a:lnTo>
                    <a:pt x="576080" y="0"/>
                  </a:lnTo>
                  <a:lnTo>
                    <a:pt x="779280" y="933111"/>
                  </a:lnTo>
                  <a:lnTo>
                    <a:pt x="0" y="933111"/>
                  </a:lnTo>
                  <a:lnTo>
                    <a:pt x="203200" y="0"/>
                  </a:lnTo>
                  <a:close/>
                </a:path>
              </a:pathLst>
            </a:custGeom>
            <a:solidFill>
              <a:srgbClr val="E9C709"/>
            </a:solidFill>
          </p:spPr>
          <p:txBody>
            <a:bodyPr/>
            <a:lstStyle/>
            <a:p>
              <a:pPr marL="0" algn="r" defTabSz="914400" rtl="1" eaLnBrk="1" latinLnBrk="0" hangingPunct="1"/>
              <a:endParaRPr lang="fr-FR" dirty="0"/>
            </a:p>
          </p:txBody>
        </p:sp>
        <p:sp>
          <p:nvSpPr>
            <p:cNvPr id="45" name="TextBox 7">
              <a:extLst>
                <a:ext uri="{FF2B5EF4-FFF2-40B4-BE49-F238E27FC236}">
                  <a16:creationId xmlns:a16="http://schemas.microsoft.com/office/drawing/2014/main" id="{6737D3B5-2DA0-045D-F841-CE566F69EE49}"/>
                </a:ext>
              </a:extLst>
            </p:cNvPr>
            <p:cNvSpPr txBox="1"/>
            <p:nvPr/>
          </p:nvSpPr>
          <p:spPr>
            <a:xfrm>
              <a:off x="127000" y="-38100"/>
              <a:ext cx="525280" cy="971211"/>
            </a:xfrm>
            <a:prstGeom prst="rect">
              <a:avLst/>
            </a:prstGeom>
          </p:spPr>
          <p:txBody>
            <a:bodyPr lIns="50800" tIns="50800" rIns="50800" bIns="50800" rtlCol="0" anchor="ctr"/>
            <a:lstStyle/>
            <a:p>
              <a:pPr marL="0" lvl="0" indent="0" algn="ctr">
                <a:lnSpc>
                  <a:spcPts val="2520"/>
                </a:lnSpc>
                <a:spcBef>
                  <a:spcPct val="0"/>
                </a:spcBef>
              </a:pPr>
              <a:endParaRPr/>
            </a:p>
          </p:txBody>
        </p:sp>
      </p:grpSp>
      <p:sp>
        <p:nvSpPr>
          <p:cNvPr id="62" name="Freeform 16">
            <a:extLst>
              <a:ext uri="{FF2B5EF4-FFF2-40B4-BE49-F238E27FC236}">
                <a16:creationId xmlns:a16="http://schemas.microsoft.com/office/drawing/2014/main" id="{20DB0697-8ABC-5928-F623-EE6DC0591465}"/>
              </a:ext>
            </a:extLst>
          </p:cNvPr>
          <p:cNvSpPr/>
          <p:nvPr/>
        </p:nvSpPr>
        <p:spPr>
          <a:xfrm>
            <a:off x="4989301" y="2759264"/>
            <a:ext cx="8281650" cy="5658808"/>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8DED6"/>
          </a:solidFill>
        </p:spPr>
        <p:txBody>
          <a:bodyPr/>
          <a:lstStyle/>
          <a:p>
            <a:pPr marL="0" algn="r" defTabSz="914400" rtl="1" eaLnBrk="1" latinLnBrk="0" hangingPunct="1"/>
            <a:endParaRPr lang="fr-FR"/>
          </a:p>
        </p:txBody>
      </p:sp>
      <p:sp>
        <p:nvSpPr>
          <p:cNvPr id="7" name="Freeform 7">
            <a:extLst>
              <a:ext uri="{FF2B5EF4-FFF2-40B4-BE49-F238E27FC236}">
                <a16:creationId xmlns:a16="http://schemas.microsoft.com/office/drawing/2014/main" id="{AA1FFDA2-3A0D-132F-64DD-35B3E2ABA17F}"/>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4F67CA49-A31D-9D3A-90AC-97D495D8467C}"/>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6" name="TextBox 24">
            <a:extLst>
              <a:ext uri="{FF2B5EF4-FFF2-40B4-BE49-F238E27FC236}">
                <a16:creationId xmlns:a16="http://schemas.microsoft.com/office/drawing/2014/main" id="{3A2E5240-898C-80EB-9B9E-EACACD3D801A}"/>
              </a:ext>
            </a:extLst>
          </p:cNvPr>
          <p:cNvSpPr txBox="1"/>
          <p:nvPr/>
        </p:nvSpPr>
        <p:spPr>
          <a:xfrm>
            <a:off x="6705600" y="5404964"/>
            <a:ext cx="4000990" cy="78867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SA" sz="8000" b="1" dirty="0">
                <a:latin typeface="Microsoft Uighur" panose="02000000000000000000" pitchFamily="2" charset="-78"/>
                <a:ea typeface="IBM Plex Sans Arabic"/>
                <a:cs typeface="Microsoft Uighur" panose="02000000000000000000" pitchFamily="2" charset="-78"/>
                <a:sym typeface="IBM Plex Sans Arabic"/>
                <a:rtl/>
              </a:rPr>
              <a:t>دعم علاجي </a:t>
            </a:r>
          </a:p>
        </p:txBody>
      </p:sp>
      <p:sp>
        <p:nvSpPr>
          <p:cNvPr id="37" name="TextBox 24">
            <a:extLst>
              <a:ext uri="{FF2B5EF4-FFF2-40B4-BE49-F238E27FC236}">
                <a16:creationId xmlns:a16="http://schemas.microsoft.com/office/drawing/2014/main" id="{BD1039B9-A049-82C0-F9B4-30836EA66016}"/>
              </a:ext>
            </a:extLst>
          </p:cNvPr>
          <p:cNvSpPr txBox="1"/>
          <p:nvPr/>
        </p:nvSpPr>
        <p:spPr>
          <a:xfrm>
            <a:off x="13245119" y="5231587"/>
            <a:ext cx="3227732" cy="1399101"/>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SA" sz="7200" b="1" dirty="0">
                <a:latin typeface="Microsoft Uighur" panose="02000000000000000000" pitchFamily="2" charset="-78"/>
                <a:ea typeface="IBM Plex Sans Arabic"/>
                <a:cs typeface="Microsoft Uighur" panose="02000000000000000000" pitchFamily="2" charset="-78"/>
                <a:sym typeface="IBM Plex Sans Arabic"/>
                <a:rtl/>
              </a:rPr>
              <a:t>دعم وقائي استباقي</a:t>
            </a:r>
          </a:p>
        </p:txBody>
      </p:sp>
      <p:sp>
        <p:nvSpPr>
          <p:cNvPr id="38" name="TextBox 24">
            <a:extLst>
              <a:ext uri="{FF2B5EF4-FFF2-40B4-BE49-F238E27FC236}">
                <a16:creationId xmlns:a16="http://schemas.microsoft.com/office/drawing/2014/main" id="{3A07CE2A-DDA8-1342-DACA-38D5D961D491}"/>
              </a:ext>
            </a:extLst>
          </p:cNvPr>
          <p:cNvSpPr txBox="1"/>
          <p:nvPr/>
        </p:nvSpPr>
        <p:spPr>
          <a:xfrm>
            <a:off x="1173647" y="4044977"/>
            <a:ext cx="3792921" cy="3477875"/>
          </a:xfrm>
          <a:prstGeom prst="rect">
            <a:avLst/>
          </a:prstGeom>
        </p:spPr>
        <p:txBody>
          <a:bodyPr wrap="square" lIns="0" tIns="0" rIns="0" bIns="0" rtlCol="0" anchor="t">
            <a:spAutoFit/>
          </a:bodyPr>
          <a:lstStyle/>
          <a:p>
            <a:pPr marL="388620" lvl="1" algn="r" rtl="1">
              <a:spcBef>
                <a:spcPts val="400"/>
              </a:spcBef>
              <a:spcAft>
                <a:spcPts val="400"/>
              </a:spcAft>
            </a:pPr>
            <a:r>
              <a:rPr lang="ar-SA" sz="7200" b="1" dirty="0">
                <a:latin typeface="Microsoft Uighur" panose="02000000000000000000" pitchFamily="2" charset="-78"/>
                <a:ea typeface="IBM Plex Sans Arabic"/>
                <a:cs typeface="Microsoft Uighur" panose="02000000000000000000" pitchFamily="2" charset="-78"/>
                <a:sym typeface="IBM Plex Sans Arabic"/>
                <a:rtl/>
              </a:rPr>
              <a:t>دعم وقائي </a:t>
            </a:r>
          </a:p>
          <a:p>
            <a:pPr marL="388620" lvl="1" algn="r" rtl="1">
              <a:spcBef>
                <a:spcPts val="400"/>
              </a:spcBef>
              <a:spcAft>
                <a:spcPts val="400"/>
              </a:spcAft>
            </a:pPr>
            <a:r>
              <a:rPr lang="ar-SA" sz="7200" b="1" dirty="0">
                <a:latin typeface="Microsoft Uighur" panose="02000000000000000000" pitchFamily="2" charset="-78"/>
                <a:ea typeface="IBM Plex Sans Arabic"/>
                <a:cs typeface="Microsoft Uighur" panose="02000000000000000000" pitchFamily="2" charset="-78"/>
                <a:sym typeface="IBM Plex Sans Arabic"/>
                <a:rtl/>
              </a:rPr>
              <a:t>تثبيت وإغناء للمتميزين</a:t>
            </a:r>
            <a:endParaRPr lang="ar-MA" sz="7200" b="1" dirty="0">
              <a:latin typeface="Microsoft Uighur" panose="02000000000000000000" pitchFamily="2" charset="-78"/>
              <a:ea typeface="IBM Plex Sans Arabic"/>
              <a:cs typeface="Microsoft Uighur" panose="02000000000000000000" pitchFamily="2" charset="-78"/>
              <a:sym typeface="IBM Plex Sans Arabic"/>
              <a:rtl/>
            </a:endParaRPr>
          </a:p>
        </p:txBody>
      </p:sp>
      <p:grpSp>
        <p:nvGrpSpPr>
          <p:cNvPr id="42" name="Group 19">
            <a:extLst>
              <a:ext uri="{FF2B5EF4-FFF2-40B4-BE49-F238E27FC236}">
                <a16:creationId xmlns:a16="http://schemas.microsoft.com/office/drawing/2014/main" id="{DC03E9E4-E70C-24F7-6802-62F94BAD030D}"/>
              </a:ext>
            </a:extLst>
          </p:cNvPr>
          <p:cNvGrpSpPr/>
          <p:nvPr/>
        </p:nvGrpSpPr>
        <p:grpSpPr>
          <a:xfrm rot="16200000">
            <a:off x="3314379" y="6536927"/>
            <a:ext cx="838848" cy="4724399"/>
            <a:chOff x="0" y="0"/>
            <a:chExt cx="73646" cy="357140"/>
          </a:xfrm>
        </p:grpSpPr>
        <p:sp>
          <p:nvSpPr>
            <p:cNvPr id="43" name="Freeform 20">
              <a:extLst>
                <a:ext uri="{FF2B5EF4-FFF2-40B4-BE49-F238E27FC236}">
                  <a16:creationId xmlns:a16="http://schemas.microsoft.com/office/drawing/2014/main" id="{22D3391D-D484-4246-8CB7-B61AE1930AED}"/>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68B1AD"/>
            </a:solidFill>
            <a:ln cap="rnd">
              <a:noFill/>
              <a:prstDash val="solid"/>
              <a:round/>
            </a:ln>
          </p:spPr>
          <p:txBody>
            <a:bodyPr/>
            <a:lstStyle/>
            <a:p>
              <a:pPr marL="0" algn="r" defTabSz="914400" rtl="1" eaLnBrk="1" latinLnBrk="0" hangingPunct="1"/>
              <a:endParaRPr lang="fr-FR"/>
            </a:p>
          </p:txBody>
        </p:sp>
        <p:sp>
          <p:nvSpPr>
            <p:cNvPr id="44" name="TextBox 21">
              <a:extLst>
                <a:ext uri="{FF2B5EF4-FFF2-40B4-BE49-F238E27FC236}">
                  <a16:creationId xmlns:a16="http://schemas.microsoft.com/office/drawing/2014/main" id="{82015BFF-01AC-E0AC-F128-F4FAB9D8D9C2}"/>
                </a:ext>
              </a:extLst>
            </p:cNvPr>
            <p:cNvSpPr txBox="1"/>
            <p:nvPr/>
          </p:nvSpPr>
          <p:spPr>
            <a:xfrm>
              <a:off x="0" y="-38100"/>
              <a:ext cx="73646" cy="395240"/>
            </a:xfrm>
            <a:prstGeom prst="rect">
              <a:avLst/>
            </a:prstGeom>
          </p:spPr>
          <p:txBody>
            <a:bodyPr lIns="50800" tIns="50800" rIns="50800" bIns="50800" rtlCol="0" anchor="ctr"/>
            <a:lstStyle/>
            <a:p>
              <a:pPr marL="0" lvl="0" indent="0" algn="ctr" defTabSz="914400" rtl="1" eaLnBrk="1" latinLnBrk="0" hangingPunct="1">
                <a:lnSpc>
                  <a:spcPts val="2520"/>
                </a:lnSpc>
                <a:spcBef>
                  <a:spcPct val="0"/>
                </a:spcBef>
              </a:pPr>
              <a:endParaRPr/>
            </a:p>
          </p:txBody>
        </p:sp>
      </p:grpSp>
      <p:grpSp>
        <p:nvGrpSpPr>
          <p:cNvPr id="48" name="Group 31">
            <a:extLst>
              <a:ext uri="{FF2B5EF4-FFF2-40B4-BE49-F238E27FC236}">
                <a16:creationId xmlns:a16="http://schemas.microsoft.com/office/drawing/2014/main" id="{EE9F7320-46B1-CF09-2B6F-A7FE63BFDFAA}"/>
              </a:ext>
            </a:extLst>
          </p:cNvPr>
          <p:cNvGrpSpPr/>
          <p:nvPr/>
        </p:nvGrpSpPr>
        <p:grpSpPr>
          <a:xfrm rot="5400000">
            <a:off x="9171969" y="4540002"/>
            <a:ext cx="832923" cy="8712336"/>
            <a:chOff x="0" y="0"/>
            <a:chExt cx="73646" cy="357140"/>
          </a:xfrm>
        </p:grpSpPr>
        <p:sp>
          <p:nvSpPr>
            <p:cNvPr id="49" name="Freeform 32">
              <a:extLst>
                <a:ext uri="{FF2B5EF4-FFF2-40B4-BE49-F238E27FC236}">
                  <a16:creationId xmlns:a16="http://schemas.microsoft.com/office/drawing/2014/main" id="{7991EB38-E92A-8B68-01EA-CEF3B12267C3}"/>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E8DED6"/>
            </a:solidFill>
            <a:ln cap="rnd">
              <a:noFill/>
              <a:prstDash val="solid"/>
              <a:round/>
            </a:ln>
          </p:spPr>
          <p:txBody>
            <a:bodyPr/>
            <a:lstStyle/>
            <a:p>
              <a:pPr marL="0" algn="r" defTabSz="914400" rtl="1" eaLnBrk="1" latinLnBrk="0" hangingPunct="1"/>
              <a:endParaRPr lang="fr-FR"/>
            </a:p>
          </p:txBody>
        </p:sp>
        <p:sp>
          <p:nvSpPr>
            <p:cNvPr id="50" name="TextBox 33">
              <a:extLst>
                <a:ext uri="{FF2B5EF4-FFF2-40B4-BE49-F238E27FC236}">
                  <a16:creationId xmlns:a16="http://schemas.microsoft.com/office/drawing/2014/main" id="{152EE213-C3D3-C0C1-BBDA-81526E5BC0AE}"/>
                </a:ext>
              </a:extLst>
            </p:cNvPr>
            <p:cNvSpPr txBox="1"/>
            <p:nvPr/>
          </p:nvSpPr>
          <p:spPr>
            <a:xfrm>
              <a:off x="0" y="-38100"/>
              <a:ext cx="73646" cy="395240"/>
            </a:xfrm>
            <a:prstGeom prst="rect">
              <a:avLst/>
            </a:prstGeom>
          </p:spPr>
          <p:txBody>
            <a:bodyPr lIns="50800" tIns="50800" rIns="50800" bIns="50800" rtlCol="0" anchor="ctr"/>
            <a:lstStyle/>
            <a:p>
              <a:pPr marL="0" lvl="0" indent="0" algn="ctr" defTabSz="914400" rtl="1" eaLnBrk="1" latinLnBrk="0" hangingPunct="1">
                <a:lnSpc>
                  <a:spcPts val="2520"/>
                </a:lnSpc>
                <a:spcBef>
                  <a:spcPct val="0"/>
                </a:spcBef>
              </a:pPr>
              <a:endParaRPr/>
            </a:p>
          </p:txBody>
        </p:sp>
      </p:grpSp>
      <p:grpSp>
        <p:nvGrpSpPr>
          <p:cNvPr id="51" name="Group 37">
            <a:extLst>
              <a:ext uri="{FF2B5EF4-FFF2-40B4-BE49-F238E27FC236}">
                <a16:creationId xmlns:a16="http://schemas.microsoft.com/office/drawing/2014/main" id="{45FAEBAA-6B6C-9980-6ACA-266B19756EE7}"/>
              </a:ext>
            </a:extLst>
          </p:cNvPr>
          <p:cNvGrpSpPr/>
          <p:nvPr/>
        </p:nvGrpSpPr>
        <p:grpSpPr>
          <a:xfrm rot="5400000">
            <a:off x="14340258" y="6495639"/>
            <a:ext cx="772611" cy="4764328"/>
            <a:chOff x="0" y="0"/>
            <a:chExt cx="73646" cy="357140"/>
          </a:xfrm>
        </p:grpSpPr>
        <p:sp>
          <p:nvSpPr>
            <p:cNvPr id="52" name="Freeform 38">
              <a:extLst>
                <a:ext uri="{FF2B5EF4-FFF2-40B4-BE49-F238E27FC236}">
                  <a16:creationId xmlns:a16="http://schemas.microsoft.com/office/drawing/2014/main" id="{27508C77-03EF-CA3E-8E19-75A733BF0F74}"/>
                </a:ext>
              </a:extLst>
            </p:cNvPr>
            <p:cNvSpPr/>
            <p:nvPr/>
          </p:nvSpPr>
          <p:spPr>
            <a:xfrm>
              <a:off x="0" y="0"/>
              <a:ext cx="73646" cy="357140"/>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E9C709"/>
            </a:solidFill>
            <a:ln cap="rnd">
              <a:noFill/>
              <a:prstDash val="solid"/>
              <a:round/>
            </a:ln>
          </p:spPr>
          <p:txBody>
            <a:bodyPr/>
            <a:lstStyle/>
            <a:p>
              <a:pPr marL="0" algn="r" defTabSz="914400" rtl="1" eaLnBrk="1" latinLnBrk="0" hangingPunct="1"/>
              <a:endParaRPr lang="fr-FR"/>
            </a:p>
          </p:txBody>
        </p:sp>
        <p:sp>
          <p:nvSpPr>
            <p:cNvPr id="53" name="TextBox 39">
              <a:extLst>
                <a:ext uri="{FF2B5EF4-FFF2-40B4-BE49-F238E27FC236}">
                  <a16:creationId xmlns:a16="http://schemas.microsoft.com/office/drawing/2014/main" id="{8966ED15-F68D-AC25-6055-DC32AF66A61A}"/>
                </a:ext>
              </a:extLst>
            </p:cNvPr>
            <p:cNvSpPr txBox="1"/>
            <p:nvPr/>
          </p:nvSpPr>
          <p:spPr>
            <a:xfrm>
              <a:off x="0" y="-38100"/>
              <a:ext cx="73646" cy="395240"/>
            </a:xfrm>
            <a:prstGeom prst="rect">
              <a:avLst/>
            </a:prstGeom>
          </p:spPr>
          <p:txBody>
            <a:bodyPr lIns="50800" tIns="50800" rIns="50800" bIns="50800" rtlCol="0" anchor="ctr"/>
            <a:lstStyle/>
            <a:p>
              <a:pPr marL="0" lvl="0" indent="0" algn="ctr" defTabSz="914400" rtl="1" eaLnBrk="1" latinLnBrk="0" hangingPunct="1">
                <a:lnSpc>
                  <a:spcPts val="2520"/>
                </a:lnSpc>
                <a:spcBef>
                  <a:spcPct val="0"/>
                </a:spcBef>
              </a:pPr>
              <a:endParaRPr/>
            </a:p>
          </p:txBody>
        </p:sp>
      </p:grpSp>
      <p:sp>
        <p:nvSpPr>
          <p:cNvPr id="54" name="TextBox 4">
            <a:extLst>
              <a:ext uri="{FF2B5EF4-FFF2-40B4-BE49-F238E27FC236}">
                <a16:creationId xmlns:a16="http://schemas.microsoft.com/office/drawing/2014/main" id="{80B03518-B9E1-6C32-545F-6A8E672F3A71}"/>
              </a:ext>
            </a:extLst>
          </p:cNvPr>
          <p:cNvSpPr txBox="1"/>
          <p:nvPr/>
        </p:nvSpPr>
        <p:spPr>
          <a:xfrm>
            <a:off x="13307087" y="8497038"/>
            <a:ext cx="2506642"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المستوى الأول</a:t>
            </a:r>
            <a:endPar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5" name="TextBox 4">
            <a:extLst>
              <a:ext uri="{FF2B5EF4-FFF2-40B4-BE49-F238E27FC236}">
                <a16:creationId xmlns:a16="http://schemas.microsoft.com/office/drawing/2014/main" id="{55B220AC-3A72-6425-27C7-7C80DBEA4DF4}"/>
              </a:ext>
            </a:extLst>
          </p:cNvPr>
          <p:cNvSpPr txBox="1"/>
          <p:nvPr/>
        </p:nvSpPr>
        <p:spPr>
          <a:xfrm>
            <a:off x="7268966" y="8479701"/>
            <a:ext cx="3803431"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المستويات من 2 إلى 6</a:t>
            </a:r>
            <a:endPar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6" name="TextBox 4">
            <a:extLst>
              <a:ext uri="{FF2B5EF4-FFF2-40B4-BE49-F238E27FC236}">
                <a16:creationId xmlns:a16="http://schemas.microsoft.com/office/drawing/2014/main" id="{DA7C4E44-28E1-4B39-808B-514C86EB52E0}"/>
              </a:ext>
            </a:extLst>
          </p:cNvPr>
          <p:cNvSpPr txBox="1"/>
          <p:nvPr/>
        </p:nvSpPr>
        <p:spPr>
          <a:xfrm>
            <a:off x="1683461" y="8479701"/>
            <a:ext cx="3803431" cy="830997"/>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المستويات من 2 إلى 6</a:t>
            </a:r>
            <a:endParaRPr kumimoji="0" lang="ar-MA" sz="66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Freeform 22">
            <a:extLst>
              <a:ext uri="{FF2B5EF4-FFF2-40B4-BE49-F238E27FC236}">
                <a16:creationId xmlns:a16="http://schemas.microsoft.com/office/drawing/2014/main" id="{2D905521-95B6-59EF-6B3A-E5CFBBCD09D7}"/>
              </a:ext>
            </a:extLst>
          </p:cNvPr>
          <p:cNvSpPr/>
          <p:nvPr/>
        </p:nvSpPr>
        <p:spPr>
          <a:xfrm rot="-10800000">
            <a:off x="12039599" y="1211354"/>
            <a:ext cx="6400800" cy="1566920"/>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5" name="TextBox 4">
            <a:extLst>
              <a:ext uri="{FF2B5EF4-FFF2-40B4-BE49-F238E27FC236}">
                <a16:creationId xmlns:a16="http://schemas.microsoft.com/office/drawing/2014/main" id="{04A50FE4-8E2E-6E08-0116-C3FB4054177D}"/>
              </a:ext>
            </a:extLst>
          </p:cNvPr>
          <p:cNvSpPr txBox="1"/>
          <p:nvPr/>
        </p:nvSpPr>
        <p:spPr>
          <a:xfrm>
            <a:off x="13270951" y="1500942"/>
            <a:ext cx="5017049"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المستويات المستهدفة</a:t>
            </a:r>
            <a:endParaRPr kumimoji="0" lang="ar-MA" sz="72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78553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500"/>
                                        <p:tgtEl>
                                          <p:spTgt spid="5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fade">
                                      <p:cBhvr>
                                        <p:cTn id="10" dur="500"/>
                                        <p:tgtEl>
                                          <p:spTgt spid="5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74CFE-3673-8920-0C82-E68506A6BE1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CBA99B2F-18EB-7A66-6B58-AC89B24FA282}"/>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AF7D663D-6449-A5EB-6639-F61D27C3AECB}"/>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E95B1E5E-5BB5-E77C-2F32-61419BE6010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245A3A84-89D8-CA54-5F57-2176626E41D1}"/>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0D30146-D715-6EC1-25C7-22A6F6B4D3C4}"/>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3" name="Freeform 29">
            <a:extLst>
              <a:ext uri="{FF2B5EF4-FFF2-40B4-BE49-F238E27FC236}">
                <a16:creationId xmlns:a16="http://schemas.microsoft.com/office/drawing/2014/main" id="{9FCBCCF5-5B9D-682B-5FEE-0E9629112156}"/>
              </a:ext>
            </a:extLst>
          </p:cNvPr>
          <p:cNvSpPr/>
          <p:nvPr/>
        </p:nvSpPr>
        <p:spPr>
          <a:xfrm>
            <a:off x="10722006" y="2513893"/>
            <a:ext cx="4947128" cy="180824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4" name="TextBox 4">
            <a:extLst>
              <a:ext uri="{FF2B5EF4-FFF2-40B4-BE49-F238E27FC236}">
                <a16:creationId xmlns:a16="http://schemas.microsoft.com/office/drawing/2014/main" id="{6C243987-AC08-64BC-3A1A-3463D519E203}"/>
              </a:ext>
            </a:extLst>
          </p:cNvPr>
          <p:cNvSpPr txBox="1"/>
          <p:nvPr/>
        </p:nvSpPr>
        <p:spPr>
          <a:xfrm>
            <a:off x="11712742" y="2823441"/>
            <a:ext cx="3423223"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الدعم العلاجي</a:t>
            </a:r>
            <a:endParaRPr kumimoji="0" lang="ar-MA" sz="8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1">
            <a:extLst>
              <a:ext uri="{FF2B5EF4-FFF2-40B4-BE49-F238E27FC236}">
                <a16:creationId xmlns:a16="http://schemas.microsoft.com/office/drawing/2014/main" id="{75B9ABF5-3B99-F11B-59DD-D628067A2FBE}"/>
              </a:ext>
            </a:extLst>
          </p:cNvPr>
          <p:cNvSpPr/>
          <p:nvPr/>
        </p:nvSpPr>
        <p:spPr>
          <a:xfrm>
            <a:off x="-152400" y="-73462"/>
            <a:ext cx="18669000" cy="187587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6" name="TextBox 24">
            <a:extLst>
              <a:ext uri="{FF2B5EF4-FFF2-40B4-BE49-F238E27FC236}">
                <a16:creationId xmlns:a16="http://schemas.microsoft.com/office/drawing/2014/main" id="{6CB2096F-7B3D-4C9B-508C-F8B7CFD51155}"/>
              </a:ext>
            </a:extLst>
          </p:cNvPr>
          <p:cNvSpPr txBox="1"/>
          <p:nvPr/>
        </p:nvSpPr>
        <p:spPr>
          <a:xfrm>
            <a:off x="2604717" y="626503"/>
            <a:ext cx="13078565" cy="757900"/>
          </a:xfrm>
          <a:prstGeom prst="rect">
            <a:avLst/>
          </a:prstGeom>
        </p:spPr>
        <p:txBody>
          <a:bodyPr wrap="square" lIns="0" tIns="0" rIns="0" bIns="0" rtlCol="0" anchor="t">
            <a:spAutoFit/>
          </a:bodyPr>
          <a:lstStyle/>
          <a:p>
            <a:pPr marL="388620" lvl="1" algn="r" rtl="1">
              <a:lnSpc>
                <a:spcPts val="5040"/>
              </a:lnSpc>
            </a:pP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1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2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الهدف العام من برنامج دعم التعلمات الأساس</a:t>
            </a:r>
            <a:endPar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9" name="Google Shape;220;p23" descr="image.png">
            <a:extLst>
              <a:ext uri="{FF2B5EF4-FFF2-40B4-BE49-F238E27FC236}">
                <a16:creationId xmlns:a16="http://schemas.microsoft.com/office/drawing/2014/main" id="{88D15E07-1F40-FD7A-769D-200EBF5357A3}"/>
              </a:ext>
            </a:extLst>
          </p:cNvPr>
          <p:cNvPicPr preferRelativeResize="0"/>
          <p:nvPr/>
        </p:nvPicPr>
        <p:blipFill rotWithShape="1">
          <a:blip r:embed="rId5">
            <a:alphaModFix/>
          </a:blip>
          <a:srcRect/>
          <a:stretch/>
        </p:blipFill>
        <p:spPr>
          <a:xfrm>
            <a:off x="1676400" y="3977452"/>
            <a:ext cx="14241796" cy="6082410"/>
          </a:xfrm>
          <a:prstGeom prst="rect">
            <a:avLst/>
          </a:prstGeom>
          <a:noFill/>
          <a:ln>
            <a:noFill/>
          </a:ln>
        </p:spPr>
      </p:pic>
      <p:sp>
        <p:nvSpPr>
          <p:cNvPr id="15" name="TextBox 4">
            <a:extLst>
              <a:ext uri="{FF2B5EF4-FFF2-40B4-BE49-F238E27FC236}">
                <a16:creationId xmlns:a16="http://schemas.microsoft.com/office/drawing/2014/main" id="{CC0F1D53-4FBF-8706-7E39-82251947D81E}"/>
              </a:ext>
            </a:extLst>
          </p:cNvPr>
          <p:cNvSpPr txBox="1"/>
          <p:nvPr/>
        </p:nvSpPr>
        <p:spPr>
          <a:xfrm>
            <a:off x="3394668" y="4631690"/>
            <a:ext cx="11498661" cy="4524315"/>
          </a:xfrm>
          <a:prstGeom prst="rect">
            <a:avLst/>
          </a:prstGeom>
          <a:noFill/>
        </p:spPr>
        <p:txBody>
          <a:bodyPr wrap="square" rtlCol="0">
            <a:spAutoFit/>
          </a:bodyPr>
          <a:lstStyle/>
          <a:p>
            <a:pPr algn="just" rtl="1">
              <a:defRPr/>
            </a:pPr>
            <a:r>
              <a:rPr lang="ar-MA" sz="7200" dirty="0">
                <a:latin typeface="Microsoft Uighur" panose="02000000000000000000" pitchFamily="2" charset="-78"/>
                <a:ea typeface="Calibri" panose="020F0502020204030204" pitchFamily="34" charset="0"/>
                <a:cs typeface="Microsoft Uighur" panose="02000000000000000000" pitchFamily="2" charset="-78"/>
              </a:rPr>
              <a:t> يستهدف </a:t>
            </a:r>
            <a:r>
              <a:rPr lang="ar-MA" sz="7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معالجة التعثرات العميقة المتراكمة </a:t>
            </a:r>
            <a:r>
              <a:rPr lang="ar-MA" sz="7200" dirty="0">
                <a:latin typeface="Microsoft Uighur" panose="02000000000000000000" pitchFamily="2" charset="-78"/>
                <a:ea typeface="Calibri" panose="020F0502020204030204" pitchFamily="34" charset="0"/>
                <a:cs typeface="Microsoft Uighur" panose="02000000000000000000" pitchFamily="2" charset="-78"/>
              </a:rPr>
              <a:t>عبر السنوات الدراسية، من خلال مجموعة من الأنشطة التي تساعد على </a:t>
            </a:r>
            <a:r>
              <a:rPr lang="ar-MA" sz="7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تسريع وتيرة استدراك التعلمات </a:t>
            </a:r>
            <a:r>
              <a:rPr lang="ar-MA" sz="7200" dirty="0">
                <a:latin typeface="Microsoft Uighur" panose="02000000000000000000" pitchFamily="2" charset="-78"/>
                <a:ea typeface="Calibri" panose="020F0502020204030204" pitchFamily="34" charset="0"/>
                <a:cs typeface="Microsoft Uighur" panose="02000000000000000000" pitchFamily="2" charset="-78"/>
              </a:rPr>
              <a:t>الأساس وتحقيق التقدم المنشود.</a:t>
            </a:r>
          </a:p>
        </p:txBody>
      </p:sp>
    </p:spTree>
    <p:extLst>
      <p:ext uri="{BB962C8B-B14F-4D97-AF65-F5344CB8AC3E}">
        <p14:creationId xmlns:p14="http://schemas.microsoft.com/office/powerpoint/2010/main" val="22262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B07CD1-3350-9F10-F230-D458792FE701}"/>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27DA3F98-5072-CC42-D96F-7C348D752855}"/>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70A4710B-674F-4F6E-9C67-46938E1D968C}"/>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8" name="Freeform 29">
            <a:extLst>
              <a:ext uri="{FF2B5EF4-FFF2-40B4-BE49-F238E27FC236}">
                <a16:creationId xmlns:a16="http://schemas.microsoft.com/office/drawing/2014/main" id="{3C53F23D-323A-7EFC-F25F-3E87F362A595}"/>
              </a:ext>
            </a:extLst>
          </p:cNvPr>
          <p:cNvSpPr/>
          <p:nvPr/>
        </p:nvSpPr>
        <p:spPr>
          <a:xfrm>
            <a:off x="11410472" y="2330021"/>
            <a:ext cx="4947128" cy="180824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6" name="TextBox 4">
            <a:extLst>
              <a:ext uri="{FF2B5EF4-FFF2-40B4-BE49-F238E27FC236}">
                <a16:creationId xmlns:a16="http://schemas.microsoft.com/office/drawing/2014/main" id="{70DF9B7D-1329-3680-4F22-447D779F8811}"/>
              </a:ext>
            </a:extLst>
          </p:cNvPr>
          <p:cNvSpPr txBox="1"/>
          <p:nvPr/>
        </p:nvSpPr>
        <p:spPr>
          <a:xfrm>
            <a:off x="12451473" y="2680148"/>
            <a:ext cx="3423223"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الدعم الوقائي</a:t>
            </a:r>
            <a:endParaRPr kumimoji="0" lang="ar-MA" sz="8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2">
            <a:extLst>
              <a:ext uri="{FF2B5EF4-FFF2-40B4-BE49-F238E27FC236}">
                <a16:creationId xmlns:a16="http://schemas.microsoft.com/office/drawing/2014/main" id="{1C508F2A-227F-FFD0-3DC5-F60D662FCB17}"/>
              </a:ext>
            </a:extLst>
          </p:cNvPr>
          <p:cNvSpPr/>
          <p:nvPr/>
        </p:nvSpPr>
        <p:spPr>
          <a:xfrm>
            <a:off x="-152400" y="-73462"/>
            <a:ext cx="18669000" cy="1875875"/>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4" name="TextBox 24">
            <a:extLst>
              <a:ext uri="{FF2B5EF4-FFF2-40B4-BE49-F238E27FC236}">
                <a16:creationId xmlns:a16="http://schemas.microsoft.com/office/drawing/2014/main" id="{3AB0C12A-90AD-3D14-EB64-BBD9B0156687}"/>
              </a:ext>
            </a:extLst>
          </p:cNvPr>
          <p:cNvSpPr txBox="1"/>
          <p:nvPr/>
        </p:nvSpPr>
        <p:spPr>
          <a:xfrm>
            <a:off x="2604717" y="626503"/>
            <a:ext cx="13078565" cy="757900"/>
          </a:xfrm>
          <a:prstGeom prst="rect">
            <a:avLst/>
          </a:prstGeom>
        </p:spPr>
        <p:txBody>
          <a:bodyPr wrap="square" lIns="0" tIns="0" rIns="0" bIns="0" rtlCol="0" anchor="t">
            <a:spAutoFit/>
          </a:bodyPr>
          <a:lstStyle/>
          <a:p>
            <a:pPr marL="388620" lvl="1" algn="r" rtl="1">
              <a:lnSpc>
                <a:spcPts val="5040"/>
              </a:lnSpc>
            </a:pP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1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2</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 الهدف العام </a:t>
            </a:r>
            <a:r>
              <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ل</a:t>
            </a:r>
            <a:r>
              <a:rPr lang="ar-S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rPr>
              <a:t>برنامج دعم التعلمات الأساس</a:t>
            </a:r>
            <a:endParaRPr lang="ar-MA" sz="7200" b="1" dirty="0">
              <a:solidFill>
                <a:schemeClr val="bg1"/>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2" name="Google Shape;220;p23" descr="image.png">
            <a:extLst>
              <a:ext uri="{FF2B5EF4-FFF2-40B4-BE49-F238E27FC236}">
                <a16:creationId xmlns:a16="http://schemas.microsoft.com/office/drawing/2014/main" id="{21238E1B-1C9D-711A-0D03-CCCE47DED396}"/>
              </a:ext>
            </a:extLst>
          </p:cNvPr>
          <p:cNvPicPr preferRelativeResize="0"/>
          <p:nvPr/>
        </p:nvPicPr>
        <p:blipFill rotWithShape="1">
          <a:blip r:embed="rId5">
            <a:alphaModFix/>
          </a:blip>
          <a:srcRect/>
          <a:stretch/>
        </p:blipFill>
        <p:spPr>
          <a:xfrm>
            <a:off x="1930400" y="3886573"/>
            <a:ext cx="14241796" cy="6082410"/>
          </a:xfrm>
          <a:prstGeom prst="rect">
            <a:avLst/>
          </a:prstGeom>
          <a:noFill/>
          <a:ln>
            <a:noFill/>
          </a:ln>
        </p:spPr>
      </p:pic>
      <p:sp>
        <p:nvSpPr>
          <p:cNvPr id="15" name="TextBox 4">
            <a:extLst>
              <a:ext uri="{FF2B5EF4-FFF2-40B4-BE49-F238E27FC236}">
                <a16:creationId xmlns:a16="http://schemas.microsoft.com/office/drawing/2014/main" id="{FF6E424A-5CE0-6C59-41DF-30CCBBC4FB4C}"/>
              </a:ext>
            </a:extLst>
          </p:cNvPr>
          <p:cNvSpPr txBox="1"/>
          <p:nvPr/>
        </p:nvSpPr>
        <p:spPr>
          <a:xfrm>
            <a:off x="2212469" y="4488397"/>
            <a:ext cx="13470813" cy="4524315"/>
          </a:xfrm>
          <a:prstGeom prst="rect">
            <a:avLst/>
          </a:prstGeom>
          <a:noFill/>
        </p:spPr>
        <p:txBody>
          <a:bodyPr wrap="square" rtlCol="0">
            <a:spAutoFit/>
          </a:bodyPr>
          <a:lstStyle/>
          <a:p>
            <a:pPr algn="just" rtl="1">
              <a:defRPr/>
            </a:pPr>
            <a:r>
              <a:rPr lang="ar-MA" sz="60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a:t>
            </a:r>
            <a:r>
              <a:rPr lang="ar-MA" sz="7200" dirty="0">
                <a:latin typeface="Microsoft Uighur" panose="02000000000000000000" pitchFamily="2" charset="-78"/>
                <a:ea typeface="Calibri" panose="020F0502020204030204" pitchFamily="34" charset="0"/>
                <a:cs typeface="Microsoft Uighur" panose="02000000000000000000" pitchFamily="2" charset="-78"/>
              </a:rPr>
              <a:t>يستهدف </a:t>
            </a:r>
            <a:r>
              <a:rPr lang="ar-MA" sz="7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التدخلَ  الاستباقي بالنسبة لمتعلمي المستوى الأول </a:t>
            </a:r>
            <a:r>
              <a:rPr lang="ar-MA" sz="7200" dirty="0">
                <a:latin typeface="Microsoft Uighur" panose="02000000000000000000" pitchFamily="2" charset="-78"/>
                <a:ea typeface="Calibri" panose="020F0502020204030204" pitchFamily="34" charset="0"/>
                <a:cs typeface="Microsoft Uighur" panose="02000000000000000000" pitchFamily="2" charset="-78"/>
              </a:rPr>
              <a:t>ضمانا لانطلاقة سليمة لإرساء متين للتعلمات على أسس صلبة .</a:t>
            </a:r>
          </a:p>
          <a:p>
            <a:pPr algn="just" rtl="1">
              <a:defRPr/>
            </a:pPr>
            <a:r>
              <a:rPr lang="ar-MA" sz="7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ويتوجه أيضا للمتحكمين </a:t>
            </a:r>
            <a:r>
              <a:rPr lang="ar-MA" sz="7200" dirty="0">
                <a:latin typeface="Microsoft Uighur" panose="02000000000000000000" pitchFamily="2" charset="-78"/>
                <a:ea typeface="Calibri" panose="020F0502020204030204" pitchFamily="34" charset="0"/>
                <a:cs typeface="Microsoft Uighur" panose="02000000000000000000" pitchFamily="2" charset="-78"/>
              </a:rPr>
              <a:t>في تعلماتهم الأساس  من </a:t>
            </a:r>
            <a:r>
              <a:rPr lang="ar-MA" sz="7200"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باقي المستويات</a:t>
            </a:r>
            <a:r>
              <a:rPr lang="ar-MA" sz="7200" dirty="0">
                <a:latin typeface="Microsoft Uighur" panose="02000000000000000000" pitchFamily="2" charset="-78"/>
                <a:ea typeface="Calibri" panose="020F0502020204030204" pitchFamily="34" charset="0"/>
                <a:cs typeface="Microsoft Uighur" panose="02000000000000000000" pitchFamily="2" charset="-78"/>
              </a:rPr>
              <a:t> بغية </a:t>
            </a:r>
            <a:r>
              <a:rPr lang="ar-MA" sz="72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تعزيز مكتسباتهم الأساسية  وإغنائها</a:t>
            </a:r>
            <a:r>
              <a:rPr lang="ar-MA" sz="7200" dirty="0">
                <a:latin typeface="Microsoft Uighur" panose="02000000000000000000" pitchFamily="2" charset="-78"/>
                <a:ea typeface="Calibri" panose="020F0502020204030204" pitchFamily="34" charset="0"/>
                <a:cs typeface="Microsoft Uighur" panose="02000000000000000000" pitchFamily="2" charset="-78"/>
              </a:rPr>
              <a:t>.</a:t>
            </a:r>
          </a:p>
        </p:txBody>
      </p:sp>
    </p:spTree>
    <p:extLst>
      <p:ext uri="{BB962C8B-B14F-4D97-AF65-F5344CB8AC3E}">
        <p14:creationId xmlns:p14="http://schemas.microsoft.com/office/powerpoint/2010/main" val="2653382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4A898-AA74-1C65-62FA-0F53F361D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E460218-A3DB-2789-A1FC-F54C4CB69B61}"/>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784C1071-399E-F382-6752-13743F6818A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4F3F990-D149-8103-0081-7A0A940C2A78}"/>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4E05CF7A-B8FE-5C44-1791-4D3AB05334F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0FD64E7-3DBC-0D41-1706-178D6F2E830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8BF093CD-130A-DA32-C0B9-761AA51CE464}"/>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F526E570-E3A4-22A9-9EC0-E59B0DC5264A}"/>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F819540-FF98-DF0D-0487-5D4C8C7E77D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00252C9-A0D4-9034-A6D5-4861C29348B6}"/>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D884DF13-FE3B-34D9-4250-2AC74CC9626F}"/>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33187E8-A677-D2B6-4DF2-68305DBDCEB0}"/>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C68608D6-7F36-0030-F9E2-A37366A38A92}"/>
              </a:ext>
            </a:extLst>
          </p:cNvPr>
          <p:cNvSpPr/>
          <p:nvPr/>
        </p:nvSpPr>
        <p:spPr>
          <a:xfrm>
            <a:off x="-153152" y="-170852"/>
            <a:ext cx="18669000" cy="1916402"/>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2E15052C-2534-EC4B-7AEF-C1257024C63A}"/>
              </a:ext>
            </a:extLst>
          </p:cNvPr>
          <p:cNvSpPr txBox="1"/>
          <p:nvPr/>
        </p:nvSpPr>
        <p:spPr>
          <a:xfrm>
            <a:off x="674842" y="343968"/>
            <a:ext cx="16651884" cy="1847942"/>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الأول:</a:t>
            </a:r>
            <a:r>
              <a:rPr lang="ar-MA" sz="7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MA" sz="7200" b="1" dirty="0">
                <a:solidFill>
                  <a:schemeClr val="bg1"/>
                </a:solidFill>
                <a:latin typeface="Microsoft Uighur" panose="02000000000000000000" pitchFamily="2" charset="-78"/>
                <a:cs typeface="Microsoft Uighur" panose="02000000000000000000" pitchFamily="2" charset="-78"/>
                <a:rtl/>
              </a:rPr>
              <a:t>لماذا اعتماد برنامج للدعم المكثف للتعلمات الأساس؟</a:t>
            </a:r>
          </a:p>
          <a:p>
            <a:pPr algn="ctr" rtl="1">
              <a:lnSpc>
                <a:spcPts val="7013"/>
              </a:lnSpc>
            </a:pP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A4150F3B-6368-EF36-AAA4-EC971AD4A0DF}"/>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A4150F3B-6368-EF36-AAA4-EC971AD4A0DF}"/>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46F70780-2920-9A9B-018C-380C6E00BD85}"/>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46F70780-2920-9A9B-018C-380C6E00BD85}"/>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43317D18-4C1E-214D-86E6-71F7A02E1183}"/>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43317D18-4C1E-214D-86E6-71F7A02E1183}"/>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B5216C37-1192-E3C5-9A1C-4E23AC71F57F}"/>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B5216C37-1192-E3C5-9A1C-4E23AC71F57F}"/>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887E2FF8-5EBF-DC3B-6E84-CC5C742F93F5}"/>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3176E2F0-D549-FADB-5CDE-C1E5C0C6557C}"/>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3176E2F0-D549-FADB-5CDE-C1E5C0C6557C}"/>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C336BE27-E731-C5E2-4100-9C88389F0DE0}"/>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C336BE27-E731-C5E2-4100-9C88389F0DE0}"/>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FD9D084C-2ED1-8D8B-3CBA-5DE88C452026}"/>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FD9D084C-2ED1-8D8B-3CBA-5DE88C452026}"/>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B8CF9CF2-14FC-6D2B-5AF4-96BC42B5FB34}"/>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B8CF9CF2-14FC-6D2B-5AF4-96BC42B5FB34}"/>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3B304A14-1936-B6BF-F31C-001C6EBCDE4A}"/>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E3643103-FE47-41B1-399B-E1D05872603D}"/>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3643103-FE47-41B1-399B-E1D05872603D}"/>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DB1F665C-6186-0FD2-C48E-3AD9EC10B861}"/>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DB1F665C-6186-0FD2-C48E-3AD9EC10B861}"/>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A3F9A86C-23BA-3409-123E-A6953D40B49B}"/>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A3F9A86C-23BA-3409-123E-A6953D40B49B}"/>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673C67D1-4009-A82B-D5FF-ACAB54B97BC6}"/>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673C67D1-4009-A82B-D5FF-ACAB54B97BC6}"/>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21CEF9AE-065A-EF9E-D1C0-8B29BA9BAFFB}"/>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21CEF9AE-065A-EF9E-D1C0-8B29BA9BAFFB}"/>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C857497E-200D-2D66-8481-DF16AC6272CF}"/>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C857497E-200D-2D66-8481-DF16AC6272CF}"/>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5EF24395-84F2-46DF-0D8A-62B8456CAB41}"/>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5EF24395-84F2-46DF-0D8A-62B8456CAB41}"/>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14B4B03D-6653-96CC-2B38-AA88D3EA6020}"/>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0B703F62-67A1-67CD-CCBC-905068B9F9DD}"/>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0B703F62-67A1-67CD-CCBC-905068B9F9DD}"/>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640E851B-F6C2-349F-3C3B-B2032CD57856}"/>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640E851B-F6C2-349F-3C3B-B2032CD57856}"/>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FC9805A8-2808-9CE9-8D4E-FDAB6B39B65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C1F8DDBF-7909-B9FB-F00E-8A7329499B23}"/>
              </a:ext>
            </a:extLst>
          </p:cNvPr>
          <p:cNvSpPr txBox="1"/>
          <p:nvPr/>
        </p:nvSpPr>
        <p:spPr>
          <a:xfrm>
            <a:off x="1999909" y="3707406"/>
            <a:ext cx="13081118" cy="5078313"/>
          </a:xfrm>
          <a:prstGeom prst="rect">
            <a:avLst/>
          </a:prstGeom>
        </p:spPr>
        <p:txBody>
          <a:bodyPr wrap="square" lIns="0" tIns="0" rIns="0" bIns="0" rtlCol="0" anchor="t">
            <a:spAutoFit/>
          </a:bodyPr>
          <a:lstStyle/>
          <a:p>
            <a:pPr marL="388620" lvl="1" algn="r" rtl="1"/>
            <a:r>
              <a:rPr lang="fr-FR"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1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a:t>
            </a:r>
            <a:r>
              <a:rPr lang="ar-S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1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a:t>
            </a:r>
            <a:r>
              <a:rPr lang="ar-S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وضعية التعلمات الأساس</a:t>
            </a:r>
          </a:p>
          <a:p>
            <a:pPr marL="388620" lvl="1" algn="r" rtl="1"/>
            <a:r>
              <a:rPr lang="ar-MA" sz="6600" dirty="0">
                <a:solidFill>
                  <a:schemeClr val="bg1">
                    <a:lumMod val="6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 2 .الهدف العام من برنامج دعم التعلمات الأساس</a:t>
            </a:r>
            <a:r>
              <a:rPr lang="ar-EG"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endPar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endParaRPr>
          </a:p>
          <a:p>
            <a:pPr marL="388620" lvl="1" algn="r" rtl="1"/>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 الدعم العلاجي </a:t>
            </a:r>
          </a:p>
          <a:p>
            <a:pPr marL="388620" lvl="1" algn="r" rtl="1"/>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EG"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الدعم الوقائي </a:t>
            </a:r>
          </a:p>
          <a:p>
            <a:pPr marL="388620" lvl="1" algn="r" rtl="1"/>
            <a:r>
              <a:rPr lang="ar-MA" sz="6600" dirty="0">
                <a:latin typeface="Microsoft Uighur" panose="02000000000000000000" pitchFamily="2" charset="-78"/>
                <a:ea typeface="IBM Plex Sans Arabic"/>
                <a:cs typeface="Microsoft Uighur" panose="02000000000000000000" pitchFamily="2" charset="-78"/>
                <a:sym typeface="IBM Plex Sans Arabic"/>
                <a:rtl/>
              </a:rPr>
              <a:t> 1 . 3 .موقع الدعم المكثف في نموذج مؤسسات الريادة</a:t>
            </a:r>
          </a:p>
        </p:txBody>
      </p:sp>
      <p:sp>
        <p:nvSpPr>
          <p:cNvPr id="12" name="Freeform 6">
            <a:extLst>
              <a:ext uri="{FF2B5EF4-FFF2-40B4-BE49-F238E27FC236}">
                <a16:creationId xmlns:a16="http://schemas.microsoft.com/office/drawing/2014/main" id="{72B6E0DF-6140-F396-5A0F-5239EE6DB509}"/>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0" name="Group 13">
            <a:extLst>
              <a:ext uri="{FF2B5EF4-FFF2-40B4-BE49-F238E27FC236}">
                <a16:creationId xmlns:a16="http://schemas.microsoft.com/office/drawing/2014/main" id="{55E518FB-D715-B906-D4D9-452F9449F760}"/>
              </a:ext>
            </a:extLst>
          </p:cNvPr>
          <p:cNvGrpSpPr/>
          <p:nvPr/>
        </p:nvGrpSpPr>
        <p:grpSpPr>
          <a:xfrm rot="5400000">
            <a:off x="12328050" y="5908213"/>
            <a:ext cx="6404485" cy="676701"/>
            <a:chOff x="-12964" y="0"/>
            <a:chExt cx="1050809" cy="217220"/>
          </a:xfrm>
        </p:grpSpPr>
        <p:sp>
          <p:nvSpPr>
            <p:cNvPr id="21" name="Freeform 14">
              <a:extLst>
                <a:ext uri="{FF2B5EF4-FFF2-40B4-BE49-F238E27FC236}">
                  <a16:creationId xmlns:a16="http://schemas.microsoft.com/office/drawing/2014/main" id="{80AC6081-C748-DC68-BED2-3B99A3BA314B}"/>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2" name="TextBox 15">
              <a:extLst>
                <a:ext uri="{FF2B5EF4-FFF2-40B4-BE49-F238E27FC236}">
                  <a16:creationId xmlns:a16="http://schemas.microsoft.com/office/drawing/2014/main" id="{7239469C-54DA-105F-1BFC-1059C830D67A}"/>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38127210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0BA893-09AC-36F9-2053-2A1F7EECE05C}"/>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FE91A4AF-7051-22E9-DDC9-8DE20019371C}"/>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6DC37578-D96A-91DB-7BD7-1E21E6BC6FBE}"/>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0449D2BD-0016-A37A-FC57-F82124783FE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BBF65A82-9534-A740-2F60-1CF68D9CB52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FF2CD48F-F021-BF8E-F812-8C8D66018F20}"/>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2B398419-40C9-1870-0700-647F9C21DB30}"/>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01403A05-7E2F-6276-E654-FAD11537785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CA18367-10C9-1622-2700-8DC949EE037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BF0E0FE2-91AA-4BE6-D6F4-AB3B815E72ED}"/>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B9A25DD1-78C6-362A-7D58-F61362A86464}"/>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5" name="TextBox 25">
            <a:extLst>
              <a:ext uri="{FF2B5EF4-FFF2-40B4-BE49-F238E27FC236}">
                <a16:creationId xmlns:a16="http://schemas.microsoft.com/office/drawing/2014/main" id="{40BB0D65-F1D4-C469-BACD-922936A81A4A}"/>
              </a:ext>
            </a:extLst>
          </p:cNvPr>
          <p:cNvSpPr txBox="1"/>
          <p:nvPr/>
        </p:nvSpPr>
        <p:spPr>
          <a:xfrm>
            <a:off x="6435079" y="3120381"/>
            <a:ext cx="5681585" cy="827406"/>
          </a:xfrm>
          <a:prstGeom prst="rect">
            <a:avLst/>
          </a:prstGeom>
        </p:spPr>
        <p:txBody>
          <a:bodyPr lIns="0" tIns="0" rIns="0" bIns="0" rtlCol="0" anchor="t">
            <a:spAutoFit/>
          </a:bodyPr>
          <a:lstStyle/>
          <a:p>
            <a:pPr algn="ctr" rtl="1">
              <a:lnSpc>
                <a:spcPts val="6852"/>
              </a:lnSpc>
            </a:pPr>
            <a:r>
              <a:rPr lang="ar-EG" sz="4256"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p>
        </p:txBody>
      </p:sp>
      <p:sp>
        <p:nvSpPr>
          <p:cNvPr id="11" name="Rectangle 10">
            <a:extLst>
              <a:ext uri="{FF2B5EF4-FFF2-40B4-BE49-F238E27FC236}">
                <a16:creationId xmlns:a16="http://schemas.microsoft.com/office/drawing/2014/main" id="{094F023E-782A-C4D8-128D-D3B7ED1C42E2}"/>
              </a:ext>
            </a:extLst>
          </p:cNvPr>
          <p:cNvSpPr/>
          <p:nvPr/>
        </p:nvSpPr>
        <p:spPr>
          <a:xfrm>
            <a:off x="-152400" y="-73461"/>
            <a:ext cx="18669000" cy="1986136"/>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grpSp>
        <p:nvGrpSpPr>
          <p:cNvPr id="34" name="Groupe 33">
            <a:extLst>
              <a:ext uri="{FF2B5EF4-FFF2-40B4-BE49-F238E27FC236}">
                <a16:creationId xmlns:a16="http://schemas.microsoft.com/office/drawing/2014/main" id="{C5E28F41-060D-C609-D539-8E84043D4781}"/>
              </a:ext>
            </a:extLst>
          </p:cNvPr>
          <p:cNvGrpSpPr/>
          <p:nvPr/>
        </p:nvGrpSpPr>
        <p:grpSpPr>
          <a:xfrm>
            <a:off x="1233297" y="2903195"/>
            <a:ext cx="16377058" cy="4999064"/>
            <a:chOff x="1140504" y="2581170"/>
            <a:chExt cx="16377058" cy="4999064"/>
          </a:xfrm>
        </p:grpSpPr>
        <p:grpSp>
          <p:nvGrpSpPr>
            <p:cNvPr id="23" name="Groupe 22">
              <a:extLst>
                <a:ext uri="{FF2B5EF4-FFF2-40B4-BE49-F238E27FC236}">
                  <a16:creationId xmlns:a16="http://schemas.microsoft.com/office/drawing/2014/main" id="{E085EC99-5320-0AEA-E09C-7B255A4C8274}"/>
                </a:ext>
              </a:extLst>
            </p:cNvPr>
            <p:cNvGrpSpPr/>
            <p:nvPr/>
          </p:nvGrpSpPr>
          <p:grpSpPr>
            <a:xfrm>
              <a:off x="1149113" y="3944584"/>
              <a:ext cx="16368449" cy="3635650"/>
              <a:chOff x="890851" y="4278175"/>
              <a:chExt cx="16368449" cy="3635650"/>
            </a:xfrm>
          </p:grpSpPr>
          <p:sp>
            <p:nvSpPr>
              <p:cNvPr id="14" name="Freeform 9">
                <a:extLst>
                  <a:ext uri="{FF2B5EF4-FFF2-40B4-BE49-F238E27FC236}">
                    <a16:creationId xmlns:a16="http://schemas.microsoft.com/office/drawing/2014/main" id="{2D6CD2AE-607E-4737-31A2-E9257C3CE4E7}"/>
                  </a:ext>
                </a:extLst>
              </p:cNvPr>
              <p:cNvSpPr/>
              <p:nvPr/>
            </p:nvSpPr>
            <p:spPr>
              <a:xfrm>
                <a:off x="890851" y="4402595"/>
                <a:ext cx="16368449" cy="3331706"/>
              </a:xfrm>
              <a:custGeom>
                <a:avLst/>
                <a:gdLst/>
                <a:ahLst/>
                <a:cxnLst/>
                <a:rect l="l" t="t" r="r" b="b"/>
                <a:pathLst>
                  <a:path w="16368449" h="6220011">
                    <a:moveTo>
                      <a:pt x="0" y="0"/>
                    </a:moveTo>
                    <a:lnTo>
                      <a:pt x="16368449" y="0"/>
                    </a:lnTo>
                    <a:lnTo>
                      <a:pt x="16368449" y="6220010"/>
                    </a:lnTo>
                    <a:lnTo>
                      <a:pt x="0" y="6220010"/>
                    </a:lnTo>
                    <a:lnTo>
                      <a:pt x="0" y="0"/>
                    </a:lnTo>
                    <a:close/>
                  </a:path>
                </a:pathLst>
              </a:custGeom>
              <a:blipFill>
                <a:blip r:embed="rId4"/>
                <a:stretch>
                  <a:fillRect t="-60099" b="-26593"/>
                </a:stretch>
              </a:blipFill>
            </p:spPr>
            <p:txBody>
              <a:bodyPr/>
              <a:lstStyle/>
              <a:p>
                <a:pPr marL="0" algn="r" defTabSz="914400" rtl="1" eaLnBrk="1" latinLnBrk="0" hangingPunct="1"/>
                <a:endParaRPr lang="fr-FR"/>
              </a:p>
            </p:txBody>
          </p:sp>
          <p:sp>
            <p:nvSpPr>
              <p:cNvPr id="15" name="Shape 6">
                <a:extLst>
                  <a:ext uri="{FF2B5EF4-FFF2-40B4-BE49-F238E27FC236}">
                    <a16:creationId xmlns:a16="http://schemas.microsoft.com/office/drawing/2014/main" id="{4B7FB3FA-5DC8-E300-F437-7919AF3534A7}"/>
                  </a:ext>
                </a:extLst>
              </p:cNvPr>
              <p:cNvSpPr/>
              <p:nvPr/>
            </p:nvSpPr>
            <p:spPr>
              <a:xfrm>
                <a:off x="1219200" y="4305301"/>
                <a:ext cx="12192000" cy="3581399"/>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endParaRPr lang="fr-FR"/>
              </a:p>
            </p:txBody>
          </p:sp>
          <p:sp>
            <p:nvSpPr>
              <p:cNvPr id="20" name="Shape 7">
                <a:extLst>
                  <a:ext uri="{FF2B5EF4-FFF2-40B4-BE49-F238E27FC236}">
                    <a16:creationId xmlns:a16="http://schemas.microsoft.com/office/drawing/2014/main" id="{6F2C1986-C512-2D8F-C5BA-CB487CED1F8C}"/>
                  </a:ext>
                </a:extLst>
              </p:cNvPr>
              <p:cNvSpPr/>
              <p:nvPr/>
            </p:nvSpPr>
            <p:spPr>
              <a:xfrm flipH="1">
                <a:off x="12841042" y="4278175"/>
                <a:ext cx="646557" cy="3635650"/>
              </a:xfrm>
              <a:prstGeom prst="rect">
                <a:avLst/>
              </a:prstGeom>
              <a:solidFill>
                <a:srgbClr val="1A2F5E"/>
              </a:solidFill>
              <a:ln w="12700">
                <a:solidFill>
                  <a:srgbClr val="1A2F5E"/>
                </a:solidFill>
                <a:prstDash val="solid"/>
              </a:ln>
            </p:spPr>
            <p:txBody>
              <a:bodyPr/>
              <a:lstStyle/>
              <a:p>
                <a:pPr marL="0" algn="r" defTabSz="914400" rtl="1" eaLnBrk="1" latinLnBrk="0" hangingPunct="1"/>
                <a:endParaRPr lang="fr-FR"/>
              </a:p>
            </p:txBody>
          </p:sp>
          <p:sp>
            <p:nvSpPr>
              <p:cNvPr id="21" name="Shape 7">
                <a:extLst>
                  <a:ext uri="{FF2B5EF4-FFF2-40B4-BE49-F238E27FC236}">
                    <a16:creationId xmlns:a16="http://schemas.microsoft.com/office/drawing/2014/main" id="{AC65EF39-FBA2-9979-345E-C62222038573}"/>
                  </a:ext>
                </a:extLst>
              </p:cNvPr>
              <p:cNvSpPr/>
              <p:nvPr/>
            </p:nvSpPr>
            <p:spPr>
              <a:xfrm flipH="1">
                <a:off x="942530" y="4287219"/>
                <a:ext cx="637944" cy="3622204"/>
              </a:xfrm>
              <a:prstGeom prst="rect">
                <a:avLst/>
              </a:prstGeom>
              <a:solidFill>
                <a:srgbClr val="1A2F5E"/>
              </a:solidFill>
              <a:ln w="12700">
                <a:solidFill>
                  <a:srgbClr val="1A2F5E"/>
                </a:solidFill>
                <a:prstDash val="solid"/>
              </a:ln>
            </p:spPr>
            <p:txBody>
              <a:bodyPr/>
              <a:lstStyle/>
              <a:p>
                <a:pPr marL="0" algn="r" defTabSz="914400" rtl="1" eaLnBrk="1" latinLnBrk="0" hangingPunct="1"/>
                <a:endParaRPr lang="fr-FR"/>
              </a:p>
            </p:txBody>
          </p:sp>
        </p:grpSp>
        <p:grpSp>
          <p:nvGrpSpPr>
            <p:cNvPr id="29" name="Groupe 28">
              <a:extLst>
                <a:ext uri="{FF2B5EF4-FFF2-40B4-BE49-F238E27FC236}">
                  <a16:creationId xmlns:a16="http://schemas.microsoft.com/office/drawing/2014/main" id="{3C5ACCF4-093F-2BD8-43CB-1E4902D3A69A}"/>
                </a:ext>
              </a:extLst>
            </p:cNvPr>
            <p:cNvGrpSpPr/>
            <p:nvPr/>
          </p:nvGrpSpPr>
          <p:grpSpPr>
            <a:xfrm>
              <a:off x="1149113" y="2581170"/>
              <a:ext cx="12520349" cy="1107508"/>
              <a:chOff x="1726269" y="2387139"/>
              <a:chExt cx="12192000" cy="1107508"/>
            </a:xfrm>
          </p:grpSpPr>
          <p:sp>
            <p:nvSpPr>
              <p:cNvPr id="26" name="Shape 8">
                <a:extLst>
                  <a:ext uri="{FF2B5EF4-FFF2-40B4-BE49-F238E27FC236}">
                    <a16:creationId xmlns:a16="http://schemas.microsoft.com/office/drawing/2014/main" id="{6668CC04-3DB1-A2C2-1A27-5B904A7361C1}"/>
                  </a:ext>
                </a:extLst>
              </p:cNvPr>
              <p:cNvSpPr/>
              <p:nvPr/>
            </p:nvSpPr>
            <p:spPr>
              <a:xfrm>
                <a:off x="1726269" y="2422710"/>
                <a:ext cx="12192000" cy="1049612"/>
              </a:xfrm>
              <a:prstGeom prst="rect">
                <a:avLst/>
              </a:prstGeom>
              <a:solidFill>
                <a:schemeClr val="bg1">
                  <a:lumMod val="85000"/>
                </a:schemeClr>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a:p>
            </p:txBody>
          </p:sp>
          <p:sp>
            <p:nvSpPr>
              <p:cNvPr id="24" name="Shape 7">
                <a:extLst>
                  <a:ext uri="{FF2B5EF4-FFF2-40B4-BE49-F238E27FC236}">
                    <a16:creationId xmlns:a16="http://schemas.microsoft.com/office/drawing/2014/main" id="{110F6F01-878E-8C77-5364-22E22B9F8910}"/>
                  </a:ext>
                </a:extLst>
              </p:cNvPr>
              <p:cNvSpPr/>
              <p:nvPr/>
            </p:nvSpPr>
            <p:spPr>
              <a:xfrm flipH="1">
                <a:off x="1754534" y="2387139"/>
                <a:ext cx="621215" cy="1107508"/>
              </a:xfrm>
              <a:prstGeom prst="rect">
                <a:avLst/>
              </a:prstGeom>
              <a:solidFill>
                <a:srgbClr val="E8DED6"/>
              </a:solidFill>
              <a:ln w="12700">
                <a:solidFill>
                  <a:srgbClr val="C9A227"/>
                </a:solidFill>
                <a:prstDash val="solid"/>
              </a:ln>
            </p:spPr>
            <p:txBody>
              <a:bodyPr/>
              <a:lstStyle/>
              <a:p>
                <a:pPr marL="0" algn="l" defTabSz="914400" rtl="0" eaLnBrk="1" latinLnBrk="0" hangingPunct="1"/>
                <a:endParaRPr lang="fr-FR"/>
              </a:p>
            </p:txBody>
          </p:sp>
          <p:sp>
            <p:nvSpPr>
              <p:cNvPr id="27" name="Shape 7">
                <a:extLst>
                  <a:ext uri="{FF2B5EF4-FFF2-40B4-BE49-F238E27FC236}">
                    <a16:creationId xmlns:a16="http://schemas.microsoft.com/office/drawing/2014/main" id="{6599ACCC-ADDE-301B-E913-2180644D5883}"/>
                  </a:ext>
                </a:extLst>
              </p:cNvPr>
              <p:cNvSpPr/>
              <p:nvPr/>
            </p:nvSpPr>
            <p:spPr>
              <a:xfrm flipH="1">
                <a:off x="13297052" y="2387139"/>
                <a:ext cx="621215" cy="1107508"/>
              </a:xfrm>
              <a:prstGeom prst="rect">
                <a:avLst/>
              </a:prstGeom>
              <a:solidFill>
                <a:srgbClr val="E8DED6"/>
              </a:solidFill>
              <a:ln w="12700">
                <a:solidFill>
                  <a:srgbClr val="C9A227"/>
                </a:solidFill>
                <a:prstDash val="solid"/>
              </a:ln>
            </p:spPr>
            <p:txBody>
              <a:bodyPr/>
              <a:lstStyle/>
              <a:p>
                <a:pPr marL="0" algn="l" defTabSz="914400" rtl="0" eaLnBrk="1" latinLnBrk="0" hangingPunct="1"/>
                <a:endParaRPr lang="fr-FR" dirty="0"/>
              </a:p>
            </p:txBody>
          </p:sp>
        </p:grpSp>
        <p:sp>
          <p:nvSpPr>
            <p:cNvPr id="30" name="TextBox 24">
              <a:extLst>
                <a:ext uri="{FF2B5EF4-FFF2-40B4-BE49-F238E27FC236}">
                  <a16:creationId xmlns:a16="http://schemas.microsoft.com/office/drawing/2014/main" id="{136D8A58-06B6-45AB-DB87-8FACB8CD0463}"/>
                </a:ext>
              </a:extLst>
            </p:cNvPr>
            <p:cNvSpPr txBox="1"/>
            <p:nvPr/>
          </p:nvSpPr>
          <p:spPr>
            <a:xfrm>
              <a:off x="1140504" y="2655582"/>
              <a:ext cx="13078565" cy="927177"/>
            </a:xfrm>
            <a:prstGeom prst="rect">
              <a:avLst/>
            </a:prstGeom>
          </p:spPr>
          <p:txBody>
            <a:bodyPr wrap="square" lIns="0" tIns="0" rIns="0" bIns="0" rtlCol="0" anchor="t">
              <a:spAutoFit/>
            </a:bodyPr>
            <a:lstStyle/>
            <a:p>
              <a:pPr algn="ctr" rtl="1">
                <a:lnSpc>
                  <a:spcPts val="7013"/>
                </a:lnSpc>
              </a:pPr>
              <a:r>
                <a:rPr lang="ar-SA" sz="6600" b="1" dirty="0">
                  <a:latin typeface="Microsoft Uighur" panose="02000000000000000000" pitchFamily="2" charset="-78"/>
                  <a:ea typeface="IBM Plex Sans Arabic Bold"/>
                  <a:cs typeface="Microsoft Uighur" panose="02000000000000000000" pitchFamily="2" charset="-78"/>
                  <a:sym typeface="IBM Plex Sans Arabic Bold"/>
                  <a:rtl/>
                </a:rPr>
                <a:t>الدعم الممتد</a:t>
              </a:r>
              <a:endParaRPr lang="ar-EG" sz="6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grpSp>
      <p:sp>
        <p:nvSpPr>
          <p:cNvPr id="35" name="Shape 8">
            <a:extLst>
              <a:ext uri="{FF2B5EF4-FFF2-40B4-BE49-F238E27FC236}">
                <a16:creationId xmlns:a16="http://schemas.microsoft.com/office/drawing/2014/main" id="{B9FFD240-3A21-B14B-1EF1-A89ADAFE1543}"/>
              </a:ext>
            </a:extLst>
          </p:cNvPr>
          <p:cNvSpPr/>
          <p:nvPr/>
        </p:nvSpPr>
        <p:spPr>
          <a:xfrm>
            <a:off x="1316623" y="8066880"/>
            <a:ext cx="16290525" cy="1049612"/>
          </a:xfrm>
          <a:prstGeom prst="rect">
            <a:avLst/>
          </a:prstGeom>
          <a:solidFill>
            <a:srgbClr val="FFFFFF"/>
          </a:solidFill>
          <a:ln w="12700">
            <a:solidFill>
              <a:srgbClr val="E8EDF4"/>
            </a:solidFill>
            <a:prstDash val="solid"/>
          </a:ln>
          <a:effectLst>
            <a:outerShdw blurRad="76200" dist="25400" dir="8100000" algn="bl" rotWithShape="0">
              <a:srgbClr val="000000">
                <a:alpha val="12000"/>
              </a:srgbClr>
            </a:outerShdw>
          </a:effectLst>
        </p:spPr>
        <p:txBody>
          <a:bodyPr/>
          <a:lstStyle/>
          <a:p>
            <a:pPr marL="0" algn="r" defTabSz="914400" rtl="1" eaLnBrk="1" latinLnBrk="0" hangingPunct="1"/>
            <a:endParaRPr lang="fr-FR"/>
          </a:p>
        </p:txBody>
      </p:sp>
      <p:sp>
        <p:nvSpPr>
          <p:cNvPr id="36" name="TextBox 24">
            <a:extLst>
              <a:ext uri="{FF2B5EF4-FFF2-40B4-BE49-F238E27FC236}">
                <a16:creationId xmlns:a16="http://schemas.microsoft.com/office/drawing/2014/main" id="{773397F4-9868-F47C-BD62-81DB09A913E9}"/>
              </a:ext>
            </a:extLst>
          </p:cNvPr>
          <p:cNvSpPr txBox="1"/>
          <p:nvPr/>
        </p:nvSpPr>
        <p:spPr>
          <a:xfrm>
            <a:off x="2886847" y="8147551"/>
            <a:ext cx="13078565" cy="927177"/>
          </a:xfrm>
          <a:prstGeom prst="rect">
            <a:avLst/>
          </a:prstGeom>
        </p:spPr>
        <p:txBody>
          <a:bodyPr wrap="square" lIns="0" tIns="0" rIns="0" bIns="0" rtlCol="0" anchor="t">
            <a:spAutoFit/>
          </a:bodyPr>
          <a:lstStyle/>
          <a:p>
            <a:pPr algn="ctr" rtl="1">
              <a:lnSpc>
                <a:spcPts val="7013"/>
              </a:lnSpc>
            </a:pPr>
            <a:r>
              <a:rPr lang="ar-SA" sz="6600" b="1" dirty="0">
                <a:latin typeface="Microsoft Uighur" panose="02000000000000000000" pitchFamily="2" charset="-78"/>
                <a:ea typeface="IBM Plex Sans Arabic Bold"/>
                <a:cs typeface="Microsoft Uighur" panose="02000000000000000000" pitchFamily="2" charset="-78"/>
                <a:sym typeface="IBM Plex Sans Arabic Bold"/>
                <a:rtl/>
              </a:rPr>
              <a:t>السنة الدراسية</a:t>
            </a:r>
            <a:endParaRPr lang="ar-EG" sz="66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7" name="Shape 7">
            <a:extLst>
              <a:ext uri="{FF2B5EF4-FFF2-40B4-BE49-F238E27FC236}">
                <a16:creationId xmlns:a16="http://schemas.microsoft.com/office/drawing/2014/main" id="{C88FCE70-7C8D-3461-7721-952889B210E8}"/>
              </a:ext>
            </a:extLst>
          </p:cNvPr>
          <p:cNvSpPr/>
          <p:nvPr/>
        </p:nvSpPr>
        <p:spPr>
          <a:xfrm flipH="1">
            <a:off x="16969203" y="7943641"/>
            <a:ext cx="637945" cy="1107508"/>
          </a:xfrm>
          <a:prstGeom prst="rect">
            <a:avLst/>
          </a:prstGeom>
          <a:solidFill>
            <a:srgbClr val="F78D54"/>
          </a:solidFill>
          <a:ln w="12700">
            <a:solidFill>
              <a:srgbClr val="C9A227"/>
            </a:solidFill>
            <a:prstDash val="solid"/>
          </a:ln>
        </p:spPr>
        <p:txBody>
          <a:bodyPr/>
          <a:lstStyle/>
          <a:p>
            <a:pPr marL="0" algn="l" defTabSz="914400" rtl="0" eaLnBrk="1" latinLnBrk="0" hangingPunct="1"/>
            <a:endParaRPr lang="fr-FR" dirty="0"/>
          </a:p>
        </p:txBody>
      </p:sp>
      <p:sp>
        <p:nvSpPr>
          <p:cNvPr id="38" name="Shape 7">
            <a:extLst>
              <a:ext uri="{FF2B5EF4-FFF2-40B4-BE49-F238E27FC236}">
                <a16:creationId xmlns:a16="http://schemas.microsoft.com/office/drawing/2014/main" id="{1C4090C9-56F7-BB01-7B05-370BD81FAA71}"/>
              </a:ext>
            </a:extLst>
          </p:cNvPr>
          <p:cNvSpPr/>
          <p:nvPr/>
        </p:nvSpPr>
        <p:spPr>
          <a:xfrm flipH="1">
            <a:off x="1281396" y="8035220"/>
            <a:ext cx="637945" cy="1107508"/>
          </a:xfrm>
          <a:prstGeom prst="rect">
            <a:avLst/>
          </a:prstGeom>
          <a:solidFill>
            <a:srgbClr val="F78D54"/>
          </a:solidFill>
          <a:ln w="12700">
            <a:solidFill>
              <a:srgbClr val="C9A227"/>
            </a:solidFill>
            <a:prstDash val="solid"/>
          </a:ln>
        </p:spPr>
        <p:txBody>
          <a:bodyPr/>
          <a:lstStyle/>
          <a:p>
            <a:pPr marL="0" algn="l" defTabSz="914400" rtl="0" eaLnBrk="1" latinLnBrk="0" hangingPunct="1"/>
            <a:endParaRPr lang="fr-FR" dirty="0"/>
          </a:p>
        </p:txBody>
      </p:sp>
      <p:sp>
        <p:nvSpPr>
          <p:cNvPr id="39" name="Shape 22">
            <a:extLst>
              <a:ext uri="{FF2B5EF4-FFF2-40B4-BE49-F238E27FC236}">
                <a16:creationId xmlns:a16="http://schemas.microsoft.com/office/drawing/2014/main" id="{E135F2E4-110C-D046-DB05-0D4FB3C0E116}"/>
              </a:ext>
            </a:extLst>
          </p:cNvPr>
          <p:cNvSpPr/>
          <p:nvPr/>
        </p:nvSpPr>
        <p:spPr>
          <a:xfrm rot="5400000">
            <a:off x="10165947" y="5173344"/>
            <a:ext cx="3659784" cy="1789241"/>
          </a:xfrm>
          <a:prstGeom prst="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40" name="Shape 22">
            <a:extLst>
              <a:ext uri="{FF2B5EF4-FFF2-40B4-BE49-F238E27FC236}">
                <a16:creationId xmlns:a16="http://schemas.microsoft.com/office/drawing/2014/main" id="{64483A6F-F9AD-AEC0-6498-4C61EF85C475}"/>
              </a:ext>
            </a:extLst>
          </p:cNvPr>
          <p:cNvSpPr/>
          <p:nvPr/>
        </p:nvSpPr>
        <p:spPr>
          <a:xfrm rot="5400000">
            <a:off x="8028106" y="5184622"/>
            <a:ext cx="3700285" cy="1789241"/>
          </a:xfrm>
          <a:prstGeom prst="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41" name="Shape 22">
            <a:extLst>
              <a:ext uri="{FF2B5EF4-FFF2-40B4-BE49-F238E27FC236}">
                <a16:creationId xmlns:a16="http://schemas.microsoft.com/office/drawing/2014/main" id="{7F712E10-FD86-6A15-6DEB-5A9B1114742E}"/>
              </a:ext>
            </a:extLst>
          </p:cNvPr>
          <p:cNvSpPr/>
          <p:nvPr/>
        </p:nvSpPr>
        <p:spPr>
          <a:xfrm rot="5400000">
            <a:off x="5868647" y="5180255"/>
            <a:ext cx="3670783" cy="1789241"/>
          </a:xfrm>
          <a:prstGeom prst="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42" name="Shape 22">
            <a:extLst>
              <a:ext uri="{FF2B5EF4-FFF2-40B4-BE49-F238E27FC236}">
                <a16:creationId xmlns:a16="http://schemas.microsoft.com/office/drawing/2014/main" id="{E357CB49-D6B3-0DAA-8377-293525164042}"/>
              </a:ext>
            </a:extLst>
          </p:cNvPr>
          <p:cNvSpPr/>
          <p:nvPr/>
        </p:nvSpPr>
        <p:spPr>
          <a:xfrm rot="5400000">
            <a:off x="3639686" y="5206501"/>
            <a:ext cx="3685039" cy="1789241"/>
          </a:xfrm>
          <a:prstGeom prst="rect">
            <a:avLst/>
          </a:prstGeom>
          <a:solidFill>
            <a:srgbClr val="E8EDF4"/>
          </a:solidFill>
          <a:ln w="12700">
            <a:solidFill>
              <a:srgbClr val="E8EDF4"/>
            </a:solidFill>
            <a:prstDash val="solid"/>
          </a:ln>
        </p:spPr>
        <p:txBody>
          <a:bodyPr/>
          <a:lstStyle/>
          <a:p>
            <a:pPr marL="0" algn="r" defTabSz="914400" rtl="1" eaLnBrk="1" latinLnBrk="0" hangingPunct="1"/>
            <a:endParaRPr lang="fr-FR" sz="4400" b="1" dirty="0">
              <a:latin typeface="Microsoft Uighur" panose="02000000000000000000" pitchFamily="2" charset="-78"/>
              <a:cs typeface="Microsoft Uighur" panose="02000000000000000000" pitchFamily="2" charset="-78"/>
            </a:endParaRPr>
          </a:p>
        </p:txBody>
      </p:sp>
      <p:sp>
        <p:nvSpPr>
          <p:cNvPr id="43" name="Shape 22">
            <a:extLst>
              <a:ext uri="{FF2B5EF4-FFF2-40B4-BE49-F238E27FC236}">
                <a16:creationId xmlns:a16="http://schemas.microsoft.com/office/drawing/2014/main" id="{1EEDFDC9-8193-F70F-E3A3-2F5DEA41DD9A}"/>
              </a:ext>
            </a:extLst>
          </p:cNvPr>
          <p:cNvSpPr/>
          <p:nvPr/>
        </p:nvSpPr>
        <p:spPr>
          <a:xfrm rot="5400000">
            <a:off x="1521783" y="5198339"/>
            <a:ext cx="3634614" cy="1789241"/>
          </a:xfrm>
          <a:prstGeom prst="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45" name="Rectangle : coins arrondis 44">
            <a:extLst>
              <a:ext uri="{FF2B5EF4-FFF2-40B4-BE49-F238E27FC236}">
                <a16:creationId xmlns:a16="http://schemas.microsoft.com/office/drawing/2014/main" id="{32BF02CD-3508-9B9C-147A-07162CF5E390}"/>
              </a:ext>
            </a:extLst>
          </p:cNvPr>
          <p:cNvSpPr/>
          <p:nvPr/>
        </p:nvSpPr>
        <p:spPr>
          <a:xfrm>
            <a:off x="4198144" y="5578460"/>
            <a:ext cx="6738899" cy="1045322"/>
          </a:xfrm>
          <a:prstGeom prst="roundRect">
            <a:avLst/>
          </a:prstGeom>
          <a:solidFill>
            <a:srgbClr val="203864"/>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1600"/>
            <a:r>
              <a:rPr lang="ar-MA" sz="3600" b="1" dirty="0">
                <a:solidFill>
                  <a:prstClr val="white"/>
                </a:solidFill>
                <a:latin typeface="Microsoft Uighur" panose="02000000000000000000" pitchFamily="2" charset="-78"/>
                <a:cs typeface="Microsoft Uighur" panose="02000000000000000000" pitchFamily="2" charset="-78"/>
              </a:rPr>
              <a:t>التدريس الفعال (إرساء الموارد)</a:t>
            </a:r>
            <a:endParaRPr lang="en-US" sz="3600" b="1" dirty="0">
              <a:solidFill>
                <a:prstClr val="white"/>
              </a:solidFill>
              <a:latin typeface="Microsoft Uighur" panose="02000000000000000000" pitchFamily="2" charset="-78"/>
              <a:cs typeface="Microsoft Uighur" panose="02000000000000000000" pitchFamily="2" charset="-78"/>
            </a:endParaRPr>
          </a:p>
        </p:txBody>
      </p:sp>
      <p:sp>
        <p:nvSpPr>
          <p:cNvPr id="2" name="TextBox 24">
            <a:extLst>
              <a:ext uri="{FF2B5EF4-FFF2-40B4-BE49-F238E27FC236}">
                <a16:creationId xmlns:a16="http://schemas.microsoft.com/office/drawing/2014/main" id="{72905F7B-2C34-10B0-053E-D4BC988A1234}"/>
              </a:ext>
            </a:extLst>
          </p:cNvPr>
          <p:cNvSpPr txBox="1"/>
          <p:nvPr/>
        </p:nvSpPr>
        <p:spPr>
          <a:xfrm>
            <a:off x="762000" y="487146"/>
            <a:ext cx="15575941"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1 </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a:t>
            </a: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3 </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موقع</a:t>
            </a:r>
            <a:r>
              <a:rPr lang="ar-MA" sz="7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برنامج</a:t>
            </a:r>
            <a:r>
              <a:rPr lang="ar-SA" sz="7200" b="1" dirty="0">
                <a:solidFill>
                  <a:schemeClr val="bg1"/>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دعم التعلمات الأساس في نموذج مؤسسات الريادة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8251572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B1A8C-81AA-8A4F-7190-11598EB4B29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1D1BCD0-FEE4-4BDF-8E49-923FCC961D34}"/>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E012F9A1-A355-E81C-3FBD-84B688C2F30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2F3F1F40-2EE7-D637-56CE-2E5505C864EF}"/>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D4F6C346-DE95-47A0-0188-4D653249ABA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EDB6C8F4-F892-67E7-DBD4-F98C7CFEFB5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567743EE-F30B-BB67-0658-CCDE2B4CE78B}"/>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445AC9A3-658A-6DA6-8B88-C278F19FDD03}"/>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64681442-7234-E6B6-F494-5C937A37D41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52F4D998-A5AE-94CD-834B-8BF193AD6A85}"/>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8D69515-BFA0-0141-9EC2-110DF5913157}"/>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73E444C3-9B36-EAC7-026D-3CC52B692B02}"/>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F1BEF097-3EA4-2B7C-7AF3-7A3A762E1A4D}"/>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F1BEF097-3EA4-2B7C-7AF3-7A3A762E1A4D}"/>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07F55A9E-49D9-59AB-2864-567CF9CC1478}"/>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07F55A9E-49D9-59AB-2864-567CF9CC1478}"/>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FCB9A06A-5E33-4D43-E27F-894AA70AEEC9}"/>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FCB9A06A-5E33-4D43-E27F-894AA70AEEC9}"/>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CB756E9D-9B1B-25CC-216F-B5FBC83BE2AB}"/>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CB756E9D-9B1B-25CC-216F-B5FBC83BE2AB}"/>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B651E9F0-4DB0-062A-84C5-BA7E93A5892D}"/>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0CE05F47-D448-957A-CCD8-7E63E06CFC77}"/>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0CE05F47-D448-957A-CCD8-7E63E06CFC77}"/>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C79FE5DC-3DE6-1092-E190-9EA14F110D29}"/>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C79FE5DC-3DE6-1092-E190-9EA14F110D29}"/>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3CF10956-6C8A-C3CC-B9BC-E30E5217531F}"/>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3CF10956-6C8A-C3CC-B9BC-E30E5217531F}"/>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FE00B9DB-B28F-3642-BBFA-A9555B320330}"/>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FE00B9DB-B28F-3642-BBFA-A9555B320330}"/>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994F78C3-5B1D-21F4-421B-BEFD35E2C21D}"/>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C37A57BA-C141-1B56-985C-3CCB0367A7E7}"/>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C37A57BA-C141-1B56-985C-3CCB0367A7E7}"/>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E443A006-81F7-8F6D-B2AF-0895FB04CB5C}"/>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E443A006-81F7-8F6D-B2AF-0895FB04CB5C}"/>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41F72CC0-B0F2-89E6-1AAB-14E22358DBF9}"/>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41F72CC0-B0F2-89E6-1AAB-14E22358DBF9}"/>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E0979A37-7A93-8965-CF7D-5C70DB9D883E}"/>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E0979A37-7A93-8965-CF7D-5C70DB9D883E}"/>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736A5C10-1F94-D8DB-E965-E14613DC7A08}"/>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736A5C10-1F94-D8DB-E965-E14613DC7A08}"/>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99ED3D59-4781-3BE4-DDA0-3A5BB2579385}"/>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99ED3D59-4781-3BE4-DDA0-3A5BB2579385}"/>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C76EF035-6FDF-2504-D1F1-F04C80E896B3}"/>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C76EF035-6FDF-2504-D1F1-F04C80E896B3}"/>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83724EA3-5C39-09FE-BB0A-F241BD287601}"/>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C5FC6A8C-68FA-5331-8DB9-5085D3CD3E21}"/>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C5FC6A8C-68FA-5331-8DB9-5085D3CD3E21}"/>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988C8CCA-A6A3-CD27-556A-2D177F713274}"/>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988C8CCA-A6A3-CD27-556A-2D177F713274}"/>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B77D8CA7-D20C-C330-C2B3-AB38EA8F7864}"/>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10F574DA-1A92-0005-E54A-F82CB50A63D9}"/>
              </a:ext>
            </a:extLst>
          </p:cNvPr>
          <p:cNvSpPr txBox="1"/>
          <p:nvPr/>
        </p:nvSpPr>
        <p:spPr>
          <a:xfrm>
            <a:off x="1754536" y="4072314"/>
            <a:ext cx="13081118" cy="4062651"/>
          </a:xfrm>
          <a:prstGeom prst="rect">
            <a:avLst/>
          </a:prstGeom>
        </p:spPr>
        <p:txBody>
          <a:bodyPr wrap="square" lIns="0" tIns="0" rIns="0" bIns="0" rtlCol="0" anchor="t">
            <a:spAutoFit/>
          </a:bodyPr>
          <a:lstStyle/>
          <a:p>
            <a:pPr marL="388620" lvl="1" algn="r" rtl="1"/>
            <a:r>
              <a:rPr lang="ar-MA" sz="6600" b="1" dirty="0">
                <a:latin typeface="Microsoft Uighur" panose="02000000000000000000" pitchFamily="2" charset="-78"/>
                <a:cs typeface="Microsoft Uighur" panose="02000000000000000000" pitchFamily="2" charset="-78"/>
                <a:rtl/>
              </a:rPr>
              <a:t>1.2. التعلمات الأساس المستهدفة بالبرنامج</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2.2. المبادئ الأساسية للبرنامج</a:t>
            </a:r>
            <a:endParaRPr lang="fr-MA" sz="6600" b="1" dirty="0">
              <a:solidFill>
                <a:schemeClr val="bg1">
                  <a:lumMod val="75000"/>
                </a:schemeClr>
              </a:solidFill>
              <a:latin typeface="Microsoft Uighur" panose="02000000000000000000" pitchFamily="2" charset="-78"/>
              <a:cs typeface="Microsoft Uighur" panose="02000000000000000000" pitchFamily="2" charset="-78"/>
              <a:rtl/>
            </a:endParaRP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2.3. مراحل أجرأة برنامج دعم التعلمات الأساس</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2.4. محطات </a:t>
            </a:r>
            <a:r>
              <a:rPr lang="ar-EG"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التقويم خلال فترة الدعم </a:t>
            </a:r>
            <a:endPar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endParaRPr>
          </a:p>
        </p:txBody>
      </p:sp>
      <p:sp>
        <p:nvSpPr>
          <p:cNvPr id="11" name="Rectangle 10">
            <a:extLst>
              <a:ext uri="{FF2B5EF4-FFF2-40B4-BE49-F238E27FC236}">
                <a16:creationId xmlns:a16="http://schemas.microsoft.com/office/drawing/2014/main" id="{4525DA1F-9171-168D-B051-2CD9FE57C553}"/>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0" name="TextBox 24">
            <a:extLst>
              <a:ext uri="{FF2B5EF4-FFF2-40B4-BE49-F238E27FC236}">
                <a16:creationId xmlns:a16="http://schemas.microsoft.com/office/drawing/2014/main" id="{7CCC5402-E162-BB6A-0129-A4E8FBFD4A56}"/>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Freeform 6">
            <a:extLst>
              <a:ext uri="{FF2B5EF4-FFF2-40B4-BE49-F238E27FC236}">
                <a16:creationId xmlns:a16="http://schemas.microsoft.com/office/drawing/2014/main" id="{93BC6839-DB95-9B12-0882-A6955B02D314}"/>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2359749D-6D1D-A1D2-20B3-0F5CA6719795}"/>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6CA98A87-5503-428B-C119-54FB589D07E9}"/>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635E2623-687C-ED64-842A-BE9AA447E045}"/>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329220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AA2D2-F2CA-176D-B90F-2A1EBDC10064}"/>
            </a:ext>
          </a:extLst>
        </p:cNvPr>
        <p:cNvGrpSpPr/>
        <p:nvPr/>
      </p:nvGrpSpPr>
      <p:grpSpPr>
        <a:xfrm>
          <a:off x="0" y="0"/>
          <a:ext cx="0" cy="0"/>
          <a:chOff x="0" y="0"/>
          <a:chExt cx="0" cy="0"/>
        </a:xfrm>
      </p:grpSpPr>
      <p:sp>
        <p:nvSpPr>
          <p:cNvPr id="15" name="Freeform 32">
            <a:extLst>
              <a:ext uri="{FF2B5EF4-FFF2-40B4-BE49-F238E27FC236}">
                <a16:creationId xmlns:a16="http://schemas.microsoft.com/office/drawing/2014/main" id="{FA9D44FD-9EF6-768A-9805-1B08AB3BFF93}"/>
              </a:ext>
            </a:extLst>
          </p:cNvPr>
          <p:cNvSpPr/>
          <p:nvPr/>
        </p:nvSpPr>
        <p:spPr>
          <a:xfrm>
            <a:off x="7287380" y="4570799"/>
            <a:ext cx="3540997" cy="2195553"/>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35" name="Freeform 32">
            <a:extLst>
              <a:ext uri="{FF2B5EF4-FFF2-40B4-BE49-F238E27FC236}">
                <a16:creationId xmlns:a16="http://schemas.microsoft.com/office/drawing/2014/main" id="{CD3119AF-251D-B744-926A-520956D25870}"/>
              </a:ext>
            </a:extLst>
          </p:cNvPr>
          <p:cNvSpPr/>
          <p:nvPr/>
        </p:nvSpPr>
        <p:spPr>
          <a:xfrm>
            <a:off x="1468046" y="4596216"/>
            <a:ext cx="3540997" cy="2195553"/>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Freeform 32">
            <a:extLst>
              <a:ext uri="{FF2B5EF4-FFF2-40B4-BE49-F238E27FC236}">
                <a16:creationId xmlns:a16="http://schemas.microsoft.com/office/drawing/2014/main" id="{A5E0626F-0FB1-E4F3-8068-F595AE8A01BA}"/>
              </a:ext>
            </a:extLst>
          </p:cNvPr>
          <p:cNvSpPr/>
          <p:nvPr/>
        </p:nvSpPr>
        <p:spPr>
          <a:xfrm>
            <a:off x="13503270" y="4421204"/>
            <a:ext cx="3540997" cy="2195553"/>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0" name="Freeform 32">
            <a:extLst>
              <a:ext uri="{FF2B5EF4-FFF2-40B4-BE49-F238E27FC236}">
                <a16:creationId xmlns:a16="http://schemas.microsoft.com/office/drawing/2014/main" id="{C987EF08-78F1-944B-62B0-709349EC6536}"/>
              </a:ext>
            </a:extLst>
          </p:cNvPr>
          <p:cNvSpPr/>
          <p:nvPr/>
        </p:nvSpPr>
        <p:spPr>
          <a:xfrm rot="5400000">
            <a:off x="15160576" y="5909686"/>
            <a:ext cx="603096" cy="2687214"/>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F68D55"/>
          </a:solidFill>
          <a:ln cap="rnd">
            <a:noFill/>
            <a:prstDash val="solid"/>
            <a:round/>
          </a:ln>
        </p:spPr>
        <p:txBody>
          <a:bodyPr/>
          <a:lstStyle/>
          <a:p>
            <a:pPr marL="0" algn="r" defTabSz="914400" rtl="1" eaLnBrk="1" latinLnBrk="0" hangingPunct="1"/>
            <a:endParaRPr lang="fr-FR"/>
          </a:p>
        </p:txBody>
      </p:sp>
      <p:sp>
        <p:nvSpPr>
          <p:cNvPr id="6" name="Freeform 32">
            <a:extLst>
              <a:ext uri="{FF2B5EF4-FFF2-40B4-BE49-F238E27FC236}">
                <a16:creationId xmlns:a16="http://schemas.microsoft.com/office/drawing/2014/main" id="{B6A289A2-835A-9771-1AA6-B50C6A067EC9}"/>
              </a:ext>
            </a:extLst>
          </p:cNvPr>
          <p:cNvSpPr/>
          <p:nvPr/>
        </p:nvSpPr>
        <p:spPr>
          <a:xfrm rot="5400000">
            <a:off x="8761592" y="5966482"/>
            <a:ext cx="603096" cy="2962247"/>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F68D55"/>
          </a:solidFill>
          <a:ln cap="rnd">
            <a:noFill/>
            <a:prstDash val="solid"/>
            <a:round/>
          </a:ln>
        </p:spPr>
        <p:txBody>
          <a:bodyPr/>
          <a:lstStyle/>
          <a:p>
            <a:pPr marL="0" algn="r" defTabSz="914400" rtl="1" eaLnBrk="1" latinLnBrk="0" hangingPunct="1"/>
            <a:endParaRPr lang="fr-FR"/>
          </a:p>
        </p:txBody>
      </p:sp>
      <p:sp>
        <p:nvSpPr>
          <p:cNvPr id="2" name="Freeform 32">
            <a:extLst>
              <a:ext uri="{FF2B5EF4-FFF2-40B4-BE49-F238E27FC236}">
                <a16:creationId xmlns:a16="http://schemas.microsoft.com/office/drawing/2014/main" id="{19618C4F-C5BF-19A5-B538-55379C81E7EC}"/>
              </a:ext>
            </a:extLst>
          </p:cNvPr>
          <p:cNvSpPr/>
          <p:nvPr/>
        </p:nvSpPr>
        <p:spPr>
          <a:xfrm rot="5400000">
            <a:off x="2799480" y="5924285"/>
            <a:ext cx="603096" cy="2962248"/>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F68D55"/>
          </a:solidFill>
          <a:ln cap="rnd">
            <a:noFill/>
            <a:prstDash val="solid"/>
            <a:round/>
          </a:ln>
        </p:spPr>
        <p:txBody>
          <a:bodyPr/>
          <a:lstStyle/>
          <a:p>
            <a:pPr marL="0" algn="r" defTabSz="914400" rtl="1" eaLnBrk="1" latinLnBrk="0" hangingPunct="1"/>
            <a:endParaRPr lang="fr-FR"/>
          </a:p>
        </p:txBody>
      </p:sp>
      <p:sp>
        <p:nvSpPr>
          <p:cNvPr id="7" name="Freeform 7">
            <a:extLst>
              <a:ext uri="{FF2B5EF4-FFF2-40B4-BE49-F238E27FC236}">
                <a16:creationId xmlns:a16="http://schemas.microsoft.com/office/drawing/2014/main" id="{9C026C5D-D421-D0D9-00A5-2A30B4855E1F}"/>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D4D2E87-ADE1-F679-807D-0882EC727062}"/>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2" name="Freeform 25">
            <a:extLst>
              <a:ext uri="{FF2B5EF4-FFF2-40B4-BE49-F238E27FC236}">
                <a16:creationId xmlns:a16="http://schemas.microsoft.com/office/drawing/2014/main" id="{1CE761CB-92A0-F3A0-B88A-EB57420C7F03}"/>
              </a:ext>
            </a:extLst>
          </p:cNvPr>
          <p:cNvSpPr/>
          <p:nvPr/>
        </p:nvSpPr>
        <p:spPr>
          <a:xfrm>
            <a:off x="1624457" y="7779588"/>
            <a:ext cx="3060117" cy="1842595"/>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7" name="Freeform 27">
            <a:extLst>
              <a:ext uri="{FF2B5EF4-FFF2-40B4-BE49-F238E27FC236}">
                <a16:creationId xmlns:a16="http://schemas.microsoft.com/office/drawing/2014/main" id="{31098918-8622-4284-ECF4-6E5AA29717AE}"/>
              </a:ext>
            </a:extLst>
          </p:cNvPr>
          <p:cNvSpPr/>
          <p:nvPr/>
        </p:nvSpPr>
        <p:spPr>
          <a:xfrm>
            <a:off x="7531842" y="7887797"/>
            <a:ext cx="3086919" cy="1734386"/>
          </a:xfrm>
          <a:custGeom>
            <a:avLst/>
            <a:gdLst/>
            <a:ahLst/>
            <a:cxnLst/>
            <a:rect l="l" t="t" r="r" b="b"/>
            <a:pathLst>
              <a:path w="2474287" h="1722722">
                <a:moveTo>
                  <a:pt x="0" y="0"/>
                </a:moveTo>
                <a:lnTo>
                  <a:pt x="2474287" y="0"/>
                </a:lnTo>
                <a:lnTo>
                  <a:pt x="2474287"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9" name="Freeform 29">
            <a:extLst>
              <a:ext uri="{FF2B5EF4-FFF2-40B4-BE49-F238E27FC236}">
                <a16:creationId xmlns:a16="http://schemas.microsoft.com/office/drawing/2014/main" id="{A291F8F0-1D46-D522-422A-B7E6203EA825}"/>
              </a:ext>
            </a:extLst>
          </p:cNvPr>
          <p:cNvSpPr/>
          <p:nvPr/>
        </p:nvSpPr>
        <p:spPr>
          <a:xfrm>
            <a:off x="13871929" y="7776582"/>
            <a:ext cx="2903936" cy="1738483"/>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4" name="TextBox 36">
            <a:extLst>
              <a:ext uri="{FF2B5EF4-FFF2-40B4-BE49-F238E27FC236}">
                <a16:creationId xmlns:a16="http://schemas.microsoft.com/office/drawing/2014/main" id="{BEAB400E-CECB-B6B2-D4A3-A5F31E6EFAF6}"/>
              </a:ext>
            </a:extLst>
          </p:cNvPr>
          <p:cNvSpPr txBox="1"/>
          <p:nvPr/>
        </p:nvSpPr>
        <p:spPr>
          <a:xfrm>
            <a:off x="13901795" y="4874743"/>
            <a:ext cx="2903936" cy="1277914"/>
          </a:xfrm>
          <a:prstGeom prst="rect">
            <a:avLst/>
          </a:prstGeom>
        </p:spPr>
        <p:txBody>
          <a:bodyPr wrap="square" lIns="0" tIns="0" rIns="0" bIns="0" rtlCol="0" anchor="t">
            <a:spAutoFit/>
          </a:bodyPr>
          <a:lstStyle/>
          <a:p>
            <a:pPr marL="0" algn="ctr" defTabSz="914400" rtl="1" eaLnBrk="1" latinLnBrk="0" hangingPunct="1">
              <a:lnSpc>
                <a:spcPts val="3097"/>
              </a:lnSpc>
              <a:spcBef>
                <a:spcPts val="1200"/>
              </a:spcBef>
              <a:spcAft>
                <a:spcPts val="1200"/>
              </a:spcAft>
            </a:pPr>
            <a:r>
              <a:rPr lang="ar-S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تحديد مجموعات العمل حسب المادة</a:t>
            </a:r>
            <a:endPar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
        <p:nvSpPr>
          <p:cNvPr id="25" name="TextBox 37">
            <a:extLst>
              <a:ext uri="{FF2B5EF4-FFF2-40B4-BE49-F238E27FC236}">
                <a16:creationId xmlns:a16="http://schemas.microsoft.com/office/drawing/2014/main" id="{B095EADD-1871-BBD0-5BC2-DE7565CF6ED4}"/>
              </a:ext>
            </a:extLst>
          </p:cNvPr>
          <p:cNvSpPr txBox="1"/>
          <p:nvPr/>
        </p:nvSpPr>
        <p:spPr>
          <a:xfrm>
            <a:off x="7287380" y="5073515"/>
            <a:ext cx="3401569" cy="880369"/>
          </a:xfrm>
          <a:prstGeom prst="rect">
            <a:avLst/>
          </a:prstGeom>
        </p:spPr>
        <p:txBody>
          <a:bodyPr wrap="square" lIns="0" tIns="0" rIns="0" bIns="0" rtlCol="0" anchor="t">
            <a:spAutoFit/>
          </a:bodyPr>
          <a:lstStyle/>
          <a:p>
            <a:pPr algn="ctr" rtl="1">
              <a:lnSpc>
                <a:spcPts val="3097"/>
              </a:lnSpc>
              <a:spcBef>
                <a:spcPts val="600"/>
              </a:spcBef>
              <a:spcAft>
                <a:spcPts val="600"/>
              </a:spcAft>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حصر التعلمات الأساس المست</a:t>
            </a:r>
            <a:r>
              <a:rPr lang="ar-M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ه</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دفة</a:t>
            </a:r>
          </a:p>
        </p:txBody>
      </p:sp>
      <p:sp>
        <p:nvSpPr>
          <p:cNvPr id="26" name="TextBox 38">
            <a:extLst>
              <a:ext uri="{FF2B5EF4-FFF2-40B4-BE49-F238E27FC236}">
                <a16:creationId xmlns:a16="http://schemas.microsoft.com/office/drawing/2014/main" id="{5A9841CC-6D89-33C6-0CFB-699DDF231E44}"/>
              </a:ext>
            </a:extLst>
          </p:cNvPr>
          <p:cNvSpPr txBox="1"/>
          <p:nvPr/>
        </p:nvSpPr>
        <p:spPr>
          <a:xfrm>
            <a:off x="1910283" y="5228392"/>
            <a:ext cx="3013679" cy="880369"/>
          </a:xfrm>
          <a:prstGeom prst="rect">
            <a:avLst/>
          </a:prstGeom>
        </p:spPr>
        <p:txBody>
          <a:bodyPr wrap="square" lIns="0" tIns="0" rIns="0" bIns="0" rtlCol="0" anchor="t">
            <a:spAutoFit/>
          </a:bodyPr>
          <a:lstStyle/>
          <a:p>
            <a:pPr algn="ctr" rtl="1">
              <a:lnSpc>
                <a:spcPts val="3097"/>
              </a:lnSpc>
              <a:spcBef>
                <a:spcPts val="600"/>
              </a:spcBef>
              <a:spcAft>
                <a:spcPts val="600"/>
              </a:spcAft>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تقاسم ومناقشة المنتوج</a:t>
            </a:r>
          </a:p>
        </p:txBody>
      </p:sp>
      <p:sp>
        <p:nvSpPr>
          <p:cNvPr id="27" name="TextBox 39">
            <a:extLst>
              <a:ext uri="{FF2B5EF4-FFF2-40B4-BE49-F238E27FC236}">
                <a16:creationId xmlns:a16="http://schemas.microsoft.com/office/drawing/2014/main" id="{9CDB59A7-651B-BB3B-B2C5-669837B78DB4}"/>
              </a:ext>
            </a:extLst>
          </p:cNvPr>
          <p:cNvSpPr txBox="1"/>
          <p:nvPr/>
        </p:nvSpPr>
        <p:spPr>
          <a:xfrm>
            <a:off x="1615485" y="7181813"/>
            <a:ext cx="2962248" cy="525144"/>
          </a:xfrm>
          <a:prstGeom prst="rect">
            <a:avLst/>
          </a:prstGeom>
        </p:spPr>
        <p:txBody>
          <a:bodyPr wrap="square" lIns="0" tIns="0" rIns="0" bIns="0" rtlCol="0" anchor="t">
            <a:spAutoFit/>
          </a:bodyPr>
          <a:lstStyle/>
          <a:p>
            <a:pPr algn="ctr" rtl="1">
              <a:lnSpc>
                <a:spcPts val="3662"/>
              </a:lnSpc>
              <a:spcBef>
                <a:spcPct val="0"/>
              </a:spcBef>
            </a:pPr>
            <a:r>
              <a:rPr lang="ar-EG" sz="4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شكل ومدة العمل</a:t>
            </a:r>
          </a:p>
        </p:txBody>
      </p:sp>
      <p:sp>
        <p:nvSpPr>
          <p:cNvPr id="28" name="TextBox 40">
            <a:extLst>
              <a:ext uri="{FF2B5EF4-FFF2-40B4-BE49-F238E27FC236}">
                <a16:creationId xmlns:a16="http://schemas.microsoft.com/office/drawing/2014/main" id="{AC43E721-3017-F2DE-DE53-AA3507DAC68B}"/>
              </a:ext>
            </a:extLst>
          </p:cNvPr>
          <p:cNvSpPr txBox="1"/>
          <p:nvPr/>
        </p:nvSpPr>
        <p:spPr>
          <a:xfrm>
            <a:off x="8022822" y="7253293"/>
            <a:ext cx="2289854" cy="528699"/>
          </a:xfrm>
          <a:prstGeom prst="rect">
            <a:avLst/>
          </a:prstGeom>
        </p:spPr>
        <p:txBody>
          <a:bodyPr wrap="square" lIns="0" tIns="0" rIns="0" bIns="0" rtlCol="0" anchor="t">
            <a:spAutoFit/>
          </a:bodyPr>
          <a:lstStyle/>
          <a:p>
            <a:pPr algn="ctr" rtl="1">
              <a:lnSpc>
                <a:spcPts val="3662"/>
              </a:lnSpc>
              <a:spcBef>
                <a:spcPct val="0"/>
              </a:spcBef>
            </a:pPr>
            <a:r>
              <a:rPr lang="ar-EG" sz="4400" b="1">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الوسائل</a:t>
            </a:r>
          </a:p>
        </p:txBody>
      </p:sp>
      <p:sp>
        <p:nvSpPr>
          <p:cNvPr id="29" name="TextBox 41">
            <a:extLst>
              <a:ext uri="{FF2B5EF4-FFF2-40B4-BE49-F238E27FC236}">
                <a16:creationId xmlns:a16="http://schemas.microsoft.com/office/drawing/2014/main" id="{54A4F9E6-0BA6-E944-4E32-F7E5DACE8507}"/>
              </a:ext>
            </a:extLst>
          </p:cNvPr>
          <p:cNvSpPr txBox="1"/>
          <p:nvPr/>
        </p:nvSpPr>
        <p:spPr>
          <a:xfrm>
            <a:off x="13823579" y="7083275"/>
            <a:ext cx="3220688" cy="525144"/>
          </a:xfrm>
          <a:prstGeom prst="rect">
            <a:avLst/>
          </a:prstGeom>
        </p:spPr>
        <p:txBody>
          <a:bodyPr wrap="square" lIns="0" tIns="0" rIns="0" bIns="0" rtlCol="0" anchor="t">
            <a:spAutoFit/>
          </a:bodyPr>
          <a:lstStyle/>
          <a:p>
            <a:pPr algn="ctr" rtl="1">
              <a:lnSpc>
                <a:spcPts val="3662"/>
              </a:lnSpc>
              <a:spcBef>
                <a:spcPct val="0"/>
              </a:spcBef>
            </a:pPr>
            <a:r>
              <a:rPr lang="ar-EG" sz="4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تقنية التنشيط</a:t>
            </a:r>
          </a:p>
        </p:txBody>
      </p:sp>
      <p:sp>
        <p:nvSpPr>
          <p:cNvPr id="30" name="TextBox 42">
            <a:extLst>
              <a:ext uri="{FF2B5EF4-FFF2-40B4-BE49-F238E27FC236}">
                <a16:creationId xmlns:a16="http://schemas.microsoft.com/office/drawing/2014/main" id="{C77E96BE-6752-0265-77BD-744CCCAEFC1B}"/>
              </a:ext>
            </a:extLst>
          </p:cNvPr>
          <p:cNvSpPr txBox="1"/>
          <p:nvPr/>
        </p:nvSpPr>
        <p:spPr>
          <a:xfrm>
            <a:off x="14304667" y="8237978"/>
            <a:ext cx="2154118" cy="540533"/>
          </a:xfrm>
          <a:prstGeom prst="rect">
            <a:avLst/>
          </a:prstGeom>
        </p:spPr>
        <p:txBody>
          <a:bodyPr wrap="square" lIns="0" tIns="0" rIns="0" bIns="0" rtlCol="0" anchor="t">
            <a:spAutoFit/>
          </a:bodyPr>
          <a:lstStyle/>
          <a:p>
            <a:pPr algn="ctr" rtl="1">
              <a:lnSpc>
                <a:spcPts val="3662"/>
              </a:lnSpc>
              <a:spcBef>
                <a:spcPct val="0"/>
              </a:spcBef>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المناقشة </a:t>
            </a:r>
          </a:p>
        </p:txBody>
      </p:sp>
      <p:sp>
        <p:nvSpPr>
          <p:cNvPr id="31" name="TextBox 43">
            <a:extLst>
              <a:ext uri="{FF2B5EF4-FFF2-40B4-BE49-F238E27FC236}">
                <a16:creationId xmlns:a16="http://schemas.microsoft.com/office/drawing/2014/main" id="{21C8B6BF-97C5-44F5-024A-A3BEF5D161ED}"/>
              </a:ext>
            </a:extLst>
          </p:cNvPr>
          <p:cNvSpPr txBox="1"/>
          <p:nvPr/>
        </p:nvSpPr>
        <p:spPr>
          <a:xfrm>
            <a:off x="8021776" y="8256481"/>
            <a:ext cx="2289854" cy="544193"/>
          </a:xfrm>
          <a:prstGeom prst="rect">
            <a:avLst/>
          </a:prstGeom>
        </p:spPr>
        <p:txBody>
          <a:bodyPr wrap="square" lIns="0" tIns="0" rIns="0" bIns="0" rtlCol="0" anchor="t">
            <a:spAutoFit/>
          </a:bodyPr>
          <a:lstStyle/>
          <a:p>
            <a:pPr algn="ctr">
              <a:lnSpc>
                <a:spcPts val="3662"/>
              </a:lnSpc>
              <a:spcBef>
                <a:spcPct val="0"/>
              </a:spcBef>
            </a:pPr>
            <a:r>
              <a:rPr lang="fr-FR"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Flip - chart</a:t>
            </a:r>
            <a:endParaRPr lang="en-US"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endParaRPr>
          </a:p>
        </p:txBody>
      </p:sp>
      <p:sp>
        <p:nvSpPr>
          <p:cNvPr id="32" name="TextBox 44">
            <a:extLst>
              <a:ext uri="{FF2B5EF4-FFF2-40B4-BE49-F238E27FC236}">
                <a16:creationId xmlns:a16="http://schemas.microsoft.com/office/drawing/2014/main" id="{E2C521C9-4C3D-CEA7-2ECF-4731AE383054}"/>
              </a:ext>
            </a:extLst>
          </p:cNvPr>
          <p:cNvSpPr txBox="1"/>
          <p:nvPr/>
        </p:nvSpPr>
        <p:spPr>
          <a:xfrm>
            <a:off x="1177507" y="8028972"/>
            <a:ext cx="3442906" cy="1015021"/>
          </a:xfrm>
          <a:prstGeom prst="rect">
            <a:avLst/>
          </a:prstGeom>
        </p:spPr>
        <p:txBody>
          <a:bodyPr wrap="square" lIns="0" tIns="0" rIns="0" bIns="0" rtlCol="0" anchor="t">
            <a:spAutoFit/>
          </a:bodyPr>
          <a:lstStyle/>
          <a:p>
            <a:pPr algn="ctr" rtl="1">
              <a:lnSpc>
                <a:spcPts val="3662"/>
              </a:lnSpc>
            </a:pP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مجموعات</a:t>
            </a:r>
          </a:p>
          <a:p>
            <a:pPr algn="ctr" rtl="1">
              <a:lnSpc>
                <a:spcPts val="3662"/>
              </a:lnSpc>
              <a:spcBef>
                <a:spcPct val="0"/>
              </a:spcBef>
            </a:pPr>
            <a:r>
              <a:rPr lang="ar-SA"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Pr>
              <a:t>10</a:t>
            </a:r>
            <a:r>
              <a:rPr lang="ar-EG" sz="48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 د</a:t>
            </a:r>
          </a:p>
        </p:txBody>
      </p:sp>
      <p:sp>
        <p:nvSpPr>
          <p:cNvPr id="33" name="Rectangle 32">
            <a:extLst>
              <a:ext uri="{FF2B5EF4-FFF2-40B4-BE49-F238E27FC236}">
                <a16:creationId xmlns:a16="http://schemas.microsoft.com/office/drawing/2014/main" id="{55EA24FB-DC43-5281-2828-E08C964420C6}"/>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4" name="TextBox 24">
            <a:extLst>
              <a:ext uri="{FF2B5EF4-FFF2-40B4-BE49-F238E27FC236}">
                <a16:creationId xmlns:a16="http://schemas.microsoft.com/office/drawing/2014/main" id="{AC94C1F2-983D-592C-DBD8-21DBFDFCF71B}"/>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Freeform 22">
            <a:extLst>
              <a:ext uri="{FF2B5EF4-FFF2-40B4-BE49-F238E27FC236}">
                <a16:creationId xmlns:a16="http://schemas.microsoft.com/office/drawing/2014/main" id="{3C5E930A-8B23-1D9C-732A-15086AAC2290}"/>
              </a:ext>
            </a:extLst>
          </p:cNvPr>
          <p:cNvSpPr/>
          <p:nvPr/>
        </p:nvSpPr>
        <p:spPr>
          <a:xfrm rot="-10800000">
            <a:off x="12801600" y="1060101"/>
            <a:ext cx="5672568" cy="1566920"/>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6" name="TextBox 4">
            <a:extLst>
              <a:ext uri="{FF2B5EF4-FFF2-40B4-BE49-F238E27FC236}">
                <a16:creationId xmlns:a16="http://schemas.microsoft.com/office/drawing/2014/main" id="{6F8D0348-11C9-F1E1-0FF1-88F9A325D494}"/>
              </a:ext>
            </a:extLst>
          </p:cNvPr>
          <p:cNvSpPr txBox="1"/>
          <p:nvPr/>
        </p:nvSpPr>
        <p:spPr>
          <a:xfrm>
            <a:off x="13072995" y="1510679"/>
            <a:ext cx="4778257" cy="70788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000" b="1" noProof="0"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الورشة الثانية: التعلمات </a:t>
            </a:r>
            <a:r>
              <a:rPr lang="ar-MA" sz="40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a:t>
            </a:r>
            <a:r>
              <a:rPr lang="ar-MA" sz="4000" b="1" noProof="0" dirty="0" err="1">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لأ</a:t>
            </a:r>
            <a:r>
              <a:rPr lang="ar-MA" sz="40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ساس</a:t>
            </a:r>
            <a:endParaRPr lang="ar-MA" sz="4000" b="1" noProof="0"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Google Shape;219;p23" descr="image.png">
            <a:extLst>
              <a:ext uri="{FF2B5EF4-FFF2-40B4-BE49-F238E27FC236}">
                <a16:creationId xmlns:a16="http://schemas.microsoft.com/office/drawing/2014/main" id="{DD552419-80F6-1F5B-3ED4-082318529DFD}"/>
              </a:ext>
            </a:extLst>
          </p:cNvPr>
          <p:cNvPicPr preferRelativeResize="0"/>
          <p:nvPr/>
        </p:nvPicPr>
        <p:blipFill rotWithShape="1">
          <a:blip r:embed="rId7">
            <a:alphaModFix/>
          </a:blip>
          <a:srcRect/>
          <a:stretch/>
        </p:blipFill>
        <p:spPr>
          <a:xfrm>
            <a:off x="2243493" y="2689659"/>
            <a:ext cx="13273472" cy="1110988"/>
          </a:xfrm>
          <a:prstGeom prst="rect">
            <a:avLst/>
          </a:prstGeom>
          <a:noFill/>
          <a:ln>
            <a:noFill/>
          </a:ln>
        </p:spPr>
      </p:pic>
      <p:sp>
        <p:nvSpPr>
          <p:cNvPr id="4" name="ZoneTexte 3">
            <a:extLst>
              <a:ext uri="{FF2B5EF4-FFF2-40B4-BE49-F238E27FC236}">
                <a16:creationId xmlns:a16="http://schemas.microsoft.com/office/drawing/2014/main" id="{6EB68630-0324-473A-6343-64A7D84070C3}"/>
              </a:ext>
            </a:extLst>
          </p:cNvPr>
          <p:cNvSpPr txBox="1"/>
          <p:nvPr/>
        </p:nvSpPr>
        <p:spPr>
          <a:xfrm>
            <a:off x="2243493" y="2758298"/>
            <a:ext cx="12667314" cy="1200329"/>
          </a:xfrm>
          <a:prstGeom prst="rect">
            <a:avLst/>
          </a:prstGeom>
          <a:noFill/>
        </p:spPr>
        <p:txBody>
          <a:bodyPr wrap="none" rtlCol="0">
            <a:spAutoFit/>
          </a:bodyPr>
          <a:lstStyle/>
          <a:p>
            <a:pPr algn="r" rtl="1"/>
            <a:r>
              <a:rPr lang="ar-EG" sz="5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الهدف : </a:t>
            </a:r>
            <a:r>
              <a:rPr lang="ar-MA" sz="5400" b="1" dirty="0">
                <a:solidFill>
                  <a:srgbClr val="1A1A1A"/>
                </a:solidFill>
                <a:latin typeface="Microsoft Uighur" panose="02000000000000000000" pitchFamily="2" charset="-78"/>
                <a:cs typeface="Microsoft Uighur" panose="02000000000000000000" pitchFamily="2" charset="-78"/>
              </a:rPr>
              <a:t>ت</a:t>
            </a:r>
            <a:r>
              <a:rPr lang="ar-SA" sz="5400" b="1" dirty="0">
                <a:solidFill>
                  <a:srgbClr val="1A1A1A"/>
                </a:solidFill>
                <a:latin typeface="Microsoft Uighur" panose="02000000000000000000" pitchFamily="2" charset="-78"/>
                <a:cs typeface="Microsoft Uighur" panose="02000000000000000000" pitchFamily="2" charset="-78"/>
              </a:rPr>
              <a:t>حد</a:t>
            </a:r>
            <a:r>
              <a:rPr lang="ar-MA" sz="5400" b="1" dirty="0">
                <a:solidFill>
                  <a:srgbClr val="1A1A1A"/>
                </a:solidFill>
                <a:latin typeface="Microsoft Uighur" panose="02000000000000000000" pitchFamily="2" charset="-78"/>
                <a:cs typeface="Microsoft Uighur" panose="02000000000000000000" pitchFamily="2" charset="-78"/>
              </a:rPr>
              <a:t>ي</a:t>
            </a:r>
            <a:r>
              <a:rPr lang="ar-SA" sz="5400" b="1" dirty="0">
                <a:solidFill>
                  <a:srgbClr val="1A1A1A"/>
                </a:solidFill>
                <a:latin typeface="Microsoft Uighur" panose="02000000000000000000" pitchFamily="2" charset="-78"/>
                <a:cs typeface="Microsoft Uighur" panose="02000000000000000000" pitchFamily="2" charset="-78"/>
              </a:rPr>
              <a:t>د التعلمات الأساس المستهدفة في كل </a:t>
            </a:r>
            <a:r>
              <a:rPr lang="ar-MA" sz="5400" b="1" dirty="0">
                <a:solidFill>
                  <a:srgbClr val="1A1A1A"/>
                </a:solidFill>
                <a:latin typeface="Microsoft Uighur" panose="02000000000000000000" pitchFamily="2" charset="-78"/>
                <a:cs typeface="Microsoft Uighur" panose="02000000000000000000" pitchFamily="2" charset="-78"/>
              </a:rPr>
              <a:t>مستوى/  في كل مادة</a:t>
            </a:r>
            <a:r>
              <a:rPr lang="ar-SA" sz="5400" b="1" dirty="0">
                <a:solidFill>
                  <a:srgbClr val="1A1A1A"/>
                </a:solidFill>
                <a:latin typeface="Microsoft Uighur" panose="02000000000000000000" pitchFamily="2" charset="-78"/>
                <a:cs typeface="Microsoft Uighur" panose="02000000000000000000" pitchFamily="2" charset="-78"/>
              </a:rPr>
              <a:t>؟</a:t>
            </a:r>
            <a:endParaRPr lang="ar-EG" sz="5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a:p>
            <a:pPr marL="0" algn="r" defTabSz="914400" rtl="1" eaLnBrk="1" latinLnBrk="0" hangingPunct="1"/>
            <a:endParaRPr lang="fr-FR" dirty="0"/>
          </a:p>
        </p:txBody>
      </p:sp>
    </p:spTree>
    <p:extLst>
      <p:ext uri="{BB962C8B-B14F-4D97-AF65-F5344CB8AC3E}">
        <p14:creationId xmlns:p14="http://schemas.microsoft.com/office/powerpoint/2010/main" val="4277188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EDC25-B41A-D0B9-3F7A-7243EDB37D4E}"/>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A152FE05-60D2-46EF-69EB-562542BDE897}"/>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741168E0-8FB7-7722-A9AD-0D35755A5636}"/>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3" name="Rectangle 32">
            <a:extLst>
              <a:ext uri="{FF2B5EF4-FFF2-40B4-BE49-F238E27FC236}">
                <a16:creationId xmlns:a16="http://schemas.microsoft.com/office/drawing/2014/main" id="{8633BA71-C0FC-9485-FA79-8DA4B07E148C}"/>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4" name="TextBox 24">
            <a:extLst>
              <a:ext uri="{FF2B5EF4-FFF2-40B4-BE49-F238E27FC236}">
                <a16:creationId xmlns:a16="http://schemas.microsoft.com/office/drawing/2014/main" id="{9A9A61A4-3110-F687-2BA0-6266E844623C}"/>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Freeform 22">
            <a:extLst>
              <a:ext uri="{FF2B5EF4-FFF2-40B4-BE49-F238E27FC236}">
                <a16:creationId xmlns:a16="http://schemas.microsoft.com/office/drawing/2014/main" id="{363BEDA8-1686-7824-5C76-2F95A21B1905}"/>
              </a:ext>
            </a:extLst>
          </p:cNvPr>
          <p:cNvSpPr/>
          <p:nvPr/>
        </p:nvSpPr>
        <p:spPr>
          <a:xfrm rot="-10800000">
            <a:off x="10515600" y="1060098"/>
            <a:ext cx="7958566" cy="1774017"/>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6" name="TextBox 4">
            <a:extLst>
              <a:ext uri="{FF2B5EF4-FFF2-40B4-BE49-F238E27FC236}">
                <a16:creationId xmlns:a16="http://schemas.microsoft.com/office/drawing/2014/main" id="{80AFF5F4-7BC9-017C-E783-2E28C5FAEA89}"/>
              </a:ext>
            </a:extLst>
          </p:cNvPr>
          <p:cNvSpPr txBox="1"/>
          <p:nvPr/>
        </p:nvSpPr>
        <p:spPr>
          <a:xfrm>
            <a:off x="10744199" y="1593164"/>
            <a:ext cx="6878452" cy="707886"/>
          </a:xfrm>
          <a:prstGeom prst="rect">
            <a:avLst/>
          </a:prstGeom>
          <a:noFill/>
        </p:spPr>
        <p:txBody>
          <a:bodyPr wrap="square" rtlCol="0">
            <a:spAutoFit/>
          </a:bodyPr>
          <a:lstStyle/>
          <a:p>
            <a:pPr lvl="0" algn="r" rtl="1">
              <a:defRPr/>
            </a:pPr>
            <a:r>
              <a:rPr lang="ar-MA" sz="4000" b="1" noProof="0"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الورشة الثانية</a:t>
            </a:r>
            <a:r>
              <a:rPr lang="ar-MA" sz="40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 عصف ذهني </a:t>
            </a:r>
            <a:r>
              <a:rPr lang="ar-MA" sz="4000" b="1" noProof="0"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حول التعلمات </a:t>
            </a:r>
            <a:r>
              <a:rPr lang="ar-MA" sz="40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a:t>
            </a:r>
            <a:r>
              <a:rPr lang="ar-MA" sz="4000" b="1" noProof="0" dirty="0" err="1">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لأ</a:t>
            </a:r>
            <a:r>
              <a:rPr lang="ar-MA" sz="40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ساس</a:t>
            </a:r>
            <a:endParaRPr lang="ar-MA" sz="4000" b="1" noProof="0"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2" name="Google Shape;220;p23" descr="image.png">
            <a:extLst>
              <a:ext uri="{FF2B5EF4-FFF2-40B4-BE49-F238E27FC236}">
                <a16:creationId xmlns:a16="http://schemas.microsoft.com/office/drawing/2014/main" id="{FEBA6A4A-50D6-7ACC-D39C-1F7DADC4F5E3}"/>
              </a:ext>
            </a:extLst>
          </p:cNvPr>
          <p:cNvPicPr preferRelativeResize="0"/>
          <p:nvPr/>
        </p:nvPicPr>
        <p:blipFill rotWithShape="1">
          <a:blip r:embed="rId5">
            <a:alphaModFix/>
          </a:blip>
          <a:srcRect/>
          <a:stretch/>
        </p:blipFill>
        <p:spPr>
          <a:xfrm>
            <a:off x="3548499" y="4308206"/>
            <a:ext cx="11191002" cy="4779472"/>
          </a:xfrm>
          <a:prstGeom prst="rect">
            <a:avLst/>
          </a:prstGeom>
          <a:noFill/>
          <a:ln>
            <a:noFill/>
          </a:ln>
        </p:spPr>
      </p:pic>
      <p:sp>
        <p:nvSpPr>
          <p:cNvPr id="25" name="TextBox 37">
            <a:extLst>
              <a:ext uri="{FF2B5EF4-FFF2-40B4-BE49-F238E27FC236}">
                <a16:creationId xmlns:a16="http://schemas.microsoft.com/office/drawing/2014/main" id="{718D1B87-5944-68C0-2D17-6A4CA3371C56}"/>
              </a:ext>
            </a:extLst>
          </p:cNvPr>
          <p:cNvSpPr txBox="1"/>
          <p:nvPr/>
        </p:nvSpPr>
        <p:spPr>
          <a:xfrm>
            <a:off x="3684201" y="4564906"/>
            <a:ext cx="10475778" cy="2920030"/>
          </a:xfrm>
          <a:prstGeom prst="rect">
            <a:avLst/>
          </a:prstGeom>
        </p:spPr>
        <p:txBody>
          <a:bodyPr wrap="square" lIns="0" tIns="0" rIns="0" bIns="0" rtlCol="0" anchor="t">
            <a:spAutoFit/>
          </a:bodyPr>
          <a:lstStyle/>
          <a:p>
            <a:pPr algn="ctr" rtl="1">
              <a:lnSpc>
                <a:spcPct val="150000"/>
              </a:lnSpc>
              <a:spcBef>
                <a:spcPts val="600"/>
              </a:spcBef>
              <a:spcAft>
                <a:spcPts val="600"/>
              </a:spcAft>
            </a:pPr>
            <a:r>
              <a:rPr lang="ar-MA" sz="6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ماهي في نظركم التعلمات الأساس المستهدفة التي يجب استهدافها خلال مرحلة الدعم المكثف؟ </a:t>
            </a:r>
            <a:endParaRPr lang="ar-EG" sz="66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endParaRPr>
          </a:p>
        </p:txBody>
      </p:sp>
    </p:spTree>
    <p:extLst>
      <p:ext uri="{BB962C8B-B14F-4D97-AF65-F5344CB8AC3E}">
        <p14:creationId xmlns:p14="http://schemas.microsoft.com/office/powerpoint/2010/main" val="2327745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B78F7-4CA4-8DF4-58A5-CC52948069A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9910450D-1F69-B514-8491-FA8D2BE1873C}"/>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2177C99F-82AB-5310-F070-8F74FB426D6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6E11FC5D-197B-514C-0270-48875CAF531A}"/>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BBE81B30-E291-893B-12EF-2AE2727C01AB}"/>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EA9BC329-2A31-8E68-FB57-91E757132871}"/>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159D756-B1FD-36D2-8324-457B06E5D1DD}"/>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 name="TextBox 3">
            <a:extLst>
              <a:ext uri="{FF2B5EF4-FFF2-40B4-BE49-F238E27FC236}">
                <a16:creationId xmlns:a16="http://schemas.microsoft.com/office/drawing/2014/main" id="{9A1B3525-85F0-3A32-0C30-CCB1ACB5E2BB}"/>
              </a:ext>
            </a:extLst>
          </p:cNvPr>
          <p:cNvSpPr txBox="1"/>
          <p:nvPr/>
        </p:nvSpPr>
        <p:spPr>
          <a:xfrm>
            <a:off x="13206136" y="4538926"/>
            <a:ext cx="4778147" cy="3779758"/>
          </a:xfrm>
          <a:prstGeom prst="roundRect">
            <a:avLst/>
          </a:prstGeom>
          <a:solidFill>
            <a:srgbClr val="E8DED6"/>
          </a:solidFill>
          <a:ln w="6350">
            <a:solidFill>
              <a:srgbClr val="70B1B6"/>
            </a:solidFill>
            <a:prstDash val="sysDash"/>
          </a:ln>
        </p:spPr>
        <p:txBody>
          <a:bodyPr wrap="square">
            <a:spAutoFit/>
          </a:bodyPr>
          <a:lstStyle/>
          <a:p>
            <a:pPr algn="ctr" defTabSz="1371600" rtl="1">
              <a:defRPr/>
            </a:pPr>
            <a:r>
              <a:rPr lang="ar-MA" sz="5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اللغة العربية :</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فك الشفرة </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الطلاقة </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الفهم </a:t>
            </a:r>
          </a:p>
        </p:txBody>
      </p:sp>
      <p:sp>
        <p:nvSpPr>
          <p:cNvPr id="9" name="TextBox 3">
            <a:extLst>
              <a:ext uri="{FF2B5EF4-FFF2-40B4-BE49-F238E27FC236}">
                <a16:creationId xmlns:a16="http://schemas.microsoft.com/office/drawing/2014/main" id="{72227403-2E17-08FD-5655-7BBAB80BDA76}"/>
              </a:ext>
            </a:extLst>
          </p:cNvPr>
          <p:cNvSpPr txBox="1"/>
          <p:nvPr/>
        </p:nvSpPr>
        <p:spPr>
          <a:xfrm>
            <a:off x="5800046" y="4589015"/>
            <a:ext cx="7019342" cy="3779758"/>
          </a:xfrm>
          <a:prstGeom prst="roundRect">
            <a:avLst/>
          </a:prstGeom>
          <a:solidFill>
            <a:srgbClr val="E8DED6"/>
          </a:solidFill>
          <a:ln w="6350">
            <a:solidFill>
              <a:srgbClr val="70B1B6"/>
            </a:solidFill>
            <a:prstDash val="sysDash"/>
          </a:ln>
        </p:spPr>
        <p:txBody>
          <a:bodyPr wrap="square">
            <a:spAutoFit/>
          </a:bodyPr>
          <a:lstStyle/>
          <a:p>
            <a:pPr algn="ctr" defTabSz="1371600" rtl="1">
              <a:defRPr/>
            </a:pPr>
            <a:r>
              <a:rPr lang="ar-MA" sz="5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الرياضيات:</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الأعداد من 0 إلى 999 999</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العمليات الأربع </a:t>
            </a:r>
          </a:p>
          <a:p>
            <a:pPr marL="685800" indent="-685800" algn="r" defTabSz="1371600" rtl="1">
              <a:buFont typeface="Arial" panose="020B0604020202020204" pitchFamily="34" charset="0"/>
              <a:buChar char="•"/>
              <a:defRPr/>
            </a:pPr>
            <a:r>
              <a:rPr lang="ar-M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حل المسائل  </a:t>
            </a:r>
          </a:p>
        </p:txBody>
      </p:sp>
      <p:sp>
        <p:nvSpPr>
          <p:cNvPr id="10" name="TextBox 3">
            <a:extLst>
              <a:ext uri="{FF2B5EF4-FFF2-40B4-BE49-F238E27FC236}">
                <a16:creationId xmlns:a16="http://schemas.microsoft.com/office/drawing/2014/main" id="{6922FA84-B1F9-59FF-16DA-BAE22856DD63}"/>
              </a:ext>
            </a:extLst>
          </p:cNvPr>
          <p:cNvSpPr txBox="1"/>
          <p:nvPr/>
        </p:nvSpPr>
        <p:spPr>
          <a:xfrm>
            <a:off x="346992" y="4563171"/>
            <a:ext cx="5109578" cy="3779758"/>
          </a:xfrm>
          <a:prstGeom prst="roundRect">
            <a:avLst/>
          </a:prstGeom>
          <a:solidFill>
            <a:srgbClr val="E8DED6"/>
          </a:solidFill>
          <a:ln w="6350">
            <a:solidFill>
              <a:srgbClr val="70B1B6"/>
            </a:solidFill>
            <a:prstDash val="sysDash"/>
          </a:ln>
        </p:spPr>
        <p:txBody>
          <a:bodyPr wrap="square">
            <a:spAutoFit/>
          </a:bodyPr>
          <a:lstStyle/>
          <a:p>
            <a:pPr algn="ctr" defTabSz="1371600" rtl="1">
              <a:defRPr/>
            </a:pPr>
            <a:r>
              <a:rPr lang="fr-FR" sz="5400" b="1" dirty="0">
                <a:solidFill>
                  <a:srgbClr val="FF0000"/>
                </a:solidFill>
                <a:latin typeface="Microsoft Uighur" panose="02000000000000000000" pitchFamily="2" charset="-78"/>
                <a:ea typeface="Calibri" panose="020F0502020204030204" pitchFamily="34" charset="0"/>
                <a:cs typeface="Microsoft Uighur" panose="02000000000000000000" pitchFamily="2" charset="-78"/>
              </a:rPr>
              <a:t>Français :</a:t>
            </a:r>
          </a:p>
          <a:p>
            <a:pPr marL="685800" indent="-685800" defTabSz="1371600">
              <a:buFont typeface="Arial" panose="020B0604020202020204" pitchFamily="34" charset="0"/>
              <a:buChar char="•"/>
              <a:defRPr/>
            </a:pPr>
            <a:r>
              <a:rPr lang="fr-FR"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Le déchiffrage </a:t>
            </a:r>
          </a:p>
          <a:p>
            <a:pPr marL="685800" indent="-685800" defTabSz="1371600">
              <a:buFont typeface="Arial" panose="020B0604020202020204" pitchFamily="34" charset="0"/>
              <a:buChar char="•"/>
              <a:defRPr/>
            </a:pPr>
            <a:r>
              <a:rPr lang="fr-FR"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La fluidité </a:t>
            </a:r>
          </a:p>
          <a:p>
            <a:pPr marL="685800" indent="-685800" defTabSz="1371600">
              <a:buFont typeface="Arial" panose="020B0604020202020204" pitchFamily="34" charset="0"/>
              <a:buChar char="•"/>
              <a:defRPr/>
            </a:pPr>
            <a:r>
              <a:rPr lang="fr-FR"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rPr>
              <a:t>La compréhension</a:t>
            </a:r>
            <a:endParaRPr lang="ar-SA" sz="5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Rectangle 12">
            <a:extLst>
              <a:ext uri="{FF2B5EF4-FFF2-40B4-BE49-F238E27FC236}">
                <a16:creationId xmlns:a16="http://schemas.microsoft.com/office/drawing/2014/main" id="{2C9F379A-774A-B62E-8B62-5D510B84E6ED}"/>
              </a:ext>
            </a:extLst>
          </p:cNvPr>
          <p:cNvSpPr/>
          <p:nvPr/>
        </p:nvSpPr>
        <p:spPr>
          <a:xfrm>
            <a:off x="-152400" y="-73462"/>
            <a:ext cx="18669000" cy="23975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4" name="TextBox 24">
            <a:extLst>
              <a:ext uri="{FF2B5EF4-FFF2-40B4-BE49-F238E27FC236}">
                <a16:creationId xmlns:a16="http://schemas.microsoft.com/office/drawing/2014/main" id="{6A2C8636-EB75-8938-BEC2-F559B5650B9C}"/>
              </a:ext>
            </a:extLst>
          </p:cNvPr>
          <p:cNvSpPr txBox="1"/>
          <p:nvPr/>
        </p:nvSpPr>
        <p:spPr>
          <a:xfrm>
            <a:off x="3388508" y="434125"/>
            <a:ext cx="11470492" cy="904094"/>
          </a:xfrm>
          <a:prstGeom prst="rect">
            <a:avLst/>
          </a:prstGeom>
        </p:spPr>
        <p:txBody>
          <a:bodyPr wrap="square" lIns="0" tIns="0" rIns="0" bIns="0" rtlCol="0" anchor="t">
            <a:spAutoFit/>
          </a:bodyPr>
          <a:lstStyle/>
          <a:p>
            <a:pPr algn="ctr" rtl="1">
              <a:lnSpc>
                <a:spcPts val="7013"/>
              </a:lnSpc>
            </a:pPr>
            <a:r>
              <a:rPr lang="ar-M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ماهو برنامج دعم التعلمات الأساس؟</a:t>
            </a:r>
            <a:endParaRPr lang="ar-EG"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Freeform 22">
            <a:extLst>
              <a:ext uri="{FF2B5EF4-FFF2-40B4-BE49-F238E27FC236}">
                <a16:creationId xmlns:a16="http://schemas.microsoft.com/office/drawing/2014/main" id="{857DA394-D1FA-60ED-E0AC-966499AED6B8}"/>
              </a:ext>
            </a:extLst>
          </p:cNvPr>
          <p:cNvSpPr/>
          <p:nvPr/>
        </p:nvSpPr>
        <p:spPr>
          <a:xfrm rot="-10800000">
            <a:off x="11201400" y="1333987"/>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6" name="TextBox 34">
            <a:extLst>
              <a:ext uri="{FF2B5EF4-FFF2-40B4-BE49-F238E27FC236}">
                <a16:creationId xmlns:a16="http://schemas.microsoft.com/office/drawing/2014/main" id="{B901CE3D-F77B-C638-69F7-952EB68666CE}"/>
              </a:ext>
            </a:extLst>
          </p:cNvPr>
          <p:cNvSpPr txBox="1"/>
          <p:nvPr/>
        </p:nvSpPr>
        <p:spPr>
          <a:xfrm>
            <a:off x="12248043" y="2025983"/>
            <a:ext cx="5221914" cy="910506"/>
          </a:xfrm>
          <a:prstGeom prst="rect">
            <a:avLst/>
          </a:prstGeom>
        </p:spPr>
        <p:txBody>
          <a:bodyPr wrap="square" lIns="0" tIns="0" rIns="0" bIns="0" rtlCol="0" anchor="t">
            <a:spAutoFit/>
          </a:bodyPr>
          <a:lstStyle/>
          <a:p>
            <a:pPr algn="ctr" rtl="1">
              <a:lnSpc>
                <a:spcPts val="7098"/>
              </a:lnSpc>
              <a:spcBef>
                <a:spcPct val="0"/>
              </a:spcBef>
            </a:pP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التعلمات الأساس المستهدفة</a:t>
            </a:r>
          </a:p>
        </p:txBody>
      </p:sp>
    </p:spTree>
    <p:extLst>
      <p:ext uri="{BB962C8B-B14F-4D97-AF65-F5344CB8AC3E}">
        <p14:creationId xmlns:p14="http://schemas.microsoft.com/office/powerpoint/2010/main" val="12582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A976A-FFDB-D23C-A3F2-09DCCD68D09A}"/>
            </a:ext>
          </a:extLst>
        </p:cNvPr>
        <p:cNvGrpSpPr/>
        <p:nvPr/>
      </p:nvGrpSpPr>
      <p:grpSpPr>
        <a:xfrm>
          <a:off x="0" y="0"/>
          <a:ext cx="0" cy="0"/>
          <a:chOff x="0" y="0"/>
          <a:chExt cx="0" cy="0"/>
        </a:xfrm>
      </p:grpSpPr>
      <p:sp>
        <p:nvSpPr>
          <p:cNvPr id="6" name="Freeform 6">
            <a:extLst>
              <a:ext uri="{FF2B5EF4-FFF2-40B4-BE49-F238E27FC236}">
                <a16:creationId xmlns:a16="http://schemas.microsoft.com/office/drawing/2014/main" id="{DA0798B1-D2B4-022F-2F64-E031E784A81E}"/>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AE965B6D-4C40-664D-906A-11F8437D10D6}"/>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009B4FE5-677B-A974-AB3E-3A2B107A4818}"/>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 name="Rectangle 1">
            <a:extLst>
              <a:ext uri="{FF2B5EF4-FFF2-40B4-BE49-F238E27FC236}">
                <a16:creationId xmlns:a16="http://schemas.microsoft.com/office/drawing/2014/main" id="{3BAC379A-6FDF-07C8-C411-FCE3FB31EA1D}"/>
              </a:ext>
            </a:extLst>
          </p:cNvPr>
          <p:cNvSpPr/>
          <p:nvPr/>
        </p:nvSpPr>
        <p:spPr>
          <a:xfrm>
            <a:off x="-152400" y="-73462"/>
            <a:ext cx="18669000" cy="23975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9" name="TextBox 24">
            <a:extLst>
              <a:ext uri="{FF2B5EF4-FFF2-40B4-BE49-F238E27FC236}">
                <a16:creationId xmlns:a16="http://schemas.microsoft.com/office/drawing/2014/main" id="{E02631C5-FD06-632F-34CC-F3463CA27458}"/>
              </a:ext>
            </a:extLst>
          </p:cNvPr>
          <p:cNvSpPr txBox="1"/>
          <p:nvPr/>
        </p:nvSpPr>
        <p:spPr>
          <a:xfrm>
            <a:off x="2232298" y="224430"/>
            <a:ext cx="13078565" cy="904094"/>
          </a:xfrm>
          <a:prstGeom prst="rect">
            <a:avLst/>
          </a:prstGeom>
        </p:spPr>
        <p:txBody>
          <a:bodyPr wrap="square" lIns="0" tIns="0" rIns="0" bIns="0" rtlCol="0" anchor="t">
            <a:spAutoFit/>
          </a:bodyPr>
          <a:lstStyle/>
          <a:p>
            <a:pPr algn="ctr" rtl="1">
              <a:lnSpc>
                <a:spcPts val="7013"/>
              </a:lnSpc>
            </a:pPr>
            <a:r>
              <a:rPr lang="ar-S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60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6" name="Freeform 29">
            <a:extLst>
              <a:ext uri="{FF2B5EF4-FFF2-40B4-BE49-F238E27FC236}">
                <a16:creationId xmlns:a16="http://schemas.microsoft.com/office/drawing/2014/main" id="{B1D7F2C7-6BDD-373F-053F-F968A49AA633}"/>
              </a:ext>
            </a:extLst>
          </p:cNvPr>
          <p:cNvSpPr/>
          <p:nvPr/>
        </p:nvSpPr>
        <p:spPr>
          <a:xfrm>
            <a:off x="11703714" y="2224614"/>
            <a:ext cx="4947128" cy="1808249"/>
          </a:xfrm>
          <a:custGeom>
            <a:avLst/>
            <a:gdLst/>
            <a:ahLst/>
            <a:cxnLst/>
            <a:rect l="l" t="t" r="r" b="b"/>
            <a:pathLst>
              <a:path w="2580687" h="767754">
                <a:moveTo>
                  <a:pt x="0" y="0"/>
                </a:moveTo>
                <a:lnTo>
                  <a:pt x="2580688" y="0"/>
                </a:lnTo>
                <a:lnTo>
                  <a:pt x="2580688" y="767754"/>
                </a:lnTo>
                <a:lnTo>
                  <a:pt x="0" y="76775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sz="3200" b="1">
              <a:latin typeface="Microsoft Uighur" panose="02000000000000000000" pitchFamily="2" charset="-78"/>
              <a:cs typeface="Microsoft Uighur" panose="02000000000000000000" pitchFamily="2" charset="-78"/>
            </a:endParaRPr>
          </a:p>
        </p:txBody>
      </p:sp>
      <p:sp>
        <p:nvSpPr>
          <p:cNvPr id="17" name="TextBox 4">
            <a:extLst>
              <a:ext uri="{FF2B5EF4-FFF2-40B4-BE49-F238E27FC236}">
                <a16:creationId xmlns:a16="http://schemas.microsoft.com/office/drawing/2014/main" id="{668CC830-6D06-91B5-9B2E-78A42CD60D24}"/>
              </a:ext>
            </a:extLst>
          </p:cNvPr>
          <p:cNvSpPr txBox="1"/>
          <p:nvPr/>
        </p:nvSpPr>
        <p:spPr>
          <a:xfrm>
            <a:off x="12268201" y="2465254"/>
            <a:ext cx="3993636" cy="1107996"/>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66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التعلمات الأساس</a:t>
            </a:r>
            <a:endParaRPr kumimoji="0" lang="ar-MA" sz="8800" b="1" u="none" strike="noStrike" kern="1200" cap="none" spc="0" normalizeH="0" baseline="0" noProof="0" dirty="0">
              <a:ln>
                <a:noFill/>
              </a:ln>
              <a:solidFill>
                <a:srgbClr val="4472C4">
                  <a:lumMod val="50000"/>
                </a:srgbClr>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3" name="Google Shape;220;p23" descr="image.png">
            <a:extLst>
              <a:ext uri="{FF2B5EF4-FFF2-40B4-BE49-F238E27FC236}">
                <a16:creationId xmlns:a16="http://schemas.microsoft.com/office/drawing/2014/main" id="{0C5236CF-2261-6FAE-FC9C-FDD787136B04}"/>
              </a:ext>
            </a:extLst>
          </p:cNvPr>
          <p:cNvPicPr preferRelativeResize="0"/>
          <p:nvPr/>
        </p:nvPicPr>
        <p:blipFill rotWithShape="1">
          <a:blip r:embed="rId7">
            <a:alphaModFix/>
          </a:blip>
          <a:srcRect/>
          <a:stretch/>
        </p:blipFill>
        <p:spPr>
          <a:xfrm>
            <a:off x="1637158" y="3672546"/>
            <a:ext cx="14241796" cy="6082410"/>
          </a:xfrm>
          <a:prstGeom prst="rect">
            <a:avLst/>
          </a:prstGeom>
          <a:noFill/>
          <a:ln>
            <a:noFill/>
          </a:ln>
        </p:spPr>
      </p:pic>
      <p:sp>
        <p:nvSpPr>
          <p:cNvPr id="12" name="TextBox 4">
            <a:extLst>
              <a:ext uri="{FF2B5EF4-FFF2-40B4-BE49-F238E27FC236}">
                <a16:creationId xmlns:a16="http://schemas.microsoft.com/office/drawing/2014/main" id="{FA8D7792-9F40-8849-57A6-6D2966E5333F}"/>
              </a:ext>
            </a:extLst>
          </p:cNvPr>
          <p:cNvSpPr txBox="1"/>
          <p:nvPr/>
        </p:nvSpPr>
        <p:spPr>
          <a:xfrm>
            <a:off x="1981200" y="4239330"/>
            <a:ext cx="12409536" cy="4974439"/>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ar-MA" sz="5400" dirty="0">
                <a:latin typeface="Microsoft Uighur" panose="02000000000000000000" pitchFamily="2" charset="-78"/>
                <a:ea typeface="Calibri" panose="020F0502020204030204" pitchFamily="34" charset="0"/>
                <a:cs typeface="Microsoft Uighur" panose="02000000000000000000" pitchFamily="2" charset="-78"/>
              </a:rPr>
              <a:t>هي تعلمات محورية أساسية  لبناء وتعزيز التعلمات اللاحقة. </a:t>
            </a:r>
          </a:p>
          <a:p>
            <a:pPr marL="571500" indent="-571500" algn="r" rtl="1">
              <a:lnSpc>
                <a:spcPct val="150000"/>
              </a:lnSpc>
              <a:buFont typeface="Arial" panose="020B0604020202020204" pitchFamily="34" charset="0"/>
              <a:buChar char="•"/>
            </a:pPr>
            <a:r>
              <a:rPr lang="ar-MA" sz="5400" dirty="0">
                <a:latin typeface="Microsoft Uighur" panose="02000000000000000000" pitchFamily="2" charset="-78"/>
                <a:ea typeface="Calibri" panose="020F0502020204030204" pitchFamily="34" charset="0"/>
                <a:cs typeface="Microsoft Uighur" panose="02000000000000000000" pitchFamily="2" charset="-78"/>
              </a:rPr>
              <a:t>تعرف ترددا عاليا في مختلف الوضعيات التعليمية والحياتية اليومية. </a:t>
            </a:r>
          </a:p>
          <a:p>
            <a:pPr marL="571500" indent="-571500" algn="r" rtl="1">
              <a:lnSpc>
                <a:spcPct val="150000"/>
              </a:lnSpc>
              <a:buFont typeface="Arial" panose="020B0604020202020204" pitchFamily="34" charset="0"/>
              <a:buChar char="•"/>
            </a:pPr>
            <a:r>
              <a:rPr lang="ar-MA" sz="5400" dirty="0">
                <a:latin typeface="Microsoft Uighur" panose="02000000000000000000" pitchFamily="2" charset="-78"/>
                <a:ea typeface="Calibri" panose="020F0502020204030204" pitchFamily="34" charset="0"/>
                <a:cs typeface="Microsoft Uighur" panose="02000000000000000000" pitchFamily="2" charset="-78"/>
              </a:rPr>
              <a:t>تشكل قاعدة مرجعية لضمان نجاح المسار الدراسي للمتعلم. </a:t>
            </a:r>
          </a:p>
          <a:p>
            <a:pPr marL="571500" indent="-571500" algn="r" rtl="1">
              <a:lnSpc>
                <a:spcPct val="150000"/>
              </a:lnSpc>
              <a:buFont typeface="Arial" panose="020B0604020202020204" pitchFamily="34" charset="0"/>
              <a:buChar char="•"/>
            </a:pPr>
            <a:r>
              <a:rPr lang="ar-MA" sz="5400" dirty="0">
                <a:latin typeface="Microsoft Uighur" panose="02000000000000000000" pitchFamily="2" charset="-78"/>
                <a:ea typeface="Calibri" panose="020F0502020204030204" pitchFamily="34" charset="0"/>
                <a:cs typeface="Microsoft Uighur" panose="02000000000000000000" pitchFamily="2" charset="-78"/>
              </a:rPr>
              <a:t>يتم قياس مدى التحكم فيها بواسطة رائز الموضعة .</a:t>
            </a:r>
          </a:p>
        </p:txBody>
      </p:sp>
    </p:spTree>
    <p:extLst>
      <p:ext uri="{BB962C8B-B14F-4D97-AF65-F5344CB8AC3E}">
        <p14:creationId xmlns:p14="http://schemas.microsoft.com/office/powerpoint/2010/main" val="255032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4F7A7-00BD-0C0C-26CC-17BD30A84B9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0030A69-A60D-BAA9-F3BB-0E3817A9D0F1}"/>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B813F8A9-BA55-9158-3648-A9D92BF2DD99}"/>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5B9AF12-0A95-75A7-CE72-C14940ADEF45}"/>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D16164F6-5C6F-9054-2458-0AC60DEFE27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4256DB3-109A-B41B-8BDB-B2298D55EF6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4E37A979-20ED-04DF-070E-2E3CF70F566B}"/>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C19F6BBA-453E-3ED4-CA1F-81D620C11998}"/>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857A9BCC-E1AA-EE9F-0972-A7D26267206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27483EB3-6A5B-FC59-CB40-03AD00F8C3C2}"/>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2ED68DF9-3B95-03C1-DA2C-7D460654F073}"/>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7850BBED-C380-77D9-3617-C8A33BC651A2}"/>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83F4D767-5AF1-6FD4-6A59-7F2463D906CB}"/>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83F4D767-5AF1-6FD4-6A59-7F2463D906CB}"/>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ED647189-4CBF-63C1-72CA-020475120B37}"/>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ED647189-4CBF-63C1-72CA-020475120B37}"/>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8605D6FB-A500-C326-5287-BE76F8653A91}"/>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8605D6FB-A500-C326-5287-BE76F8653A91}"/>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67C3439A-F366-84E7-2261-E162A45FC433}"/>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67C3439A-F366-84E7-2261-E162A45FC433}"/>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8BFB62BB-D56E-C089-9B93-BE84A1E5F4E2}"/>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78DF19BD-01DD-F210-0049-E41C809A8B65}"/>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78DF19BD-01DD-F210-0049-E41C809A8B65}"/>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750C279F-12B6-96A4-2679-3F12F1E59A30}"/>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750C279F-12B6-96A4-2679-3F12F1E59A30}"/>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CA9A58CC-7052-0C26-200C-FD776FBED151}"/>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CA9A58CC-7052-0C26-200C-FD776FBED151}"/>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D9E72C3A-7E44-2D50-E355-A1311B67D156}"/>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D9E72C3A-7E44-2D50-E355-A1311B67D156}"/>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6FC2B794-B608-45F9-1DD4-02FEFC1BE659}"/>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BD1DD6FB-6D7B-FE87-403A-CD867D16E646}"/>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BD1DD6FB-6D7B-FE87-403A-CD867D16E646}"/>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033A20CB-03DD-1E85-DB22-434E31DAADBC}"/>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033A20CB-03DD-1E85-DB22-434E31DAADBC}"/>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B48994EE-6D01-9637-4E4A-18EF612D23A4}"/>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B48994EE-6D01-9637-4E4A-18EF612D23A4}"/>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C8041BF2-15A9-4A19-39F4-617B97889A16}"/>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C8041BF2-15A9-4A19-39F4-617B97889A16}"/>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6FD2F0A4-7A5F-1E24-8CDF-E37046AC0485}"/>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6FD2F0A4-7A5F-1E24-8CDF-E37046AC0485}"/>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C40F7E5F-41A5-D167-2D1F-E4F4524873EC}"/>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C40F7E5F-41A5-D167-2D1F-E4F4524873EC}"/>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7DFAC987-C7E9-8E9B-0541-F1B8BB5C2694}"/>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7DFAC987-C7E9-8E9B-0541-F1B8BB5C2694}"/>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0F5F288E-8F97-CBE0-3CD5-1A04E27F0E69}"/>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17C439F2-BB1C-A758-05EA-FE45F213DACD}"/>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17C439F2-BB1C-A758-05EA-FE45F213DACD}"/>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46AD8BD2-4E7A-55FE-67D8-CE22F6B2DD2F}"/>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46AD8BD2-4E7A-55FE-67D8-CE22F6B2DD2F}"/>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205D64A5-1B1B-1008-7A4D-16D9C550A6BE}"/>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D6816179-A3A3-5AE9-6ED3-2FFF9924F8EB}"/>
              </a:ext>
            </a:extLst>
          </p:cNvPr>
          <p:cNvSpPr txBox="1"/>
          <p:nvPr/>
        </p:nvSpPr>
        <p:spPr>
          <a:xfrm>
            <a:off x="3239639" y="4189640"/>
            <a:ext cx="11486353" cy="4062651"/>
          </a:xfrm>
          <a:prstGeom prst="rect">
            <a:avLst/>
          </a:prstGeom>
        </p:spPr>
        <p:txBody>
          <a:bodyPr wrap="square" lIns="0" tIns="0" rIns="0" bIns="0" rtlCol="0" anchor="t">
            <a:spAutoFit/>
          </a:bodyPr>
          <a:lstStyle/>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1.2. التعلمات الأساس المستهدفة بالبرنامج</a:t>
            </a:r>
          </a:p>
          <a:p>
            <a:pPr marL="388620" lvl="1" algn="r" rtl="1"/>
            <a:r>
              <a:rPr lang="ar-MA" sz="6600" b="1" dirty="0">
                <a:latin typeface="Microsoft Uighur" panose="02000000000000000000" pitchFamily="2" charset="-78"/>
                <a:cs typeface="Microsoft Uighur" panose="02000000000000000000" pitchFamily="2" charset="-78"/>
                <a:rtl/>
              </a:rPr>
              <a:t>2.2. المبادئ الأساسية للبرنامج</a:t>
            </a:r>
            <a:endParaRPr lang="fr-MA" sz="6600" b="1" dirty="0">
              <a:latin typeface="Microsoft Uighur" panose="02000000000000000000" pitchFamily="2" charset="-78"/>
              <a:cs typeface="Microsoft Uighur" panose="02000000000000000000" pitchFamily="2" charset="-78"/>
              <a:rtl/>
            </a:endParaRP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2.3. مراحل أجرأة برنامج دعم التعلمات الأساس</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2.4. محطات </a:t>
            </a:r>
            <a:r>
              <a:rPr lang="ar-EG"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التقويم خلال فترة الدعم </a:t>
            </a:r>
            <a:endPar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endParaRPr>
          </a:p>
        </p:txBody>
      </p:sp>
      <p:sp>
        <p:nvSpPr>
          <p:cNvPr id="11" name="Rectangle 10">
            <a:extLst>
              <a:ext uri="{FF2B5EF4-FFF2-40B4-BE49-F238E27FC236}">
                <a16:creationId xmlns:a16="http://schemas.microsoft.com/office/drawing/2014/main" id="{57DCD4D8-F835-F562-FD56-30DE193C3449}"/>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0" name="TextBox 24">
            <a:extLst>
              <a:ext uri="{FF2B5EF4-FFF2-40B4-BE49-F238E27FC236}">
                <a16:creationId xmlns:a16="http://schemas.microsoft.com/office/drawing/2014/main" id="{39FB2C3A-D1A3-4356-AF4E-7ADD5E1A8B32}"/>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Freeform 6">
            <a:extLst>
              <a:ext uri="{FF2B5EF4-FFF2-40B4-BE49-F238E27FC236}">
                <a16:creationId xmlns:a16="http://schemas.microsoft.com/office/drawing/2014/main" id="{4A997A5C-D796-9A68-BBE3-6BCDC26480B0}"/>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3C111B20-2F17-E683-A6CF-CCE1AA3F5D6F}"/>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968B5078-9111-4918-A5C5-823CB8413312}"/>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A5A2D458-A2C9-9686-EFF6-F7CAEAC33E79}"/>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37562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623F0-E347-4427-08C1-F299197F8B04}"/>
            </a:ext>
          </a:extLst>
        </p:cNvPr>
        <p:cNvGrpSpPr/>
        <p:nvPr/>
      </p:nvGrpSpPr>
      <p:grpSpPr>
        <a:xfrm>
          <a:off x="0" y="0"/>
          <a:ext cx="0" cy="0"/>
          <a:chOff x="0" y="0"/>
          <a:chExt cx="0" cy="0"/>
        </a:xfrm>
      </p:grpSpPr>
      <p:sp>
        <p:nvSpPr>
          <p:cNvPr id="30" name="Shape 13">
            <a:extLst>
              <a:ext uri="{FF2B5EF4-FFF2-40B4-BE49-F238E27FC236}">
                <a16:creationId xmlns:a16="http://schemas.microsoft.com/office/drawing/2014/main" id="{75BEC0BE-A3D8-6197-D132-F71157F53ABA}"/>
              </a:ext>
            </a:extLst>
          </p:cNvPr>
          <p:cNvSpPr/>
          <p:nvPr/>
        </p:nvSpPr>
        <p:spPr>
          <a:xfrm>
            <a:off x="4401684" y="4838710"/>
            <a:ext cx="3144172" cy="1058290"/>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28" name="Shape 13">
            <a:extLst>
              <a:ext uri="{FF2B5EF4-FFF2-40B4-BE49-F238E27FC236}">
                <a16:creationId xmlns:a16="http://schemas.microsoft.com/office/drawing/2014/main" id="{B2230546-181B-9DEC-5156-077C96431853}"/>
              </a:ext>
            </a:extLst>
          </p:cNvPr>
          <p:cNvSpPr/>
          <p:nvPr/>
        </p:nvSpPr>
        <p:spPr>
          <a:xfrm>
            <a:off x="8326929" y="4885646"/>
            <a:ext cx="5332752" cy="1058291"/>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27" name="Shape 13">
            <a:extLst>
              <a:ext uri="{FF2B5EF4-FFF2-40B4-BE49-F238E27FC236}">
                <a16:creationId xmlns:a16="http://schemas.microsoft.com/office/drawing/2014/main" id="{E3874597-0AAA-D0A3-9AB7-1010DA19A1BA}"/>
              </a:ext>
            </a:extLst>
          </p:cNvPr>
          <p:cNvSpPr/>
          <p:nvPr/>
        </p:nvSpPr>
        <p:spPr>
          <a:xfrm>
            <a:off x="14432648" y="4933032"/>
            <a:ext cx="3144172" cy="1058290"/>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969C12CB-107B-D42E-5633-AC06AE8BA32C}"/>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086974A4-50C9-C546-4609-788045398067}"/>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228A61BA-F2A4-387F-3FF8-C5FC2D11DE1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BEBD6A56-45FB-0E62-E70D-B0DFD302D3EE}"/>
              </a:ext>
            </a:extLst>
          </p:cNvPr>
          <p:cNvSpPr/>
          <p:nvPr/>
        </p:nvSpPr>
        <p:spPr>
          <a:xfrm>
            <a:off x="-572605" y="9592449"/>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b="1"/>
          </a:p>
        </p:txBody>
      </p:sp>
      <p:sp>
        <p:nvSpPr>
          <p:cNvPr id="8" name="Freeform 8">
            <a:extLst>
              <a:ext uri="{FF2B5EF4-FFF2-40B4-BE49-F238E27FC236}">
                <a16:creationId xmlns:a16="http://schemas.microsoft.com/office/drawing/2014/main" id="{3201701C-04C0-5674-5F6A-ED85BC196E2A}"/>
              </a:ext>
            </a:extLst>
          </p:cNvPr>
          <p:cNvSpPr/>
          <p:nvPr/>
        </p:nvSpPr>
        <p:spPr>
          <a:xfrm>
            <a:off x="4374052" y="9494010"/>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b="1"/>
          </a:p>
        </p:txBody>
      </p:sp>
      <p:sp>
        <p:nvSpPr>
          <p:cNvPr id="2" name="TextBox 11">
            <a:extLst>
              <a:ext uri="{FF2B5EF4-FFF2-40B4-BE49-F238E27FC236}">
                <a16:creationId xmlns:a16="http://schemas.microsoft.com/office/drawing/2014/main" id="{C87A73E8-FE60-B828-0022-9F38B690B66D}"/>
              </a:ext>
            </a:extLst>
          </p:cNvPr>
          <p:cNvSpPr txBox="1"/>
          <p:nvPr/>
        </p:nvSpPr>
        <p:spPr>
          <a:xfrm>
            <a:off x="4303592" y="5052506"/>
            <a:ext cx="3340355" cy="646331"/>
          </a:xfrm>
          <a:prstGeom prst="rect">
            <a:avLst/>
          </a:prstGeom>
          <a:noFill/>
        </p:spPr>
        <p:txBody>
          <a:bodyPr wrap="square">
            <a:spAutoFit/>
          </a:bodyPr>
          <a:lstStyle/>
          <a:p>
            <a:pPr algn="ctr" defTabSz="1371600" rtl="1">
              <a:defRPr/>
            </a:pPr>
            <a:r>
              <a:rPr lang="ar-MA" sz="36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تسريع وتيرة التعلم </a:t>
            </a:r>
          </a:p>
        </p:txBody>
      </p:sp>
      <p:sp>
        <p:nvSpPr>
          <p:cNvPr id="13" name="TextBox 12">
            <a:extLst>
              <a:ext uri="{FF2B5EF4-FFF2-40B4-BE49-F238E27FC236}">
                <a16:creationId xmlns:a16="http://schemas.microsoft.com/office/drawing/2014/main" id="{28403B0A-515D-D4D8-4C87-B19791856690}"/>
              </a:ext>
            </a:extLst>
          </p:cNvPr>
          <p:cNvSpPr txBox="1"/>
          <p:nvPr/>
        </p:nvSpPr>
        <p:spPr>
          <a:xfrm>
            <a:off x="14665626" y="5106076"/>
            <a:ext cx="2747041" cy="769441"/>
          </a:xfrm>
          <a:prstGeom prst="rect">
            <a:avLst/>
          </a:prstGeom>
          <a:noFill/>
        </p:spPr>
        <p:txBody>
          <a:bodyPr wrap="square">
            <a:spAutoFit/>
          </a:bodyPr>
          <a:lstStyle/>
          <a:p>
            <a:pPr algn="ctr" defTabSz="1371600" rtl="1">
              <a:defRPr/>
            </a:pPr>
            <a:r>
              <a:rPr lang="ar-MA" sz="4400" b="1" dirty="0">
                <a:solidFill>
                  <a:srgbClr val="203864"/>
                </a:solidFill>
                <a:latin typeface="Microsoft Uighur" panose="02000000000000000000" pitchFamily="2" charset="-78"/>
                <a:cs typeface="Microsoft Uighur" panose="02000000000000000000" pitchFamily="2" charset="-78"/>
              </a:rPr>
              <a:t>البـــــــــساطـــــــة</a:t>
            </a:r>
            <a:r>
              <a:rPr lang="ar-MA" sz="4400" b="1" dirty="0">
                <a:solidFill>
                  <a:srgbClr val="ED7D31">
                    <a:lumMod val="75000"/>
                  </a:srgb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44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2" name="TextBox 7">
            <a:extLst>
              <a:ext uri="{FF2B5EF4-FFF2-40B4-BE49-F238E27FC236}">
                <a16:creationId xmlns:a16="http://schemas.microsoft.com/office/drawing/2014/main" id="{4725E2C9-0491-5F6E-BAA5-E978055736BF}"/>
              </a:ext>
            </a:extLst>
          </p:cNvPr>
          <p:cNvSpPr txBox="1"/>
          <p:nvPr/>
        </p:nvSpPr>
        <p:spPr>
          <a:xfrm>
            <a:off x="8694756" y="4845706"/>
            <a:ext cx="4889002" cy="1200329"/>
          </a:xfrm>
          <a:prstGeom prst="rect">
            <a:avLst/>
          </a:prstGeom>
          <a:noFill/>
        </p:spPr>
        <p:txBody>
          <a:bodyPr wrap="square">
            <a:spAutoFit/>
          </a:bodyPr>
          <a:lstStyle>
            <a:defPPr>
              <a:defRPr lang="en-MA"/>
            </a:defPPr>
            <a:lvl1pPr marR="0" lvl="0" indent="0" algn="ctr" rtl="1" fontAlgn="auto">
              <a:lnSpc>
                <a:spcPct val="100000"/>
              </a:lnSpc>
              <a:spcBef>
                <a:spcPts val="0"/>
              </a:spcBef>
              <a:spcAft>
                <a:spcPts val="0"/>
              </a:spcAft>
              <a:buClrTx/>
              <a:buSzTx/>
              <a:buFontTx/>
              <a:buNone/>
              <a:tabLst/>
              <a:defRPr sz="2400">
                <a:solidFill>
                  <a:srgbClr val="203864"/>
                </a:solidFill>
                <a:latin typeface="MadaniArabic-Light" pitchFamily="2" charset="-78"/>
                <a:cs typeface="MadaniArabic-Light" pitchFamily="2" charset="-78"/>
              </a:defRPr>
            </a:lvl1pPr>
          </a:lstStyle>
          <a:p>
            <a:r>
              <a:rPr lang="ar-MA" sz="3600" b="1" dirty="0">
                <a:latin typeface="Microsoft Uighur" panose="02000000000000000000" pitchFamily="2" charset="-78"/>
                <a:cs typeface="Microsoft Uighur" panose="02000000000000000000" pitchFamily="2" charset="-78"/>
              </a:rPr>
              <a:t>انطلاق أنشطة التعلم من المستوى </a:t>
            </a:r>
            <a:endParaRPr lang="fr-FR" sz="3600" b="1" dirty="0">
              <a:latin typeface="Microsoft Uighur" panose="02000000000000000000" pitchFamily="2" charset="-78"/>
              <a:cs typeface="Microsoft Uighur" panose="02000000000000000000" pitchFamily="2" charset="-78"/>
            </a:endParaRPr>
          </a:p>
          <a:p>
            <a:r>
              <a:rPr lang="ar-MA" sz="3600" b="1" dirty="0">
                <a:latin typeface="Microsoft Uighur" panose="02000000000000000000" pitchFamily="2" charset="-78"/>
                <a:cs typeface="Microsoft Uighur" panose="02000000000000000000" pitchFamily="2" charset="-78"/>
              </a:rPr>
              <a:t>المناسب للمتعلمين </a:t>
            </a:r>
          </a:p>
        </p:txBody>
      </p:sp>
      <p:sp>
        <p:nvSpPr>
          <p:cNvPr id="31" name="Shape 13">
            <a:extLst>
              <a:ext uri="{FF2B5EF4-FFF2-40B4-BE49-F238E27FC236}">
                <a16:creationId xmlns:a16="http://schemas.microsoft.com/office/drawing/2014/main" id="{CFDB00BD-8479-D787-5B4E-313ED63988C1}"/>
              </a:ext>
            </a:extLst>
          </p:cNvPr>
          <p:cNvSpPr/>
          <p:nvPr/>
        </p:nvSpPr>
        <p:spPr>
          <a:xfrm>
            <a:off x="574530" y="4826829"/>
            <a:ext cx="3144172" cy="1058290"/>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32" name="TextBox 11">
            <a:extLst>
              <a:ext uri="{FF2B5EF4-FFF2-40B4-BE49-F238E27FC236}">
                <a16:creationId xmlns:a16="http://schemas.microsoft.com/office/drawing/2014/main" id="{EBE643CD-1436-3B29-75E5-805256A32DB2}"/>
              </a:ext>
            </a:extLst>
          </p:cNvPr>
          <p:cNvSpPr txBox="1"/>
          <p:nvPr/>
        </p:nvSpPr>
        <p:spPr>
          <a:xfrm>
            <a:off x="476438" y="5040625"/>
            <a:ext cx="3340355" cy="646331"/>
          </a:xfrm>
          <a:prstGeom prst="rect">
            <a:avLst/>
          </a:prstGeom>
          <a:noFill/>
        </p:spPr>
        <p:txBody>
          <a:bodyPr wrap="square">
            <a:spAutoFit/>
          </a:bodyPr>
          <a:lstStyle/>
          <a:p>
            <a:pPr algn="ctr" defTabSz="1371600" rtl="1">
              <a:defRPr/>
            </a:pPr>
            <a:r>
              <a:rPr lang="ar-MA" sz="36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الإسناد والمواكبة</a:t>
            </a:r>
          </a:p>
        </p:txBody>
      </p:sp>
      <p:sp>
        <p:nvSpPr>
          <p:cNvPr id="33" name="Shape 13">
            <a:extLst>
              <a:ext uri="{FF2B5EF4-FFF2-40B4-BE49-F238E27FC236}">
                <a16:creationId xmlns:a16="http://schemas.microsoft.com/office/drawing/2014/main" id="{25445008-74E1-F184-C966-F8F5EEA0AFD9}"/>
              </a:ext>
            </a:extLst>
          </p:cNvPr>
          <p:cNvSpPr/>
          <p:nvPr/>
        </p:nvSpPr>
        <p:spPr>
          <a:xfrm>
            <a:off x="13198540" y="7858393"/>
            <a:ext cx="4274387" cy="1058290"/>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34" name="TextBox 12">
            <a:extLst>
              <a:ext uri="{FF2B5EF4-FFF2-40B4-BE49-F238E27FC236}">
                <a16:creationId xmlns:a16="http://schemas.microsoft.com/office/drawing/2014/main" id="{49A64884-7DA6-0657-4491-43575E197542}"/>
              </a:ext>
            </a:extLst>
          </p:cNvPr>
          <p:cNvSpPr txBox="1"/>
          <p:nvPr/>
        </p:nvSpPr>
        <p:spPr>
          <a:xfrm>
            <a:off x="13198540" y="7846525"/>
            <a:ext cx="4110234" cy="1200329"/>
          </a:xfrm>
          <a:prstGeom prst="rect">
            <a:avLst/>
          </a:prstGeom>
          <a:noFill/>
        </p:spPr>
        <p:txBody>
          <a:bodyPr wrap="square">
            <a:spAutoFit/>
          </a:bodyPr>
          <a:lstStyle/>
          <a:p>
            <a:pPr algn="ctr" defTabSz="1371600" rtl="1">
              <a:defRPr/>
            </a:pPr>
            <a:r>
              <a:rPr lang="ar-MA" sz="3600" b="1" dirty="0">
                <a:solidFill>
                  <a:srgbClr val="203864"/>
                </a:solidFill>
                <a:latin typeface="Microsoft Uighur" panose="02000000000000000000" pitchFamily="2" charset="-78"/>
                <a:cs typeface="Microsoft Uighur" panose="02000000000000000000" pitchFamily="2" charset="-78"/>
              </a:rPr>
              <a:t>التحفيز (ترصيد النجاحات البسيطة)</a:t>
            </a:r>
            <a:r>
              <a:rPr lang="ar-MA" sz="3600" b="1" dirty="0">
                <a:solidFill>
                  <a:srgbClr val="ED7D31">
                    <a:lumMod val="75000"/>
                  </a:srgbClr>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36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5" name="Shape 13">
            <a:extLst>
              <a:ext uri="{FF2B5EF4-FFF2-40B4-BE49-F238E27FC236}">
                <a16:creationId xmlns:a16="http://schemas.microsoft.com/office/drawing/2014/main" id="{323F2FD5-0A6B-7EE0-FF7B-3AE9D5E1EEBE}"/>
              </a:ext>
            </a:extLst>
          </p:cNvPr>
          <p:cNvSpPr/>
          <p:nvPr/>
        </p:nvSpPr>
        <p:spPr>
          <a:xfrm>
            <a:off x="7511523" y="7858393"/>
            <a:ext cx="4274387" cy="1058290"/>
          </a:xfrm>
          <a:prstGeom prst="roundRect">
            <a:avLst/>
          </a:prstGeom>
          <a:solidFill>
            <a:srgbClr val="E8EDF4"/>
          </a:solidFill>
          <a:ln w="12700">
            <a:solidFill>
              <a:srgbClr val="E8EDF4"/>
            </a:solidFill>
            <a:prstDash val="solid"/>
          </a:ln>
        </p:spPr>
        <p:txBody>
          <a:bodyPr/>
          <a:lstStyle/>
          <a:p>
            <a:pPr marL="0" algn="r" defTabSz="914400" rtl="1" eaLnBrk="1" latinLnBrk="0" hangingPunct="1"/>
            <a:endParaRPr lang="fr-FR" sz="4400" b="1">
              <a:latin typeface="Microsoft Uighur" panose="02000000000000000000" pitchFamily="2" charset="-78"/>
              <a:cs typeface="Microsoft Uighur" panose="02000000000000000000" pitchFamily="2" charset="-78"/>
            </a:endParaRPr>
          </a:p>
        </p:txBody>
      </p:sp>
      <p:sp>
        <p:nvSpPr>
          <p:cNvPr id="36" name="TextBox 12">
            <a:extLst>
              <a:ext uri="{FF2B5EF4-FFF2-40B4-BE49-F238E27FC236}">
                <a16:creationId xmlns:a16="http://schemas.microsoft.com/office/drawing/2014/main" id="{7083613B-CFCA-F752-D944-FF1707EA915E}"/>
              </a:ext>
            </a:extLst>
          </p:cNvPr>
          <p:cNvSpPr txBox="1"/>
          <p:nvPr/>
        </p:nvSpPr>
        <p:spPr>
          <a:xfrm>
            <a:off x="7632078" y="8064372"/>
            <a:ext cx="3989679" cy="646331"/>
          </a:xfrm>
          <a:prstGeom prst="rect">
            <a:avLst/>
          </a:prstGeom>
          <a:noFill/>
        </p:spPr>
        <p:txBody>
          <a:bodyPr wrap="square">
            <a:spAutoFit/>
          </a:bodyPr>
          <a:lstStyle/>
          <a:p>
            <a:pPr algn="ctr" defTabSz="1371600" rtl="1">
              <a:defRPr/>
            </a:pPr>
            <a:r>
              <a:rPr lang="ar-MA" sz="3600" b="1" dirty="0">
                <a:solidFill>
                  <a:srgbClr val="203864"/>
                </a:solidFill>
                <a:latin typeface="Microsoft Uighur" panose="02000000000000000000" pitchFamily="2" charset="-78"/>
                <a:cs typeface="Microsoft Uighur" panose="02000000000000000000" pitchFamily="2" charset="-78"/>
              </a:rPr>
              <a:t>التعلم الممتع (الحركة والمناولة)</a:t>
            </a:r>
            <a:endParaRPr lang="fr-FR" sz="3600" b="1" dirty="0">
              <a:solidFill>
                <a:srgbClr val="4472C4">
                  <a:lumMod val="50000"/>
                </a:srgbClr>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7" name="Shape 13">
            <a:extLst>
              <a:ext uri="{FF2B5EF4-FFF2-40B4-BE49-F238E27FC236}">
                <a16:creationId xmlns:a16="http://schemas.microsoft.com/office/drawing/2014/main" id="{135C70E2-8762-82D9-CF5D-378CE3D68C2C}"/>
              </a:ext>
            </a:extLst>
          </p:cNvPr>
          <p:cNvSpPr/>
          <p:nvPr/>
        </p:nvSpPr>
        <p:spPr>
          <a:xfrm>
            <a:off x="696248" y="7858393"/>
            <a:ext cx="5177342" cy="1058290"/>
          </a:xfrm>
          <a:prstGeom prst="roundRect">
            <a:avLst/>
          </a:prstGeom>
          <a:solidFill>
            <a:srgbClr val="E8EDF4"/>
          </a:solidFill>
          <a:ln w="12700">
            <a:solidFill>
              <a:srgbClr val="E8EDF4"/>
            </a:solidFill>
            <a:prstDash val="solid"/>
          </a:ln>
        </p:spPr>
        <p:txBody>
          <a:bodyPr/>
          <a:lstStyle/>
          <a:p>
            <a:pPr marL="0" algn="l" defTabSz="914400" rtl="0" eaLnBrk="1" latinLnBrk="0" hangingPunct="1"/>
            <a:endParaRPr lang="fr-FR" sz="4400" b="1">
              <a:latin typeface="Microsoft Uighur" panose="02000000000000000000" pitchFamily="2" charset="-78"/>
              <a:cs typeface="Microsoft Uighur" panose="02000000000000000000" pitchFamily="2" charset="-78"/>
            </a:endParaRPr>
          </a:p>
        </p:txBody>
      </p:sp>
      <p:sp>
        <p:nvSpPr>
          <p:cNvPr id="38" name="TextBox 12">
            <a:extLst>
              <a:ext uri="{FF2B5EF4-FFF2-40B4-BE49-F238E27FC236}">
                <a16:creationId xmlns:a16="http://schemas.microsoft.com/office/drawing/2014/main" id="{F92C8EEE-8C53-3816-0B62-9E0F574D0E49}"/>
              </a:ext>
            </a:extLst>
          </p:cNvPr>
          <p:cNvSpPr txBox="1"/>
          <p:nvPr/>
        </p:nvSpPr>
        <p:spPr>
          <a:xfrm>
            <a:off x="867151" y="8068185"/>
            <a:ext cx="4767265" cy="646331"/>
          </a:xfrm>
          <a:prstGeom prst="rect">
            <a:avLst/>
          </a:prstGeom>
          <a:noFill/>
        </p:spPr>
        <p:txBody>
          <a:bodyPr wrap="square">
            <a:spAutoFit/>
          </a:bodyPr>
          <a:lstStyle/>
          <a:p>
            <a:pPr algn="ctr" defTabSz="1371600" rtl="1">
              <a:defRPr/>
            </a:pPr>
            <a:r>
              <a:rPr lang="ar-MA" sz="36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التقويم والتتبع الدائمين لتحقق التعلم </a:t>
            </a:r>
            <a:endParaRPr lang="fr-FR" sz="36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9" name="Freeform 3">
            <a:extLst>
              <a:ext uri="{FF2B5EF4-FFF2-40B4-BE49-F238E27FC236}">
                <a16:creationId xmlns:a16="http://schemas.microsoft.com/office/drawing/2014/main" id="{9C443740-666C-CD4A-53B7-DEE0F1A88E1B}"/>
              </a:ext>
            </a:extLst>
          </p:cNvPr>
          <p:cNvSpPr/>
          <p:nvPr/>
        </p:nvSpPr>
        <p:spPr>
          <a:xfrm>
            <a:off x="10216027" y="3273314"/>
            <a:ext cx="1554555" cy="1451565"/>
          </a:xfrm>
          <a:custGeom>
            <a:avLst/>
            <a:gdLst/>
            <a:ahLst/>
            <a:cxnLst/>
            <a:rect l="l" t="t" r="r" b="b"/>
            <a:pathLst>
              <a:path w="2259471" h="2109781">
                <a:moveTo>
                  <a:pt x="0" y="0"/>
                </a:moveTo>
                <a:lnTo>
                  <a:pt x="2259471" y="0"/>
                </a:lnTo>
                <a:lnTo>
                  <a:pt x="2259471" y="2109781"/>
                </a:lnTo>
                <a:lnTo>
                  <a:pt x="0" y="21097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40" name="Freeform 4">
            <a:extLst>
              <a:ext uri="{FF2B5EF4-FFF2-40B4-BE49-F238E27FC236}">
                <a16:creationId xmlns:a16="http://schemas.microsoft.com/office/drawing/2014/main" id="{FE18FFA3-D1C0-8BAB-C853-4809CAE61E00}"/>
              </a:ext>
            </a:extLst>
          </p:cNvPr>
          <p:cNvSpPr/>
          <p:nvPr/>
        </p:nvSpPr>
        <p:spPr>
          <a:xfrm>
            <a:off x="1539575" y="3119330"/>
            <a:ext cx="1511196" cy="1507418"/>
          </a:xfrm>
          <a:custGeom>
            <a:avLst/>
            <a:gdLst/>
            <a:ahLst/>
            <a:cxnLst/>
            <a:rect l="l" t="t" r="r" b="b"/>
            <a:pathLst>
              <a:path w="2455416" h="2449278">
                <a:moveTo>
                  <a:pt x="0" y="0"/>
                </a:moveTo>
                <a:lnTo>
                  <a:pt x="2455417" y="0"/>
                </a:lnTo>
                <a:lnTo>
                  <a:pt x="2455417" y="2449278"/>
                </a:lnTo>
                <a:lnTo>
                  <a:pt x="0" y="24492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41" name="Freeform 5">
            <a:extLst>
              <a:ext uri="{FF2B5EF4-FFF2-40B4-BE49-F238E27FC236}">
                <a16:creationId xmlns:a16="http://schemas.microsoft.com/office/drawing/2014/main" id="{E043BA6E-8730-613B-2460-D2705F846DFA}"/>
              </a:ext>
            </a:extLst>
          </p:cNvPr>
          <p:cNvSpPr/>
          <p:nvPr/>
        </p:nvSpPr>
        <p:spPr>
          <a:xfrm>
            <a:off x="5490252" y="3099527"/>
            <a:ext cx="1457516" cy="1656269"/>
          </a:xfrm>
          <a:custGeom>
            <a:avLst/>
            <a:gdLst/>
            <a:ahLst/>
            <a:cxnLst/>
            <a:rect l="l" t="t" r="r" b="b"/>
            <a:pathLst>
              <a:path w="2336826" h="2655485">
                <a:moveTo>
                  <a:pt x="0" y="0"/>
                </a:moveTo>
                <a:lnTo>
                  <a:pt x="2336826" y="0"/>
                </a:lnTo>
                <a:lnTo>
                  <a:pt x="2336826" y="2655484"/>
                </a:lnTo>
                <a:lnTo>
                  <a:pt x="0" y="265548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42" name="Freeform 6">
            <a:extLst>
              <a:ext uri="{FF2B5EF4-FFF2-40B4-BE49-F238E27FC236}">
                <a16:creationId xmlns:a16="http://schemas.microsoft.com/office/drawing/2014/main" id="{26D837F5-2DC3-4D53-F890-EC01B6529141}"/>
              </a:ext>
            </a:extLst>
          </p:cNvPr>
          <p:cNvSpPr/>
          <p:nvPr/>
        </p:nvSpPr>
        <p:spPr>
          <a:xfrm>
            <a:off x="15238948" y="6484236"/>
            <a:ext cx="1239707" cy="1239707"/>
          </a:xfrm>
          <a:custGeom>
            <a:avLst/>
            <a:gdLst/>
            <a:ahLst/>
            <a:cxnLst/>
            <a:rect l="l" t="t" r="r" b="b"/>
            <a:pathLst>
              <a:path w="2057400" h="2057400">
                <a:moveTo>
                  <a:pt x="0" y="0"/>
                </a:moveTo>
                <a:lnTo>
                  <a:pt x="2057400" y="0"/>
                </a:lnTo>
                <a:lnTo>
                  <a:pt x="2057400" y="2057400"/>
                </a:lnTo>
                <a:lnTo>
                  <a:pt x="0" y="205740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fr-FR" b="1"/>
          </a:p>
        </p:txBody>
      </p:sp>
      <p:sp>
        <p:nvSpPr>
          <p:cNvPr id="44" name="Freeform 8">
            <a:extLst>
              <a:ext uri="{FF2B5EF4-FFF2-40B4-BE49-F238E27FC236}">
                <a16:creationId xmlns:a16="http://schemas.microsoft.com/office/drawing/2014/main" id="{8407C195-C47C-BF5D-E88F-E2CC1959F49F}"/>
              </a:ext>
            </a:extLst>
          </p:cNvPr>
          <p:cNvSpPr/>
          <p:nvPr/>
        </p:nvSpPr>
        <p:spPr>
          <a:xfrm>
            <a:off x="8988860" y="6500634"/>
            <a:ext cx="1428838" cy="1257377"/>
          </a:xfrm>
          <a:custGeom>
            <a:avLst/>
            <a:gdLst/>
            <a:ahLst/>
            <a:cxnLst/>
            <a:rect l="l" t="t" r="r" b="b"/>
            <a:pathLst>
              <a:path w="2084896" h="1834708">
                <a:moveTo>
                  <a:pt x="0" y="0"/>
                </a:moveTo>
                <a:lnTo>
                  <a:pt x="2084896" y="0"/>
                </a:lnTo>
                <a:lnTo>
                  <a:pt x="2084896" y="1834709"/>
                </a:lnTo>
                <a:lnTo>
                  <a:pt x="0" y="1834709"/>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fr-FR" b="1"/>
          </a:p>
        </p:txBody>
      </p:sp>
      <p:sp>
        <p:nvSpPr>
          <p:cNvPr id="45" name="Freeform 9">
            <a:extLst>
              <a:ext uri="{FF2B5EF4-FFF2-40B4-BE49-F238E27FC236}">
                <a16:creationId xmlns:a16="http://schemas.microsoft.com/office/drawing/2014/main" id="{661EF1AA-97F5-0FE9-C0BE-8AED2812EBF2}"/>
              </a:ext>
            </a:extLst>
          </p:cNvPr>
          <p:cNvSpPr/>
          <p:nvPr/>
        </p:nvSpPr>
        <p:spPr>
          <a:xfrm>
            <a:off x="2434550" y="6669548"/>
            <a:ext cx="1319349" cy="1088463"/>
          </a:xfrm>
          <a:custGeom>
            <a:avLst/>
            <a:gdLst/>
            <a:ahLst/>
            <a:cxnLst/>
            <a:rect l="l" t="t" r="r" b="b"/>
            <a:pathLst>
              <a:path w="2465305" h="2033877">
                <a:moveTo>
                  <a:pt x="0" y="0"/>
                </a:moveTo>
                <a:lnTo>
                  <a:pt x="2465305" y="0"/>
                </a:lnTo>
                <a:lnTo>
                  <a:pt x="2465305" y="2033877"/>
                </a:lnTo>
                <a:lnTo>
                  <a:pt x="0" y="203387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fr-FR" b="1"/>
          </a:p>
        </p:txBody>
      </p:sp>
      <p:sp>
        <p:nvSpPr>
          <p:cNvPr id="46" name="Freeform 2">
            <a:extLst>
              <a:ext uri="{FF2B5EF4-FFF2-40B4-BE49-F238E27FC236}">
                <a16:creationId xmlns:a16="http://schemas.microsoft.com/office/drawing/2014/main" id="{CAC78C80-9A2F-4528-508A-FAC66DB311AB}"/>
              </a:ext>
            </a:extLst>
          </p:cNvPr>
          <p:cNvSpPr/>
          <p:nvPr/>
        </p:nvSpPr>
        <p:spPr>
          <a:xfrm>
            <a:off x="15319520" y="3365998"/>
            <a:ext cx="1159135" cy="1455743"/>
          </a:xfrm>
          <a:custGeom>
            <a:avLst/>
            <a:gdLst/>
            <a:ahLst/>
            <a:cxnLst/>
            <a:rect l="l" t="t" r="r" b="b"/>
            <a:pathLst>
              <a:path w="1857231" h="2332473">
                <a:moveTo>
                  <a:pt x="0" y="0"/>
                </a:moveTo>
                <a:lnTo>
                  <a:pt x="1857232" y="0"/>
                </a:lnTo>
                <a:lnTo>
                  <a:pt x="1857232" y="2332473"/>
                </a:lnTo>
                <a:lnTo>
                  <a:pt x="0" y="233247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3ACECFAD-F1B2-2E5D-4CF9-9780A4209C8B}"/>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9" name="TextBox 24">
            <a:extLst>
              <a:ext uri="{FF2B5EF4-FFF2-40B4-BE49-F238E27FC236}">
                <a16:creationId xmlns:a16="http://schemas.microsoft.com/office/drawing/2014/main" id="{5DFB7264-F96D-D769-5C77-4DBD4CF00770}"/>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5" name="Freeform 22">
            <a:extLst>
              <a:ext uri="{FF2B5EF4-FFF2-40B4-BE49-F238E27FC236}">
                <a16:creationId xmlns:a16="http://schemas.microsoft.com/office/drawing/2014/main" id="{C79EE50F-7E46-D970-2CF6-4478E3526AFD}"/>
              </a:ext>
            </a:extLst>
          </p:cNvPr>
          <p:cNvSpPr/>
          <p:nvPr/>
        </p:nvSpPr>
        <p:spPr>
          <a:xfrm rot="-10800000">
            <a:off x="11201400" y="916627"/>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algn="l" defTabSz="914400" rtl="0" eaLnBrk="1" latinLnBrk="0" hangingPunct="1"/>
            <a:endParaRPr lang="fr-FR"/>
          </a:p>
        </p:txBody>
      </p:sp>
      <p:sp>
        <p:nvSpPr>
          <p:cNvPr id="26" name="TextBox 34">
            <a:extLst>
              <a:ext uri="{FF2B5EF4-FFF2-40B4-BE49-F238E27FC236}">
                <a16:creationId xmlns:a16="http://schemas.microsoft.com/office/drawing/2014/main" id="{D36EAC25-A103-8AB3-74CF-05B6BF30F0C7}"/>
              </a:ext>
            </a:extLst>
          </p:cNvPr>
          <p:cNvSpPr txBox="1"/>
          <p:nvPr/>
        </p:nvSpPr>
        <p:spPr>
          <a:xfrm>
            <a:off x="12248043" y="1608623"/>
            <a:ext cx="5221914" cy="910506"/>
          </a:xfrm>
          <a:prstGeom prst="rect">
            <a:avLst/>
          </a:prstGeom>
        </p:spPr>
        <p:txBody>
          <a:bodyPr wrap="square" lIns="0" tIns="0" rIns="0" bIns="0" rtlCol="0" anchor="t">
            <a:spAutoFit/>
          </a:bodyPr>
          <a:lstStyle/>
          <a:p>
            <a:pPr algn="ctr" rtl="1">
              <a:lnSpc>
                <a:spcPts val="7098"/>
              </a:lnSpc>
              <a:spcBef>
                <a:spcPct val="0"/>
              </a:spcBef>
            </a:pPr>
            <a:r>
              <a:rPr lang="ar-EG" sz="507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المبادئ </a:t>
            </a:r>
            <a:r>
              <a:rPr lang="ar-EG" sz="5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الأساسية</a:t>
            </a:r>
          </a:p>
        </p:txBody>
      </p:sp>
    </p:spTree>
    <p:extLst>
      <p:ext uri="{BB962C8B-B14F-4D97-AF65-F5344CB8AC3E}">
        <p14:creationId xmlns:p14="http://schemas.microsoft.com/office/powerpoint/2010/main" val="60679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circle(in)">
                                      <p:cBhvr>
                                        <p:cTn id="7" dur="2000"/>
                                        <p:tgtEl>
                                          <p:spTgt spid="13"/>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ircle(in)">
                                      <p:cBhvr>
                                        <p:cTn id="10" dur="2000"/>
                                        <p:tgtEl>
                                          <p:spTgt spid="2"/>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circle(in)">
                                      <p:cBhvr>
                                        <p:cTn id="13" dur="2000"/>
                                        <p:tgtEl>
                                          <p:spTgt spid="22"/>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circle(in)">
                                      <p:cBhvr>
                                        <p:cTn id="16" dur="20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circle(in)">
                                      <p:cBhvr>
                                        <p:cTn id="21" dur="2000"/>
                                        <p:tgtEl>
                                          <p:spTgt spid="34"/>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circle(in)">
                                      <p:cBhvr>
                                        <p:cTn id="26" dur="20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6" presetClass="entr" presetSubtype="16"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circle(in)">
                                      <p:cBhvr>
                                        <p:cTn id="31" dur="2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p:bldP spid="22" grpId="0"/>
      <p:bldP spid="32" grpId="0"/>
      <p:bldP spid="34" grpId="0"/>
      <p:bldP spid="36" grpId="0"/>
      <p:bldP spid="3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7E1BE-EC88-9167-02A2-D31139EA71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593918-8E5C-4B00-3F27-EA5B6B09C4BB}"/>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CB959231-794E-8467-C74C-35DA4D2831EB}"/>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A51ABAE4-6FDA-247A-14AC-F871E4B7C253}"/>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90829EA2-CCE4-B6F2-2B22-77EE6C27EB0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6AE4748E-5202-408C-ADF2-51870DC4332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66B3BC17-ADFE-45F9-9866-FBE51001CDA5}"/>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57A4267F-0B93-6E82-4DB0-0D4F4B6B7640}"/>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326A1E2C-1384-B0FC-165F-65E561EADBB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52221808-1670-883F-A2BF-D609C67FB915}"/>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474935C4-13A4-427C-7779-AC75D5E366BD}"/>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47A4C7A9-A620-E7AA-631D-3916C66CC88F}"/>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26ECA272-DE15-D13D-CC47-3A4DBF8613FE}"/>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26ECA272-DE15-D13D-CC47-3A4DBF8613FE}"/>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37282350-E2D9-F4CD-06D4-72AAEC62C206}"/>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37282350-E2D9-F4CD-06D4-72AAEC62C206}"/>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4A31E104-C930-071B-1AC1-535A3D09A4E5}"/>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4A31E104-C930-071B-1AC1-535A3D09A4E5}"/>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EC9C7C72-627D-B4C5-9749-3EC1977365AB}"/>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C9C7C72-627D-B4C5-9749-3EC1977365AB}"/>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E70D5014-E86F-12F1-B8A5-573926C774D6}"/>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9992A486-42E6-50A3-9E62-2E3EEF527CFE}"/>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9992A486-42E6-50A3-9E62-2E3EEF527CFE}"/>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958EE7AE-B2AB-F52D-377D-16C38079D43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958EE7AE-B2AB-F52D-377D-16C38079D433}"/>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8145F894-3CC7-98B6-8F3D-546B7445E5FA}"/>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8145F894-3CC7-98B6-8F3D-546B7445E5FA}"/>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86CC5244-A739-885F-0F8F-13FD09073F09}"/>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86CC5244-A739-885F-0F8F-13FD09073F09}"/>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2C50A2A4-3C95-2307-A3F7-EF93E9EA3EFE}"/>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D5CD4FF9-B794-9C7F-DBAA-677AFA389C5F}"/>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D5CD4FF9-B794-9C7F-DBAA-677AFA389C5F}"/>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6705C263-70BF-9FEA-6CD9-F8092571A6C3}"/>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6705C263-70BF-9FEA-6CD9-F8092571A6C3}"/>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ACA7C731-E18C-8195-1B3B-FCE8125ED5A5}"/>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ACA7C731-E18C-8195-1B3B-FCE8125ED5A5}"/>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BF661593-735F-8586-88DE-5A319202B870}"/>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BF661593-735F-8586-88DE-5A319202B870}"/>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6CF3B204-65D8-F8E3-8B79-72344E9D7F20}"/>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6CF3B204-65D8-F8E3-8B79-72344E9D7F20}"/>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6A32B1DE-5E37-61AC-FCDF-2711474ECF75}"/>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6A32B1DE-5E37-61AC-FCDF-2711474ECF75}"/>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8886D820-1E5E-598D-5309-7B85A8DECF52}"/>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8886D820-1E5E-598D-5309-7B85A8DECF52}"/>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FDC7E1A0-54F6-235F-1BB7-489C3DE5A8F5}"/>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DCDFECBE-111D-DA9C-812D-DC74BA438B56}"/>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DCDFECBE-111D-DA9C-812D-DC74BA438B56}"/>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0088859B-CCEC-2C53-6DB3-D8473EAE4C23}"/>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0088859B-CCEC-2C53-6DB3-D8473EAE4C23}"/>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FA4468A8-7D16-C661-B5F5-BE3C872820AD}"/>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CEC84170-D67C-4D55-BB48-B481DF815C36}"/>
              </a:ext>
            </a:extLst>
          </p:cNvPr>
          <p:cNvSpPr txBox="1"/>
          <p:nvPr/>
        </p:nvSpPr>
        <p:spPr>
          <a:xfrm>
            <a:off x="3611472" y="4224611"/>
            <a:ext cx="11323486" cy="4062651"/>
          </a:xfrm>
          <a:prstGeom prst="rect">
            <a:avLst/>
          </a:prstGeom>
        </p:spPr>
        <p:txBody>
          <a:bodyPr wrap="square" lIns="0" tIns="0" rIns="0" bIns="0" rtlCol="0" anchor="t">
            <a:spAutoFit/>
          </a:bodyPr>
          <a:lstStyle/>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2.1. التعلمات الأساس المستهدفة بالبرنامج</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2.2. المبادئ الأساسية للبرنامج</a:t>
            </a:r>
            <a:endParaRPr lang="fr-MA" sz="6600" b="1" dirty="0">
              <a:solidFill>
                <a:schemeClr val="bg1">
                  <a:lumMod val="75000"/>
                </a:schemeClr>
              </a:solidFill>
              <a:latin typeface="Microsoft Uighur" panose="02000000000000000000" pitchFamily="2" charset="-78"/>
              <a:cs typeface="Microsoft Uighur" panose="02000000000000000000" pitchFamily="2" charset="-78"/>
              <a:rtl/>
            </a:endParaRPr>
          </a:p>
          <a:p>
            <a:pPr marL="388620" lvl="1" algn="r" rtl="1"/>
            <a:r>
              <a:rPr lang="ar-MA" sz="6600" b="1" dirty="0">
                <a:latin typeface="Microsoft Uighur" panose="02000000000000000000" pitchFamily="2" charset="-78"/>
                <a:cs typeface="Microsoft Uighur" panose="02000000000000000000" pitchFamily="2" charset="-78"/>
                <a:rtl/>
              </a:rPr>
              <a:t>2.3.مراحل أجرأة برنامج دعم التعلمات الأساس</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2.4. محطات </a:t>
            </a:r>
            <a:r>
              <a:rPr lang="ar-EG"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التقويم خلال فترة الدعم </a:t>
            </a:r>
            <a:endParaRPr lang="ar-MA" sz="6600" b="1" dirty="0">
              <a:solidFill>
                <a:schemeClr val="bg1">
                  <a:lumMod val="75000"/>
                </a:schemeClr>
              </a:solidFill>
              <a:latin typeface="Microsoft Uighur" panose="02000000000000000000" pitchFamily="2" charset="-78"/>
              <a:cs typeface="Microsoft Uighur" panose="02000000000000000000" pitchFamily="2" charset="-78"/>
              <a:sym typeface="IBM Plex Sans Arabic"/>
              <a:rtl/>
            </a:endParaRPr>
          </a:p>
        </p:txBody>
      </p:sp>
      <p:sp>
        <p:nvSpPr>
          <p:cNvPr id="11" name="Rectangle 10">
            <a:extLst>
              <a:ext uri="{FF2B5EF4-FFF2-40B4-BE49-F238E27FC236}">
                <a16:creationId xmlns:a16="http://schemas.microsoft.com/office/drawing/2014/main" id="{53C88050-5764-C770-8C4C-D540C03B228B}"/>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0" name="TextBox 24">
            <a:extLst>
              <a:ext uri="{FF2B5EF4-FFF2-40B4-BE49-F238E27FC236}">
                <a16:creationId xmlns:a16="http://schemas.microsoft.com/office/drawing/2014/main" id="{D0724C43-5F63-384B-2DF7-965833376146}"/>
              </a:ext>
            </a:extLst>
          </p:cNvPr>
          <p:cNvSpPr txBox="1"/>
          <p:nvPr/>
        </p:nvSpPr>
        <p:spPr>
          <a:xfrm>
            <a:off x="2438400" y="46288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Freeform 6">
            <a:extLst>
              <a:ext uri="{FF2B5EF4-FFF2-40B4-BE49-F238E27FC236}">
                <a16:creationId xmlns:a16="http://schemas.microsoft.com/office/drawing/2014/main" id="{1B4240E4-E863-860A-C739-85652D717CA6}"/>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1C917CA1-8E1E-DC23-2838-5CA081B80C06}"/>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0DE6510B-DABF-4AC8-D78E-4D07EEA09D16}"/>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88DE791D-9FEB-29B8-CB47-4FEDCEA30368}"/>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8061152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20C7A-1E04-5778-84F0-D315C10FD016}"/>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FFF6EC7C-C782-55F8-65D8-82E6F034B588}"/>
              </a:ext>
            </a:extLst>
          </p:cNvPr>
          <p:cNvGrpSpPr/>
          <p:nvPr/>
        </p:nvGrpSpPr>
        <p:grpSpPr>
          <a:xfrm>
            <a:off x="-1426802" y="6227036"/>
            <a:ext cx="5300671" cy="4555264"/>
            <a:chOff x="0" y="0"/>
            <a:chExt cx="812800" cy="698500"/>
          </a:xfrm>
        </p:grpSpPr>
        <p:sp>
          <p:nvSpPr>
            <p:cNvPr id="4" name="Freeform 4">
              <a:extLst>
                <a:ext uri="{FF2B5EF4-FFF2-40B4-BE49-F238E27FC236}">
                  <a16:creationId xmlns:a16="http://schemas.microsoft.com/office/drawing/2014/main" id="{9623036F-BF75-48D3-7E87-D19D3DD891D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086AC009-92FB-54BA-CCBD-8C6808AD567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5EB4FED4-27D0-63EC-CD49-254992627D33}"/>
              </a:ext>
            </a:extLst>
          </p:cNvPr>
          <p:cNvSpPr/>
          <p:nvPr/>
        </p:nvSpPr>
        <p:spPr>
          <a:xfrm>
            <a:off x="-330089" y="9730821"/>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3D3B67CF-BB74-FD22-47D6-CA96E291F536}"/>
              </a:ext>
            </a:extLst>
          </p:cNvPr>
          <p:cNvSpPr/>
          <p:nvPr/>
        </p:nvSpPr>
        <p:spPr>
          <a:xfrm>
            <a:off x="4616568" y="9632382"/>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TextBox 7">
            <a:extLst>
              <a:ext uri="{FF2B5EF4-FFF2-40B4-BE49-F238E27FC236}">
                <a16:creationId xmlns:a16="http://schemas.microsoft.com/office/drawing/2014/main" id="{50E3514E-44EF-9ABB-9AFD-AFB1200DE243}"/>
              </a:ext>
            </a:extLst>
          </p:cNvPr>
          <p:cNvSpPr txBox="1"/>
          <p:nvPr/>
        </p:nvSpPr>
        <p:spPr>
          <a:xfrm>
            <a:off x="15110136" y="5879201"/>
            <a:ext cx="3064334" cy="1569660"/>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1</a:t>
            </a:r>
            <a:r>
              <a:rPr lang="ar-MA" sz="4800" b="1" dirty="0">
                <a:solidFill>
                  <a:srgbClr val="203864"/>
                </a:solidFill>
                <a:latin typeface="Microsoft Uighur" panose="02000000000000000000" pitchFamily="2" charset="-78"/>
                <a:cs typeface="Microsoft Uighur" panose="02000000000000000000" pitchFamily="2" charset="-78"/>
              </a:rPr>
              <a:t>. رائز الموضعة القبلي </a:t>
            </a:r>
          </a:p>
        </p:txBody>
      </p:sp>
      <p:sp>
        <p:nvSpPr>
          <p:cNvPr id="9" name="TextBox 11">
            <a:extLst>
              <a:ext uri="{FF2B5EF4-FFF2-40B4-BE49-F238E27FC236}">
                <a16:creationId xmlns:a16="http://schemas.microsoft.com/office/drawing/2014/main" id="{D349E74C-27F4-6497-A8FF-6CFE85BDAC85}"/>
              </a:ext>
            </a:extLst>
          </p:cNvPr>
          <p:cNvSpPr txBox="1"/>
          <p:nvPr/>
        </p:nvSpPr>
        <p:spPr>
          <a:xfrm>
            <a:off x="10212174" y="5896080"/>
            <a:ext cx="3844533" cy="1569660"/>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2. تكوين مجموعات الدعم </a:t>
            </a:r>
          </a:p>
        </p:txBody>
      </p:sp>
      <p:sp>
        <p:nvSpPr>
          <p:cNvPr id="10" name="TextBox 12">
            <a:extLst>
              <a:ext uri="{FF2B5EF4-FFF2-40B4-BE49-F238E27FC236}">
                <a16:creationId xmlns:a16="http://schemas.microsoft.com/office/drawing/2014/main" id="{A1AE7731-FAA4-B2BC-EA4B-B62F7F10C34E}"/>
              </a:ext>
            </a:extLst>
          </p:cNvPr>
          <p:cNvSpPr txBox="1"/>
          <p:nvPr/>
        </p:nvSpPr>
        <p:spPr>
          <a:xfrm>
            <a:off x="5373841" y="5803746"/>
            <a:ext cx="3571731" cy="1569660"/>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3</a:t>
            </a:r>
            <a:r>
              <a:rPr lang="ar-MA" sz="4800" b="1" dirty="0">
                <a:solidFill>
                  <a:srgbClr val="203864"/>
                </a:solidFill>
                <a:latin typeface="Microsoft Uighur" panose="02000000000000000000" pitchFamily="2" charset="-78"/>
                <a:cs typeface="Microsoft Uighur" panose="02000000000000000000" pitchFamily="2" charset="-78"/>
              </a:rPr>
              <a:t>. تحديد مسارات وأهداف الدعم</a:t>
            </a:r>
            <a:endParaRPr lang="fr-FR" sz="4800" b="1" dirty="0">
              <a:solidFill>
                <a:srgbClr val="203864"/>
              </a:solidFill>
              <a:latin typeface="Microsoft Uighur" panose="02000000000000000000" pitchFamily="2" charset="-78"/>
              <a:cs typeface="Microsoft Uighur" panose="02000000000000000000" pitchFamily="2" charset="-78"/>
            </a:endParaRPr>
          </a:p>
        </p:txBody>
      </p:sp>
      <p:pic>
        <p:nvPicPr>
          <p:cNvPr id="13" name="Picture 10" descr="Paper - Free education icons">
            <a:extLst>
              <a:ext uri="{FF2B5EF4-FFF2-40B4-BE49-F238E27FC236}">
                <a16:creationId xmlns:a16="http://schemas.microsoft.com/office/drawing/2014/main" id="{521DEFF6-9145-27B2-7BF2-07FEC3C5B5A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86805" y="4599773"/>
            <a:ext cx="1157954" cy="115795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2" descr="Stamp - Free business icons">
            <a:extLst>
              <a:ext uri="{FF2B5EF4-FFF2-40B4-BE49-F238E27FC236}">
                <a16:creationId xmlns:a16="http://schemas.microsoft.com/office/drawing/2014/main" id="{B6D64DFE-41FC-4C4E-7DA8-D07CA984D257}"/>
              </a:ext>
            </a:extLst>
          </p:cNvPr>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8983825" y="7771166"/>
            <a:ext cx="1244728" cy="124472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2">
            <a:extLst>
              <a:ext uri="{FF2B5EF4-FFF2-40B4-BE49-F238E27FC236}">
                <a16:creationId xmlns:a16="http://schemas.microsoft.com/office/drawing/2014/main" id="{520E846A-8B5F-B9F9-B3F5-87D033AB8E56}"/>
              </a:ext>
            </a:extLst>
          </p:cNvPr>
          <p:cNvSpPr txBox="1"/>
          <p:nvPr/>
        </p:nvSpPr>
        <p:spPr>
          <a:xfrm>
            <a:off x="882297" y="5831552"/>
            <a:ext cx="3392940" cy="830997"/>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4. </a:t>
            </a:r>
            <a:r>
              <a:rPr lang="ar-MA" sz="4800" b="1" dirty="0">
                <a:solidFill>
                  <a:srgbClr val="203864"/>
                </a:solidFill>
                <a:latin typeface="Microsoft Uighur" panose="02000000000000000000" pitchFamily="2" charset="-78"/>
                <a:cs typeface="Microsoft Uighur" panose="02000000000000000000" pitchFamily="2" charset="-78"/>
              </a:rPr>
              <a:t>بلورة خطة الدعم </a:t>
            </a:r>
            <a:endParaRPr lang="fr-FR" sz="4800" b="1" dirty="0">
              <a:solidFill>
                <a:srgbClr val="203864"/>
              </a:solidFill>
              <a:latin typeface="Microsoft Uighur" panose="02000000000000000000" pitchFamily="2" charset="-78"/>
              <a:cs typeface="Microsoft Uighur" panose="02000000000000000000" pitchFamily="2" charset="-78"/>
            </a:endParaRPr>
          </a:p>
        </p:txBody>
      </p:sp>
      <p:sp>
        <p:nvSpPr>
          <p:cNvPr id="16" name="TextBox 12">
            <a:extLst>
              <a:ext uri="{FF2B5EF4-FFF2-40B4-BE49-F238E27FC236}">
                <a16:creationId xmlns:a16="http://schemas.microsoft.com/office/drawing/2014/main" id="{59B75D94-403F-A665-0E43-51DDDCF92262}"/>
              </a:ext>
            </a:extLst>
          </p:cNvPr>
          <p:cNvSpPr txBox="1"/>
          <p:nvPr/>
        </p:nvSpPr>
        <p:spPr>
          <a:xfrm>
            <a:off x="13734775" y="9045559"/>
            <a:ext cx="3183425" cy="830997"/>
          </a:xfrm>
          <a:prstGeom prst="rect">
            <a:avLst/>
          </a:prstGeom>
          <a:noFill/>
        </p:spPr>
        <p:txBody>
          <a:bodyPr wrap="square">
            <a:spAutoFit/>
          </a:bodyPr>
          <a:lstStyle/>
          <a:p>
            <a:pPr algn="ctr"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5</a:t>
            </a:r>
            <a:r>
              <a:rPr lang="ar-MA" sz="4800" b="1" dirty="0">
                <a:solidFill>
                  <a:srgbClr val="203864"/>
                </a:solidFill>
                <a:latin typeface="Microsoft Uighur" panose="02000000000000000000" pitchFamily="2" charset="-78"/>
                <a:cs typeface="Microsoft Uighur" panose="02000000000000000000" pitchFamily="2" charset="-78"/>
              </a:rPr>
              <a:t>.أجرأة خطة الدعم </a:t>
            </a:r>
            <a:endParaRPr lang="fr-FR" sz="4800" b="1" dirty="0">
              <a:solidFill>
                <a:srgbClr val="203864"/>
              </a:solidFill>
              <a:latin typeface="Microsoft Uighur" panose="02000000000000000000" pitchFamily="2" charset="-78"/>
              <a:cs typeface="Microsoft Uighur" panose="02000000000000000000" pitchFamily="2" charset="-78"/>
            </a:endParaRPr>
          </a:p>
        </p:txBody>
      </p:sp>
      <p:sp>
        <p:nvSpPr>
          <p:cNvPr id="17" name="TextBox 12">
            <a:extLst>
              <a:ext uri="{FF2B5EF4-FFF2-40B4-BE49-F238E27FC236}">
                <a16:creationId xmlns:a16="http://schemas.microsoft.com/office/drawing/2014/main" id="{E4C4EE5E-5A31-4916-6745-FE5DAFAB5976}"/>
              </a:ext>
            </a:extLst>
          </p:cNvPr>
          <p:cNvSpPr txBox="1"/>
          <p:nvPr/>
        </p:nvSpPr>
        <p:spPr>
          <a:xfrm>
            <a:off x="7631787" y="9056315"/>
            <a:ext cx="3858023" cy="830997"/>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6.التصديق على اللبنات</a:t>
            </a:r>
            <a:endParaRPr lang="fr-FR"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TextBox 12">
            <a:extLst>
              <a:ext uri="{FF2B5EF4-FFF2-40B4-BE49-F238E27FC236}">
                <a16:creationId xmlns:a16="http://schemas.microsoft.com/office/drawing/2014/main" id="{7F987351-479D-32DB-5295-F3929356E434}"/>
              </a:ext>
            </a:extLst>
          </p:cNvPr>
          <p:cNvSpPr txBox="1"/>
          <p:nvPr/>
        </p:nvSpPr>
        <p:spPr>
          <a:xfrm>
            <a:off x="821778" y="9127226"/>
            <a:ext cx="4083185" cy="830997"/>
          </a:xfrm>
          <a:prstGeom prst="rect">
            <a:avLst/>
          </a:prstGeom>
          <a:noFill/>
        </p:spPr>
        <p:txBody>
          <a:bodyPr wrap="square">
            <a:spAutoFit/>
          </a:bodyPr>
          <a:lstStyle/>
          <a:p>
            <a:pPr algn="ctr" defTabSz="1371600" rtl="1">
              <a:defRPr/>
            </a:pPr>
            <a:r>
              <a:rPr lang="ar-MA"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rPr>
              <a:t>7. رائز الموضعة البعدي </a:t>
            </a:r>
            <a:endParaRPr lang="fr-FR" sz="4800" b="1" dirty="0">
              <a:solidFill>
                <a:srgbClr val="203864"/>
              </a:solidFill>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Picture 6" descr="Plan Transparent PNG PNG, SVG Clip art for Web - Download Clip Art, PNG ...">
            <a:extLst>
              <a:ext uri="{FF2B5EF4-FFF2-40B4-BE49-F238E27FC236}">
                <a16:creationId xmlns:a16="http://schemas.microsoft.com/office/drawing/2014/main" id="{311F2728-97B7-9376-A306-C6F07C039CE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97338" y="4595033"/>
            <a:ext cx="1734581" cy="131995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Paper - Free education icons">
            <a:extLst>
              <a:ext uri="{FF2B5EF4-FFF2-40B4-BE49-F238E27FC236}">
                <a16:creationId xmlns:a16="http://schemas.microsoft.com/office/drawing/2014/main" id="{B559D80A-9E77-B5AE-EA1A-78A3BFFD5E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925790" y="8056732"/>
            <a:ext cx="1106129" cy="1106129"/>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e 21">
            <a:extLst>
              <a:ext uri="{FF2B5EF4-FFF2-40B4-BE49-F238E27FC236}">
                <a16:creationId xmlns:a16="http://schemas.microsoft.com/office/drawing/2014/main" id="{2C3D2A6B-3667-F8F2-4B5A-3CA94AA8D4FF}"/>
              </a:ext>
            </a:extLst>
          </p:cNvPr>
          <p:cNvGrpSpPr/>
          <p:nvPr/>
        </p:nvGrpSpPr>
        <p:grpSpPr>
          <a:xfrm>
            <a:off x="574258" y="3293453"/>
            <a:ext cx="14243061" cy="4039532"/>
            <a:chOff x="225783" y="1373733"/>
            <a:chExt cx="9495374" cy="3008060"/>
          </a:xfrm>
          <a:noFill/>
        </p:grpSpPr>
        <p:sp>
          <p:nvSpPr>
            <p:cNvPr id="23" name="Rectangle 4">
              <a:extLst>
                <a:ext uri="{FF2B5EF4-FFF2-40B4-BE49-F238E27FC236}">
                  <a16:creationId xmlns:a16="http://schemas.microsoft.com/office/drawing/2014/main" id="{87BD75B0-D9CC-F609-025A-FE73A7C2A41B}"/>
                </a:ext>
              </a:extLst>
            </p:cNvPr>
            <p:cNvSpPr/>
            <p:nvPr/>
          </p:nvSpPr>
          <p:spPr>
            <a:xfrm>
              <a:off x="225783" y="1610881"/>
              <a:ext cx="9495374" cy="2770912"/>
            </a:xfrm>
            <a:prstGeom prst="roundRect">
              <a:avLst/>
            </a:prstGeom>
            <a:grpFill/>
            <a:ln w="28575">
              <a:solidFill>
                <a:srgbClr val="C3D2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sz="2700" dirty="0">
                <a:latin typeface="MadaniArabic-ExtraLight" panose="00000300000000000000" pitchFamily="2" charset="-78"/>
              </a:endParaRPr>
            </a:p>
          </p:txBody>
        </p:sp>
        <p:sp>
          <p:nvSpPr>
            <p:cNvPr id="24" name="Rectangle : coins arrondis 23">
              <a:extLst>
                <a:ext uri="{FF2B5EF4-FFF2-40B4-BE49-F238E27FC236}">
                  <a16:creationId xmlns:a16="http://schemas.microsoft.com/office/drawing/2014/main" id="{79212BCF-8A13-C62D-C88E-C35149146712}"/>
                </a:ext>
              </a:extLst>
            </p:cNvPr>
            <p:cNvSpPr/>
            <p:nvPr/>
          </p:nvSpPr>
          <p:spPr>
            <a:xfrm>
              <a:off x="492180" y="1373733"/>
              <a:ext cx="4204003" cy="510532"/>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203864"/>
                  </a:solidFill>
                  <a:latin typeface="Microsoft Uighur" panose="02000000000000000000" pitchFamily="2" charset="-78"/>
                  <a:cs typeface="Microsoft Uighur" panose="02000000000000000000" pitchFamily="2" charset="-78"/>
                </a:rPr>
                <a:t>عمليات معدة سلفا عبر مسار</a:t>
              </a:r>
              <a:endParaRPr lang="fr-FR" sz="3600" b="1" dirty="0">
                <a:solidFill>
                  <a:srgbClr val="203864"/>
                </a:solidFill>
                <a:latin typeface="Microsoft Uighur" panose="02000000000000000000" pitchFamily="2" charset="-78"/>
                <a:cs typeface="Microsoft Uighur" panose="02000000000000000000" pitchFamily="2" charset="-78"/>
              </a:endParaRPr>
            </a:p>
          </p:txBody>
        </p:sp>
      </p:grpSp>
      <p:pic>
        <p:nvPicPr>
          <p:cNvPr id="25" name="Picture 2" descr="Group - Free people icons">
            <a:extLst>
              <a:ext uri="{FF2B5EF4-FFF2-40B4-BE49-F238E27FC236}">
                <a16:creationId xmlns:a16="http://schemas.microsoft.com/office/drawing/2014/main" id="{8AB46ADA-4826-647E-AE99-AC0AC3168156}"/>
              </a:ext>
            </a:extLst>
          </p:cNvPr>
          <p:cNvPicPr>
            <a:picLocks noChangeAspect="1" noChangeArrowheads="1"/>
          </p:cNvPicPr>
          <p:nvPr/>
        </p:nvPicPr>
        <p:blipFill>
          <a:blip r:embed="rId8" cstate="print">
            <a:grayscl/>
            <a:extLst>
              <a:ext uri="{28A0092B-C50C-407E-A947-70E740481C1C}">
                <a14:useLocalDpi xmlns:a14="http://schemas.microsoft.com/office/drawing/2010/main" val="0"/>
              </a:ext>
            </a:extLst>
          </a:blip>
          <a:srcRect/>
          <a:stretch>
            <a:fillRect/>
          </a:stretch>
        </p:blipFill>
        <p:spPr bwMode="auto">
          <a:xfrm>
            <a:off x="11281660" y="4504781"/>
            <a:ext cx="1668282" cy="166828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Objective - Free marketing icons">
            <a:extLst>
              <a:ext uri="{FF2B5EF4-FFF2-40B4-BE49-F238E27FC236}">
                <a16:creationId xmlns:a16="http://schemas.microsoft.com/office/drawing/2014/main" id="{C486CB03-0DBF-F2CB-8373-318A6FE0FBB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15497" y="4622633"/>
            <a:ext cx="1256568" cy="125656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App Black Icon, Application Symbol, Dark Free PNG">
            <a:extLst>
              <a:ext uri="{FF2B5EF4-FFF2-40B4-BE49-F238E27FC236}">
                <a16:creationId xmlns:a16="http://schemas.microsoft.com/office/drawing/2014/main" id="{E1079821-EA82-F157-61B4-B951A0810A8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4847867" y="7965090"/>
            <a:ext cx="1184681" cy="1104883"/>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E8774FF5-0AF4-30A6-6E4A-51178AA04EA4}"/>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12" name="TextBox 24">
            <a:extLst>
              <a:ext uri="{FF2B5EF4-FFF2-40B4-BE49-F238E27FC236}">
                <a16:creationId xmlns:a16="http://schemas.microsoft.com/office/drawing/2014/main" id="{498D9568-D46D-3E88-8F82-794A2A83E521}"/>
              </a:ext>
            </a:extLst>
          </p:cNvPr>
          <p:cNvSpPr txBox="1"/>
          <p:nvPr/>
        </p:nvSpPr>
        <p:spPr>
          <a:xfrm>
            <a:off x="2406289" y="48452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Freeform 22">
            <a:extLst>
              <a:ext uri="{FF2B5EF4-FFF2-40B4-BE49-F238E27FC236}">
                <a16:creationId xmlns:a16="http://schemas.microsoft.com/office/drawing/2014/main" id="{E83570E6-0F24-AEFA-599C-DF7932C84A47}"/>
              </a:ext>
            </a:extLst>
          </p:cNvPr>
          <p:cNvSpPr/>
          <p:nvPr/>
        </p:nvSpPr>
        <p:spPr>
          <a:xfrm rot="-10800000">
            <a:off x="11159719" y="957045"/>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algn="r" defTabSz="914400" rtl="1" eaLnBrk="1" latinLnBrk="0" hangingPunct="1"/>
            <a:endParaRPr lang="fr-FR"/>
          </a:p>
        </p:txBody>
      </p:sp>
      <p:sp>
        <p:nvSpPr>
          <p:cNvPr id="30" name="TextBox 34">
            <a:extLst>
              <a:ext uri="{FF2B5EF4-FFF2-40B4-BE49-F238E27FC236}">
                <a16:creationId xmlns:a16="http://schemas.microsoft.com/office/drawing/2014/main" id="{50F998DE-C0C2-87D4-CB54-DEEADF46ADA6}"/>
              </a:ext>
            </a:extLst>
          </p:cNvPr>
          <p:cNvSpPr txBox="1"/>
          <p:nvPr/>
        </p:nvSpPr>
        <p:spPr>
          <a:xfrm>
            <a:off x="12206362" y="1649041"/>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مراحل أجرأة برنامج الدعم</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506915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0B2D7-D6CA-5785-99E0-FDCC858E97A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AD9E89B-3371-6129-AEC9-18A3795C1650}"/>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940A2C42-F617-0203-59E5-8707DA5CDE56}"/>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CA8EF20F-A037-94EF-FD14-3586416E6CB9}"/>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07095B3F-74F6-420D-812F-4AEC10ADBEE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BD9135AA-35AB-E74A-F0CA-C252A1671DA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2CF8F9BD-FF41-A4D4-F940-1D5C5EFA83DA}"/>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692F1E9-8808-0C63-F3CC-D016DA8CED63}"/>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54235C96-5491-825F-9B4E-6FE989DAAE8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84B39395-BF67-42C0-3361-6091EE9B02A4}"/>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2AB5712C-EB38-605A-2DD0-BBF473B69B04}"/>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88A39CB8-1B3E-8A8A-3D2A-D13938570051}"/>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D1446238-D05F-260B-E8A9-F2E79089727F}"/>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D1446238-D05F-260B-E8A9-F2E79089727F}"/>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5EBDB921-605F-502A-1652-D5553E0A935F}"/>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5EBDB921-605F-502A-1652-D5553E0A935F}"/>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763D95AD-A3E1-F1E0-F7F9-1850EEED469D}"/>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763D95AD-A3E1-F1E0-F7F9-1850EEED469D}"/>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0081055D-8E1A-5ABC-6499-38C002D02D5A}"/>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0081055D-8E1A-5ABC-6499-38C002D02D5A}"/>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EB0261BB-C2CA-4BE7-9E67-CB803179C72D}"/>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D5B92413-FC43-B983-AA89-1AF8A7FF9521}"/>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D5B92413-FC43-B983-AA89-1AF8A7FF9521}"/>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FD0840D8-8791-F594-5B62-90B9F0271FD2}"/>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FD0840D8-8791-F594-5B62-90B9F0271FD2}"/>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8B3D5582-3BC9-833C-A625-24A7C73E18AF}"/>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8B3D5582-3BC9-833C-A625-24A7C73E18AF}"/>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F23C12AB-C146-3721-718A-F5874508D67F}"/>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F23C12AB-C146-3721-718A-F5874508D67F}"/>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B8556E89-016B-5407-0CCD-6ED7BDAD413D}"/>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82BF4408-A946-EDF0-1406-07305CB84AAB}"/>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82BF4408-A946-EDF0-1406-07305CB84AAB}"/>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FF0428C2-20C9-A0C6-1208-FFB40277F7C5}"/>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FF0428C2-20C9-A0C6-1208-FFB40277F7C5}"/>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C27B79C8-65D3-9D35-66C1-5BF3EB4E19A0}"/>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C27B79C8-65D3-9D35-66C1-5BF3EB4E19A0}"/>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B4796C6B-11C4-8634-B3FD-B6A2B8D50C20}"/>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B4796C6B-11C4-8634-B3FD-B6A2B8D50C20}"/>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8C1EB29D-5F1E-6FC9-5BE3-21633D897D6F}"/>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8C1EB29D-5F1E-6FC9-5BE3-21633D897D6F}"/>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B3564FD3-3853-D2A7-588A-743D19F0189B}"/>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B3564FD3-3853-D2A7-588A-743D19F0189B}"/>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BE3128CB-9A6A-29C7-DE4C-CF9FF4D7CE9C}"/>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BE3128CB-9A6A-29C7-DE4C-CF9FF4D7CE9C}"/>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249A6FD7-9B3B-6720-A3A6-AFB6C78BD92D}"/>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3084C218-E3DB-946F-0498-5AEA3869060A}"/>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084C218-E3DB-946F-0498-5AEA3869060A}"/>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C7A19095-EB65-4382-66F3-F34AF3B17A59}"/>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C7A19095-EB65-4382-66F3-F34AF3B17A59}"/>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55F2BC81-7757-9558-5BD2-305F31A3FF8B}"/>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AE63C13A-EC60-2161-43E7-43A0517557C8}"/>
              </a:ext>
            </a:extLst>
          </p:cNvPr>
          <p:cNvSpPr txBox="1"/>
          <p:nvPr/>
        </p:nvSpPr>
        <p:spPr>
          <a:xfrm>
            <a:off x="3787357" y="3964626"/>
            <a:ext cx="10952662" cy="4062651"/>
          </a:xfrm>
          <a:prstGeom prst="rect">
            <a:avLst/>
          </a:prstGeom>
        </p:spPr>
        <p:txBody>
          <a:bodyPr wrap="square" lIns="0" tIns="0" rIns="0" bIns="0" rtlCol="0" anchor="t">
            <a:spAutoFit/>
          </a:bodyPr>
          <a:lstStyle/>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1.2. التعلمات الأساس المستهدفة بالبرنامج</a:t>
            </a: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2.2. المبادئ الأساسية للبرنامج</a:t>
            </a:r>
            <a:endParaRPr lang="fr-MA" sz="6600" b="1" dirty="0">
              <a:solidFill>
                <a:schemeClr val="bg1">
                  <a:lumMod val="75000"/>
                </a:schemeClr>
              </a:solidFill>
              <a:latin typeface="Microsoft Uighur" panose="02000000000000000000" pitchFamily="2" charset="-78"/>
              <a:cs typeface="Microsoft Uighur" panose="02000000000000000000" pitchFamily="2" charset="-78"/>
              <a:rtl/>
            </a:endParaRPr>
          </a:p>
          <a:p>
            <a:pPr marL="388620" lvl="1" algn="r" rtl="1"/>
            <a:r>
              <a:rPr lang="ar-MA" sz="6600" b="1" dirty="0">
                <a:solidFill>
                  <a:schemeClr val="bg1">
                    <a:lumMod val="75000"/>
                  </a:schemeClr>
                </a:solidFill>
                <a:latin typeface="Microsoft Uighur" panose="02000000000000000000" pitchFamily="2" charset="-78"/>
                <a:cs typeface="Microsoft Uighur" panose="02000000000000000000" pitchFamily="2" charset="-78"/>
                <a:rtl/>
              </a:rPr>
              <a:t>3.2. مراحل أجرأة برنامج دعم التعلمات الأساس</a:t>
            </a:r>
          </a:p>
          <a:p>
            <a:pPr marL="388620" lvl="1" algn="r" rtl="1"/>
            <a:r>
              <a:rPr lang="ar-MA" sz="6600" b="1" dirty="0">
                <a:latin typeface="Microsoft Uighur" panose="02000000000000000000" pitchFamily="2" charset="-78"/>
                <a:cs typeface="Microsoft Uighur" panose="02000000000000000000" pitchFamily="2" charset="-78"/>
                <a:sym typeface="IBM Plex Sans Arabic"/>
                <a:rtl/>
              </a:rPr>
              <a:t>4.2. محطات </a:t>
            </a:r>
            <a:r>
              <a:rPr lang="ar-EG" sz="6600" b="1" dirty="0">
                <a:latin typeface="Microsoft Uighur" panose="02000000000000000000" pitchFamily="2" charset="-78"/>
                <a:cs typeface="Microsoft Uighur" panose="02000000000000000000" pitchFamily="2" charset="-78"/>
                <a:sym typeface="IBM Plex Sans Arabic"/>
                <a:rtl/>
              </a:rPr>
              <a:t>التقويم خلال فترة الدعم </a:t>
            </a:r>
            <a:endParaRPr lang="ar-MA" sz="6600" b="1" dirty="0">
              <a:latin typeface="Microsoft Uighur" panose="02000000000000000000" pitchFamily="2" charset="-78"/>
              <a:cs typeface="Microsoft Uighur" panose="02000000000000000000" pitchFamily="2" charset="-78"/>
              <a:sym typeface="IBM Plex Sans Arabic"/>
              <a:rtl/>
            </a:endParaRPr>
          </a:p>
        </p:txBody>
      </p:sp>
      <p:sp>
        <p:nvSpPr>
          <p:cNvPr id="21" name="Rectangle 20">
            <a:extLst>
              <a:ext uri="{FF2B5EF4-FFF2-40B4-BE49-F238E27FC236}">
                <a16:creationId xmlns:a16="http://schemas.microsoft.com/office/drawing/2014/main" id="{A504191F-38F5-654B-CFF9-F81B9B7FDE48}"/>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
        <p:nvSpPr>
          <p:cNvPr id="22" name="TextBox 24">
            <a:extLst>
              <a:ext uri="{FF2B5EF4-FFF2-40B4-BE49-F238E27FC236}">
                <a16:creationId xmlns:a16="http://schemas.microsoft.com/office/drawing/2014/main" id="{F3A5268D-9843-8013-8F75-75848250304A}"/>
              </a:ext>
            </a:extLst>
          </p:cNvPr>
          <p:cNvSpPr txBox="1"/>
          <p:nvPr/>
        </p:nvSpPr>
        <p:spPr>
          <a:xfrm>
            <a:off x="2406289" y="48452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Freeform 6">
            <a:extLst>
              <a:ext uri="{FF2B5EF4-FFF2-40B4-BE49-F238E27FC236}">
                <a16:creationId xmlns:a16="http://schemas.microsoft.com/office/drawing/2014/main" id="{FD24E16B-4872-C5A0-1FEF-55BD39EA47DC}"/>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0" name="Group 13">
            <a:extLst>
              <a:ext uri="{FF2B5EF4-FFF2-40B4-BE49-F238E27FC236}">
                <a16:creationId xmlns:a16="http://schemas.microsoft.com/office/drawing/2014/main" id="{4F10BD17-FB74-94C9-25FA-50121BB70DDF}"/>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B88D1B35-F321-CDAB-CA85-4E0BD1F99884}"/>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F45FDA14-FC9A-D9C4-302F-135DD71FB81C}"/>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4397093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3F3B3-5F9E-7828-A591-77774BB8DE24}"/>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D0F12DC-6F9D-02AF-D4FE-23A7ACE6459A}"/>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D75A4DA5-DF55-8DF8-D34C-14E4D1F9EF0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DB1643C0-DB2A-61AB-3B16-5F7DC1C8793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95BB3E49-B675-2C4C-358F-F2ABE6375459}"/>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CA80B6ED-B25D-F4D4-C5ED-9E24927306F6}"/>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4A1D79CD-12C6-AD1A-D3E1-66A7910F7350}"/>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1" name="Rectangle 10">
            <a:extLst>
              <a:ext uri="{FF2B5EF4-FFF2-40B4-BE49-F238E27FC236}">
                <a16:creationId xmlns:a16="http://schemas.microsoft.com/office/drawing/2014/main" id="{FC51B34A-B756-9731-EB56-19704C9E576E}"/>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TextBox 24">
            <a:extLst>
              <a:ext uri="{FF2B5EF4-FFF2-40B4-BE49-F238E27FC236}">
                <a16:creationId xmlns:a16="http://schemas.microsoft.com/office/drawing/2014/main" id="{27290271-0C0E-10A3-AEA2-63DB19EAB198}"/>
              </a:ext>
            </a:extLst>
          </p:cNvPr>
          <p:cNvSpPr txBox="1"/>
          <p:nvPr/>
        </p:nvSpPr>
        <p:spPr>
          <a:xfrm>
            <a:off x="2406289" y="48452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الثاني: ما هو برنامج دعم التعلمات الأس</a:t>
            </a: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اس؟</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2" name="Freeform 22">
            <a:extLst>
              <a:ext uri="{FF2B5EF4-FFF2-40B4-BE49-F238E27FC236}">
                <a16:creationId xmlns:a16="http://schemas.microsoft.com/office/drawing/2014/main" id="{58C647BE-7693-9CF9-0B94-36DC44B33A07}"/>
              </a:ext>
            </a:extLst>
          </p:cNvPr>
          <p:cNvSpPr/>
          <p:nvPr/>
        </p:nvSpPr>
        <p:spPr>
          <a:xfrm rot="-10800000">
            <a:off x="11007436" y="983579"/>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3" name="TextBox 34">
            <a:extLst>
              <a:ext uri="{FF2B5EF4-FFF2-40B4-BE49-F238E27FC236}">
                <a16:creationId xmlns:a16="http://schemas.microsoft.com/office/drawing/2014/main" id="{0E28D435-F7FF-912D-2C1F-785CFFBE1A62}"/>
              </a:ext>
            </a:extLst>
          </p:cNvPr>
          <p:cNvSpPr txBox="1"/>
          <p:nvPr/>
        </p:nvSpPr>
        <p:spPr>
          <a:xfrm>
            <a:off x="12054079" y="1675575"/>
            <a:ext cx="5221914" cy="830997"/>
          </a:xfrm>
          <a:prstGeom prst="rect">
            <a:avLst/>
          </a:prstGeom>
        </p:spPr>
        <p:txBody>
          <a:bodyPr wrap="square" lIns="0" tIns="0" rIns="0" bIns="0" rtlCol="0" anchor="t">
            <a:spAutoFit/>
          </a:bodyPr>
          <a:lstStyle/>
          <a:p>
            <a:pPr lvl="0" algn="ctr" rtl="1">
              <a:defRPr/>
            </a:pPr>
            <a:r>
              <a:rPr lang="ar-SA" sz="5400" b="1" dirty="0">
                <a:latin typeface="Microsoft Uighur" panose="02000000000000000000" pitchFamily="2" charset="-78"/>
                <a:ea typeface="Calibri" panose="020F0502020204030204" pitchFamily="34" charset="0"/>
                <a:cs typeface="Microsoft Uighur" panose="02000000000000000000" pitchFamily="2" charset="-78"/>
              </a:rPr>
              <a:t>المحطات الأساسية</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pic>
        <p:nvPicPr>
          <p:cNvPr id="19" name="Google Shape;218;p23" descr="image.png">
            <a:extLst>
              <a:ext uri="{FF2B5EF4-FFF2-40B4-BE49-F238E27FC236}">
                <a16:creationId xmlns:a16="http://schemas.microsoft.com/office/drawing/2014/main" id="{5BA7681D-A231-3B2D-7931-956365D46F60}"/>
              </a:ext>
            </a:extLst>
          </p:cNvPr>
          <p:cNvPicPr preferRelativeResize="0"/>
          <p:nvPr/>
        </p:nvPicPr>
        <p:blipFill rotWithShape="1">
          <a:blip r:embed="rId6">
            <a:alphaModFix/>
          </a:blip>
          <a:srcRect/>
          <a:stretch/>
        </p:blipFill>
        <p:spPr>
          <a:xfrm>
            <a:off x="12329017" y="3959690"/>
            <a:ext cx="5178485" cy="3117211"/>
          </a:xfrm>
          <a:prstGeom prst="rect">
            <a:avLst/>
          </a:prstGeom>
          <a:noFill/>
          <a:ln>
            <a:noFill/>
          </a:ln>
        </p:spPr>
      </p:pic>
      <p:sp>
        <p:nvSpPr>
          <p:cNvPr id="13" name="TextBox 21">
            <a:extLst>
              <a:ext uri="{FF2B5EF4-FFF2-40B4-BE49-F238E27FC236}">
                <a16:creationId xmlns:a16="http://schemas.microsoft.com/office/drawing/2014/main" id="{88DD1A8C-E883-1DF2-853F-B03E1C900C6C}"/>
              </a:ext>
            </a:extLst>
          </p:cNvPr>
          <p:cNvSpPr txBox="1"/>
          <p:nvPr/>
        </p:nvSpPr>
        <p:spPr>
          <a:xfrm>
            <a:off x="12825492" y="5263666"/>
            <a:ext cx="4185533" cy="665567"/>
          </a:xfrm>
          <a:prstGeom prst="rect">
            <a:avLst/>
          </a:prstGeom>
        </p:spPr>
        <p:txBody>
          <a:bodyPr wrap="square" lIns="0" tIns="0" rIns="0" bIns="0" rtlCol="0" anchor="t">
            <a:spAutoFit/>
          </a:bodyPr>
          <a:lstStyle/>
          <a:p>
            <a:pPr marL="777240" lvl="1" indent="-388620" algn="r" rtl="1">
              <a:lnSpc>
                <a:spcPts val="5040"/>
              </a:lnSpc>
              <a:buFont typeface="Arial"/>
              <a:buChar char="•"/>
            </a:pPr>
            <a:r>
              <a:rPr lang="ar-EG" sz="4800" b="1" dirty="0">
                <a:latin typeface="Microsoft Uighur" panose="02000000000000000000" pitchFamily="2" charset="-78"/>
                <a:ea typeface="IBM Plex Sans Arabic"/>
                <a:cs typeface="Microsoft Uighur" panose="02000000000000000000" pitchFamily="2" charset="-78"/>
                <a:sym typeface="IBM Plex Sans Arabic"/>
                <a:rtl/>
              </a:rPr>
              <a:t>روائز موضعة قبلي</a:t>
            </a:r>
            <a:r>
              <a:rPr lang="ar-MA" sz="4800" b="1" dirty="0">
                <a:latin typeface="Microsoft Uighur" panose="02000000000000000000" pitchFamily="2" charset="-78"/>
                <a:ea typeface="IBM Plex Sans Arabic"/>
                <a:cs typeface="Microsoft Uighur" panose="02000000000000000000" pitchFamily="2" charset="-78"/>
                <a:sym typeface="IBM Plex Sans Arabic"/>
                <a:rtl/>
              </a:rPr>
              <a:t>ة</a:t>
            </a:r>
            <a:endParaRPr lang="ar-EG" sz="48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6" name="TextBox 24">
            <a:extLst>
              <a:ext uri="{FF2B5EF4-FFF2-40B4-BE49-F238E27FC236}">
                <a16:creationId xmlns:a16="http://schemas.microsoft.com/office/drawing/2014/main" id="{94205759-6C35-1104-090A-FEB3DC90D5FB}"/>
              </a:ext>
            </a:extLst>
          </p:cNvPr>
          <p:cNvSpPr txBox="1"/>
          <p:nvPr/>
        </p:nvSpPr>
        <p:spPr>
          <a:xfrm>
            <a:off x="13632919" y="4146434"/>
            <a:ext cx="2791463" cy="650178"/>
          </a:xfrm>
          <a:prstGeom prst="rect">
            <a:avLst/>
          </a:prstGeom>
        </p:spPr>
        <p:txBody>
          <a:bodyPr wrap="square" lIns="0" tIns="0" rIns="0" bIns="0" rtlCol="0" anchor="t">
            <a:spAutoFit/>
          </a:bodyPr>
          <a:lstStyle/>
          <a:p>
            <a:pPr algn="ctr" rtl="1">
              <a:lnSpc>
                <a:spcPts val="5040"/>
              </a:lnSpc>
            </a:pPr>
            <a:r>
              <a:rPr lang="ar-MA"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قبل بداية الدعم</a:t>
            </a:r>
            <a:endParaRPr lang="ar-EG"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20" name="Google Shape;218;p23" descr="image.png">
            <a:extLst>
              <a:ext uri="{FF2B5EF4-FFF2-40B4-BE49-F238E27FC236}">
                <a16:creationId xmlns:a16="http://schemas.microsoft.com/office/drawing/2014/main" id="{F1432245-FBAB-575A-F36D-B5BB71F166AB}"/>
              </a:ext>
            </a:extLst>
          </p:cNvPr>
          <p:cNvPicPr preferRelativeResize="0"/>
          <p:nvPr/>
        </p:nvPicPr>
        <p:blipFill rotWithShape="1">
          <a:blip r:embed="rId6">
            <a:alphaModFix/>
          </a:blip>
          <a:srcRect/>
          <a:stretch/>
        </p:blipFill>
        <p:spPr>
          <a:xfrm>
            <a:off x="6875594" y="4022887"/>
            <a:ext cx="5178485" cy="3117211"/>
          </a:xfrm>
          <a:prstGeom prst="rect">
            <a:avLst/>
          </a:prstGeom>
          <a:noFill/>
          <a:ln>
            <a:noFill/>
          </a:ln>
        </p:spPr>
      </p:pic>
      <p:sp>
        <p:nvSpPr>
          <p:cNvPr id="14" name="TextBox 22">
            <a:extLst>
              <a:ext uri="{FF2B5EF4-FFF2-40B4-BE49-F238E27FC236}">
                <a16:creationId xmlns:a16="http://schemas.microsoft.com/office/drawing/2014/main" id="{317B35F8-DFDA-9012-CC7A-E6B3512C16D8}"/>
              </a:ext>
            </a:extLst>
          </p:cNvPr>
          <p:cNvSpPr txBox="1"/>
          <p:nvPr/>
        </p:nvSpPr>
        <p:spPr>
          <a:xfrm>
            <a:off x="7452067" y="5199128"/>
            <a:ext cx="4380475" cy="1306768"/>
          </a:xfrm>
          <a:prstGeom prst="rect">
            <a:avLst/>
          </a:prstGeom>
        </p:spPr>
        <p:txBody>
          <a:bodyPr wrap="square" lIns="0" tIns="0" rIns="0" bIns="0" rtlCol="0" anchor="t">
            <a:spAutoFit/>
          </a:bodyPr>
          <a:lstStyle/>
          <a:p>
            <a:pPr marL="777240" lvl="1" indent="-388620" algn="ctr" rtl="1">
              <a:lnSpc>
                <a:spcPts val="5040"/>
              </a:lnSpc>
              <a:buFont typeface="Arial"/>
              <a:buChar char="•"/>
            </a:pPr>
            <a:r>
              <a:rPr lang="ar-EG" sz="4800" b="1" dirty="0">
                <a:latin typeface="Microsoft Uighur" panose="02000000000000000000" pitchFamily="2" charset="-78"/>
                <a:ea typeface="IBM Plex Sans Arabic"/>
                <a:cs typeface="Microsoft Uighur" panose="02000000000000000000" pitchFamily="2" charset="-78"/>
                <a:sym typeface="IBM Plex Sans Arabic"/>
                <a:rtl/>
              </a:rPr>
              <a:t>روائز للتتبع والتصديق على اللبنات</a:t>
            </a:r>
          </a:p>
        </p:txBody>
      </p:sp>
      <p:sp>
        <p:nvSpPr>
          <p:cNvPr id="18" name="TextBox 26">
            <a:extLst>
              <a:ext uri="{FF2B5EF4-FFF2-40B4-BE49-F238E27FC236}">
                <a16:creationId xmlns:a16="http://schemas.microsoft.com/office/drawing/2014/main" id="{1D8A5946-C4C2-89AF-9CA5-419E526C1ED6}"/>
              </a:ext>
            </a:extLst>
          </p:cNvPr>
          <p:cNvSpPr txBox="1"/>
          <p:nvPr/>
        </p:nvSpPr>
        <p:spPr>
          <a:xfrm>
            <a:off x="7787005" y="4146434"/>
            <a:ext cx="2713989" cy="650178"/>
          </a:xfrm>
          <a:prstGeom prst="rect">
            <a:avLst/>
          </a:prstGeom>
        </p:spPr>
        <p:txBody>
          <a:bodyPr wrap="square" lIns="0" tIns="0" rIns="0" bIns="0" rtlCol="0" anchor="t">
            <a:spAutoFit/>
          </a:bodyPr>
          <a:lstStyle/>
          <a:p>
            <a:pPr algn="ctr" rtl="1">
              <a:lnSpc>
                <a:spcPts val="5040"/>
              </a:lnSpc>
            </a:pPr>
            <a:r>
              <a:rPr lang="ar-MA"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أثناء الدعم</a:t>
            </a:r>
            <a:endParaRPr lang="ar-EG"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21" name="Google Shape;218;p23" descr="image.png">
            <a:extLst>
              <a:ext uri="{FF2B5EF4-FFF2-40B4-BE49-F238E27FC236}">
                <a16:creationId xmlns:a16="http://schemas.microsoft.com/office/drawing/2014/main" id="{571A8561-CFC7-2886-9297-EFE3E8BD20CB}"/>
              </a:ext>
            </a:extLst>
          </p:cNvPr>
          <p:cNvPicPr preferRelativeResize="0"/>
          <p:nvPr/>
        </p:nvPicPr>
        <p:blipFill rotWithShape="1">
          <a:blip r:embed="rId6">
            <a:alphaModFix/>
          </a:blip>
          <a:srcRect/>
          <a:stretch/>
        </p:blipFill>
        <p:spPr>
          <a:xfrm>
            <a:off x="675505" y="4022886"/>
            <a:ext cx="5178485" cy="3117211"/>
          </a:xfrm>
          <a:prstGeom prst="rect">
            <a:avLst/>
          </a:prstGeom>
          <a:noFill/>
          <a:ln>
            <a:noFill/>
          </a:ln>
        </p:spPr>
      </p:pic>
      <p:sp>
        <p:nvSpPr>
          <p:cNvPr id="15" name="TextBox 23">
            <a:extLst>
              <a:ext uri="{FF2B5EF4-FFF2-40B4-BE49-F238E27FC236}">
                <a16:creationId xmlns:a16="http://schemas.microsoft.com/office/drawing/2014/main" id="{114B1333-D1B8-F88E-5F61-14302DE167A8}"/>
              </a:ext>
            </a:extLst>
          </p:cNvPr>
          <p:cNvSpPr txBox="1"/>
          <p:nvPr/>
        </p:nvSpPr>
        <p:spPr>
          <a:xfrm>
            <a:off x="1031994" y="5248707"/>
            <a:ext cx="4192935" cy="665567"/>
          </a:xfrm>
          <a:prstGeom prst="rect">
            <a:avLst/>
          </a:prstGeom>
        </p:spPr>
        <p:txBody>
          <a:bodyPr wrap="square" lIns="0" tIns="0" rIns="0" bIns="0" rtlCol="0" anchor="t">
            <a:spAutoFit/>
          </a:bodyPr>
          <a:lstStyle/>
          <a:p>
            <a:pPr marL="777240" lvl="1" indent="-388620" algn="r" rtl="1">
              <a:lnSpc>
                <a:spcPts val="5040"/>
              </a:lnSpc>
              <a:buFont typeface="Arial"/>
              <a:buChar char="•"/>
            </a:pPr>
            <a:r>
              <a:rPr lang="ar-EG" sz="4800" b="1" dirty="0">
                <a:latin typeface="Microsoft Uighur" panose="02000000000000000000" pitchFamily="2" charset="-78"/>
                <a:ea typeface="IBM Plex Sans Arabic"/>
                <a:cs typeface="Microsoft Uighur" panose="02000000000000000000" pitchFamily="2" charset="-78"/>
                <a:sym typeface="IBM Plex Sans Arabic"/>
                <a:rtl/>
              </a:rPr>
              <a:t>روائز موضعة بعدية</a:t>
            </a:r>
          </a:p>
        </p:txBody>
      </p:sp>
      <p:sp>
        <p:nvSpPr>
          <p:cNvPr id="17" name="TextBox 25">
            <a:extLst>
              <a:ext uri="{FF2B5EF4-FFF2-40B4-BE49-F238E27FC236}">
                <a16:creationId xmlns:a16="http://schemas.microsoft.com/office/drawing/2014/main" id="{BBFEE67F-3113-E79E-2B5F-05DCA09CB4CC}"/>
              </a:ext>
            </a:extLst>
          </p:cNvPr>
          <p:cNvSpPr txBox="1"/>
          <p:nvPr/>
        </p:nvSpPr>
        <p:spPr>
          <a:xfrm>
            <a:off x="1586661" y="4146434"/>
            <a:ext cx="3205926" cy="650178"/>
          </a:xfrm>
          <a:prstGeom prst="rect">
            <a:avLst/>
          </a:prstGeom>
        </p:spPr>
        <p:txBody>
          <a:bodyPr wrap="square" lIns="0" tIns="0" rIns="0" bIns="0" rtlCol="0" anchor="t">
            <a:spAutoFit/>
          </a:bodyPr>
          <a:lstStyle/>
          <a:p>
            <a:pPr algn="ctr" rtl="1">
              <a:lnSpc>
                <a:spcPts val="5040"/>
              </a:lnSpc>
            </a:pPr>
            <a:r>
              <a:rPr lang="ar-EG"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في نه</a:t>
            </a:r>
            <a:r>
              <a:rPr lang="ar-MA"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rPr>
              <a:t>اية فترة الدعم</a:t>
            </a:r>
            <a:endParaRPr lang="ar-EG" sz="4400" b="1" dirty="0">
              <a:solidFill>
                <a:srgbClr val="FF0000"/>
              </a:solidFill>
              <a:latin typeface="Microsoft Uighur" panose="02000000000000000000" pitchFamily="2" charset="-78"/>
              <a:ea typeface="IBM Plex Sans Arabic"/>
              <a:cs typeface="Microsoft Uighur" panose="02000000000000000000" pitchFamily="2" charset="-78"/>
              <a:sym typeface="IBM Plex Sans Arabic"/>
              <a:rtl/>
            </a:endParaRPr>
          </a:p>
        </p:txBody>
      </p:sp>
    </p:spTree>
    <p:extLst>
      <p:ext uri="{BB962C8B-B14F-4D97-AF65-F5344CB8AC3E}">
        <p14:creationId xmlns:p14="http://schemas.microsoft.com/office/powerpoint/2010/main" val="14083300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BF10-792F-E75E-E473-8A1860EB7F3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76A47B6-3839-10FD-AB1E-21196C920C5F}"/>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4A23B4FD-6E2E-8054-2AE9-22D7AE8F76C3}"/>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705F9DF0-A177-E0D5-639A-DC25B354C5E4}"/>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9D1B7429-0076-0635-0E8C-9F05C032A1B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3E5F617-9EA1-823D-6136-D9B39733C9E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567F4E39-13F3-FC97-7C93-13776B887413}"/>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D70A4A62-0B61-FCEE-2464-B67961AA59CD}"/>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EEFE8610-C367-613E-3739-43A8F305F6F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28F38DF7-38DA-8A01-0520-129DB1DCAD29}"/>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3F547F9F-1FCD-712A-800C-83A492DCF91D}"/>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0705D860-7323-69C9-5984-50CEF2C3E01B}"/>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5F504E3A-F486-E0B1-D97B-B0DD988A19C7}"/>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5F504E3A-F486-E0B1-D97B-B0DD988A19C7}"/>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03CF0AF5-5BA6-2AB4-18B4-D4A7B4E7B03B}"/>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03CF0AF5-5BA6-2AB4-18B4-D4A7B4E7B03B}"/>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B54C5569-58B0-AFE6-7838-5BE3E19125C3}"/>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54C5569-58B0-AFE6-7838-5BE3E19125C3}"/>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5F6199A0-D61D-07BB-5485-C8C94F6D3AD9}"/>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5F6199A0-D61D-07BB-5485-C8C94F6D3AD9}"/>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A244B9FF-49D0-02FB-C55D-D69B16FC81D8}"/>
              </a:ext>
            </a:extLst>
          </p:cNvPr>
          <p:cNvGrpSpPr/>
          <p:nvPr/>
        </p:nvGrpSpPr>
        <p:grpSpPr>
          <a:xfrm>
            <a:off x="10489632" y="3633231"/>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5679E9FC-96F0-67A7-0C12-1D5AF2A9987D}"/>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5679E9FC-96F0-67A7-0C12-1D5AF2A9987D}"/>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5179576D-567D-735E-4297-7DFB32A541E1}"/>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5179576D-567D-735E-4297-7DFB32A541E1}"/>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2D998BA3-36AB-C070-7EA0-C0FE044C74E4}"/>
                  </a:ext>
                </a:extLst>
              </p14:cNvPr>
              <p14:cNvContentPartPr/>
              <p14:nvPr/>
            </p14:nvContentPartPr>
            <p14:xfrm>
              <a:off x="12099552" y="6972951"/>
              <a:ext cx="360" cy="360"/>
            </p14:xfrm>
          </p:contentPart>
        </mc:Choice>
        <mc:Fallback xmlns="">
          <p:pic>
            <p:nvPicPr>
              <p:cNvPr id="30" name="Encre 29">
                <a:extLst>
                  <a:ext uri="{FF2B5EF4-FFF2-40B4-BE49-F238E27FC236}">
                    <a16:creationId xmlns:a16="http://schemas.microsoft.com/office/drawing/2014/main" id="{2D998BA3-36AB-C070-7EA0-C0FE044C74E4}"/>
                  </a:ext>
                </a:extLst>
              </p:cNvPr>
              <p:cNvPicPr/>
              <p:nvPr/>
            </p:nvPicPr>
            <p:blipFill>
              <a:blip r:embed="rId7"/>
              <a:stretch>
                <a:fillRect/>
              </a:stretch>
            </p:blipFill>
            <p:spPr>
              <a:xfrm>
                <a:off x="12093432" y="6966831"/>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54B4F99C-A780-94BF-4B3D-61034494C49D}"/>
                  </a:ext>
                </a:extLst>
              </p14:cNvPr>
              <p14:cNvContentPartPr/>
              <p14:nvPr/>
            </p14:nvContentPartPr>
            <p14:xfrm>
              <a:off x="3611472" y="8264991"/>
              <a:ext cx="360" cy="360"/>
            </p14:xfrm>
          </p:contentPart>
        </mc:Choice>
        <mc:Fallback xmlns="">
          <p:pic>
            <p:nvPicPr>
              <p:cNvPr id="31" name="Encre 30">
                <a:extLst>
                  <a:ext uri="{FF2B5EF4-FFF2-40B4-BE49-F238E27FC236}">
                    <a16:creationId xmlns:a16="http://schemas.microsoft.com/office/drawing/2014/main" id="{54B4F99C-A780-94BF-4B3D-61034494C49D}"/>
                  </a:ext>
                </a:extLst>
              </p:cNvPr>
              <p:cNvPicPr/>
              <p:nvPr/>
            </p:nvPicPr>
            <p:blipFill>
              <a:blip r:embed="rId7"/>
              <a:stretch>
                <a:fillRect/>
              </a:stretch>
            </p:blipFill>
            <p:spPr>
              <a:xfrm>
                <a:off x="3605352" y="8258871"/>
                <a:ext cx="12600" cy="12600"/>
              </a:xfrm>
              <a:prstGeom prst="rect">
                <a:avLst/>
              </a:prstGeom>
            </p:spPr>
          </p:pic>
        </mc:Fallback>
      </mc:AlternateContent>
      <p:grpSp>
        <p:nvGrpSpPr>
          <p:cNvPr id="36" name="Groupe 35">
            <a:extLst>
              <a:ext uri="{FF2B5EF4-FFF2-40B4-BE49-F238E27FC236}">
                <a16:creationId xmlns:a16="http://schemas.microsoft.com/office/drawing/2014/main" id="{9E88E581-64C1-D7BE-751E-2283C1F70E59}"/>
              </a:ext>
            </a:extLst>
          </p:cNvPr>
          <p:cNvGrpSpPr/>
          <p:nvPr/>
        </p:nvGrpSpPr>
        <p:grpSpPr>
          <a:xfrm>
            <a:off x="3346449" y="7229312"/>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6BFA64DF-23DF-1B6E-3E77-EE2DE48D4FEA}"/>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6BFA64DF-23DF-1B6E-3E77-EE2DE48D4FEA}"/>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BB6035A3-F0A9-0206-B3E1-7918A20389AB}"/>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BB6035A3-F0A9-0206-B3E1-7918A20389AB}"/>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776F22CE-7412-C25E-9911-8DDA8B4296FD}"/>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776F22CE-7412-C25E-9911-8DDA8B4296FD}"/>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C846E2F3-9055-430E-863C-DC17C8DA472A}"/>
                  </a:ext>
                </a:extLst>
              </p14:cNvPr>
              <p14:cNvContentPartPr/>
              <p14:nvPr/>
            </p14:nvContentPartPr>
            <p14:xfrm>
              <a:off x="2153769" y="5260832"/>
              <a:ext cx="360" cy="360"/>
            </p14:xfrm>
          </p:contentPart>
        </mc:Choice>
        <mc:Fallback xmlns="">
          <p:pic>
            <p:nvPicPr>
              <p:cNvPr id="38" name="Encre 37">
                <a:extLst>
                  <a:ext uri="{FF2B5EF4-FFF2-40B4-BE49-F238E27FC236}">
                    <a16:creationId xmlns:a16="http://schemas.microsoft.com/office/drawing/2014/main" id="{C846E2F3-9055-430E-863C-DC17C8DA472A}"/>
                  </a:ext>
                </a:extLst>
              </p:cNvPr>
              <p:cNvPicPr/>
              <p:nvPr/>
            </p:nvPicPr>
            <p:blipFill>
              <a:blip r:embed="rId7"/>
              <a:stretch>
                <a:fillRect/>
              </a:stretch>
            </p:blipFill>
            <p:spPr>
              <a:xfrm>
                <a:off x="2147649" y="525471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50E1B800-4827-6C27-C8B7-01E87640F118}"/>
                  </a:ext>
                </a:extLst>
              </p14:cNvPr>
              <p14:cNvContentPartPr/>
              <p14:nvPr/>
            </p14:nvContentPartPr>
            <p14:xfrm>
              <a:off x="6347769" y="6950312"/>
              <a:ext cx="360" cy="360"/>
            </p14:xfrm>
          </p:contentPart>
        </mc:Choice>
        <mc:Fallback xmlns="">
          <p:pic>
            <p:nvPicPr>
              <p:cNvPr id="39" name="Encre 38">
                <a:extLst>
                  <a:ext uri="{FF2B5EF4-FFF2-40B4-BE49-F238E27FC236}">
                    <a16:creationId xmlns:a16="http://schemas.microsoft.com/office/drawing/2014/main" id="{50E1B800-4827-6C27-C8B7-01E87640F118}"/>
                  </a:ext>
                </a:extLst>
              </p:cNvPr>
              <p:cNvPicPr/>
              <p:nvPr/>
            </p:nvPicPr>
            <p:blipFill>
              <a:blip r:embed="rId7"/>
              <a:stretch>
                <a:fillRect/>
              </a:stretch>
            </p:blipFill>
            <p:spPr>
              <a:xfrm>
                <a:off x="6341649" y="694419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991C9842-B6FE-7758-87B3-A70A260AAA1E}"/>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991C9842-B6FE-7758-87B3-A70A260AAA1E}"/>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41E3B0F4-D269-94D2-0EE7-C6CA958D5960}"/>
                  </a:ext>
                </a:extLst>
              </p14:cNvPr>
              <p14:cNvContentPartPr/>
              <p14:nvPr/>
            </p14:nvContentPartPr>
            <p14:xfrm>
              <a:off x="5553249" y="4465232"/>
              <a:ext cx="360" cy="360"/>
            </p14:xfrm>
          </p:contentPart>
        </mc:Choice>
        <mc:Fallback xmlns="">
          <p:pic>
            <p:nvPicPr>
              <p:cNvPr id="41" name="Encre 40">
                <a:extLst>
                  <a:ext uri="{FF2B5EF4-FFF2-40B4-BE49-F238E27FC236}">
                    <a16:creationId xmlns:a16="http://schemas.microsoft.com/office/drawing/2014/main" id="{41E3B0F4-D269-94D2-0EE7-C6CA958D5960}"/>
                  </a:ext>
                </a:extLst>
              </p:cNvPr>
              <p:cNvPicPr/>
              <p:nvPr/>
            </p:nvPicPr>
            <p:blipFill>
              <a:blip r:embed="rId7"/>
              <a:stretch>
                <a:fillRect/>
              </a:stretch>
            </p:blipFill>
            <p:spPr>
              <a:xfrm>
                <a:off x="5547129" y="4459112"/>
                <a:ext cx="12600" cy="12600"/>
              </a:xfrm>
              <a:prstGeom prst="rect">
                <a:avLst/>
              </a:prstGeom>
            </p:spPr>
          </p:pic>
        </mc:Fallback>
      </mc:AlternateContent>
      <p:grpSp>
        <p:nvGrpSpPr>
          <p:cNvPr id="44" name="Groupe 43">
            <a:extLst>
              <a:ext uri="{FF2B5EF4-FFF2-40B4-BE49-F238E27FC236}">
                <a16:creationId xmlns:a16="http://schemas.microsoft.com/office/drawing/2014/main" id="{6605CD8C-274C-A56D-4057-494C98B293F8}"/>
              </a:ext>
            </a:extLst>
          </p:cNvPr>
          <p:cNvGrpSpPr/>
          <p:nvPr/>
        </p:nvGrpSpPr>
        <p:grpSpPr>
          <a:xfrm>
            <a:off x="4261209" y="5995952"/>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68E89C1A-3123-E9C5-7888-3F12B487DA91}"/>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68E89C1A-3123-E9C5-7888-3F12B487DA91}"/>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C813E87F-0D81-82E4-2B54-D08AD346F8A2}"/>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C813E87F-0D81-82E4-2B54-D08AD346F8A2}"/>
                    </a:ext>
                  </a:extLst>
                </p:cNvPr>
                <p:cNvPicPr/>
                <p:nvPr/>
              </p:nvPicPr>
              <p:blipFill>
                <a:blip r:embed="rId7"/>
                <a:stretch>
                  <a:fillRect/>
                </a:stretch>
              </p:blipFill>
              <p:spPr>
                <a:xfrm>
                  <a:off x="4228200" y="5062383"/>
                  <a:ext cx="12600" cy="12600"/>
                </a:xfrm>
                <a:prstGeom prst="rect">
                  <a:avLst/>
                </a:prstGeom>
              </p:spPr>
            </p:pic>
          </mc:Fallback>
        </mc:AlternateContent>
      </p:grpSp>
      <p:sp>
        <p:nvSpPr>
          <p:cNvPr id="35" name="ZoneTexte 34">
            <a:extLst>
              <a:ext uri="{FF2B5EF4-FFF2-40B4-BE49-F238E27FC236}">
                <a16:creationId xmlns:a16="http://schemas.microsoft.com/office/drawing/2014/main" id="{E735633A-3149-2DF4-8399-8D28E80ABD88}"/>
              </a:ext>
            </a:extLst>
          </p:cNvPr>
          <p:cNvSpPr txBox="1"/>
          <p:nvPr/>
        </p:nvSpPr>
        <p:spPr>
          <a:xfrm>
            <a:off x="15018379" y="1946942"/>
            <a:ext cx="184731" cy="1107996"/>
          </a:xfrm>
          <a:prstGeom prst="rect">
            <a:avLst/>
          </a:prstGeom>
          <a:noFill/>
        </p:spPr>
        <p:txBody>
          <a:bodyPr wrap="none" rtlCol="0">
            <a:spAutoFit/>
          </a:bodyPr>
          <a:lstStyle/>
          <a:p>
            <a:pPr marL="0" algn="r" defTabSz="914400" rtl="1" eaLnBrk="1" latinLnBrk="0" hangingPunct="1"/>
            <a:endParaRPr lang="fr-FR" sz="6600" dirty="0"/>
          </a:p>
        </p:txBody>
      </p:sp>
      <p:sp>
        <p:nvSpPr>
          <p:cNvPr id="11" name="Rectangle 10">
            <a:extLst>
              <a:ext uri="{FF2B5EF4-FFF2-40B4-BE49-F238E27FC236}">
                <a16:creationId xmlns:a16="http://schemas.microsoft.com/office/drawing/2014/main" id="{CE3094F6-D40C-8DDA-8A38-14307E0A4F0E}"/>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0" name="TextBox 24">
            <a:extLst>
              <a:ext uri="{FF2B5EF4-FFF2-40B4-BE49-F238E27FC236}">
                <a16:creationId xmlns:a16="http://schemas.microsoft.com/office/drawing/2014/main" id="{8F7AB10F-FE4E-510F-1542-D712DF522763}"/>
              </a:ext>
            </a:extLst>
          </p:cNvPr>
          <p:cNvSpPr txBox="1"/>
          <p:nvPr/>
        </p:nvSpPr>
        <p:spPr>
          <a:xfrm>
            <a:off x="2406289" y="48452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3" name="TextBox 26">
            <a:extLst>
              <a:ext uri="{FF2B5EF4-FFF2-40B4-BE49-F238E27FC236}">
                <a16:creationId xmlns:a16="http://schemas.microsoft.com/office/drawing/2014/main" id="{D8FF1585-6AC2-3C03-7B60-4E8892B30BB2}"/>
              </a:ext>
            </a:extLst>
          </p:cNvPr>
          <p:cNvSpPr txBox="1"/>
          <p:nvPr/>
        </p:nvSpPr>
        <p:spPr>
          <a:xfrm>
            <a:off x="3226222" y="3652219"/>
            <a:ext cx="11438697"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 خصائص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2" name="Freeform 6">
            <a:extLst>
              <a:ext uri="{FF2B5EF4-FFF2-40B4-BE49-F238E27FC236}">
                <a16:creationId xmlns:a16="http://schemas.microsoft.com/office/drawing/2014/main" id="{8DEC3C0B-3194-070A-02E4-8BB7EA80B54B}"/>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F5EAF03D-00FF-1D21-8A8E-7C78BB848A8D}"/>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9E1BBDDA-EA05-5D28-CE11-0BDA3280082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5" name="TextBox 15">
              <a:extLst>
                <a:ext uri="{FF2B5EF4-FFF2-40B4-BE49-F238E27FC236}">
                  <a16:creationId xmlns:a16="http://schemas.microsoft.com/office/drawing/2014/main" id="{93CB4AAC-7F26-7553-C58A-4E9F0994B0B5}"/>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4518256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08BE2-73D8-71C0-008D-712B03D44229}"/>
            </a:ext>
          </a:extLst>
        </p:cNvPr>
        <p:cNvGrpSpPr/>
        <p:nvPr/>
      </p:nvGrpSpPr>
      <p:grpSpPr>
        <a:xfrm>
          <a:off x="0" y="0"/>
          <a:ext cx="0" cy="0"/>
          <a:chOff x="0" y="0"/>
          <a:chExt cx="0" cy="0"/>
        </a:xfrm>
      </p:grpSpPr>
      <p:sp>
        <p:nvSpPr>
          <p:cNvPr id="95" name="ZoneTexte 94">
            <a:extLst>
              <a:ext uri="{FF2B5EF4-FFF2-40B4-BE49-F238E27FC236}">
                <a16:creationId xmlns:a16="http://schemas.microsoft.com/office/drawing/2014/main" id="{E8FD3B84-F5F9-3FFC-A82A-187F0C9B422E}"/>
              </a:ext>
            </a:extLst>
          </p:cNvPr>
          <p:cNvSpPr txBox="1"/>
          <p:nvPr/>
        </p:nvSpPr>
        <p:spPr>
          <a:xfrm>
            <a:off x="555550" y="3820061"/>
            <a:ext cx="9778694" cy="1323439"/>
          </a:xfrm>
          <a:prstGeom prst="rect">
            <a:avLst/>
          </a:prstGeom>
          <a:noFill/>
        </p:spPr>
        <p:txBody>
          <a:bodyPr wrap="square">
            <a:spAutoFit/>
          </a:bodyPr>
          <a:lstStyle/>
          <a:p>
            <a:pPr algn="ctr" rtl="1">
              <a:spcBef>
                <a:spcPct val="0"/>
              </a:spcBef>
            </a:pPr>
            <a:r>
              <a:rPr lang="ar-MA" sz="80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عصف ذهني </a:t>
            </a:r>
          </a:p>
        </p:txBody>
      </p:sp>
      <p:pic>
        <p:nvPicPr>
          <p:cNvPr id="2" name="Picture 8">
            <a:extLst>
              <a:ext uri="{FF2B5EF4-FFF2-40B4-BE49-F238E27FC236}">
                <a16:creationId xmlns:a16="http://schemas.microsoft.com/office/drawing/2014/main" id="{4F34CAC8-C5B0-9880-A7C1-814B21FB6CD6}"/>
              </a:ext>
            </a:extLst>
          </p:cNvPr>
          <p:cNvPicPr>
            <a:picLocks noChangeAspect="1"/>
          </p:cNvPicPr>
          <p:nvPr/>
        </p:nvPicPr>
        <p:blipFill>
          <a:blip r:embed="rId3"/>
          <a:stretch>
            <a:fillRect/>
          </a:stretch>
        </p:blipFill>
        <p:spPr>
          <a:xfrm>
            <a:off x="11506200" y="3509876"/>
            <a:ext cx="5724819" cy="558193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a:extLst>
              <a:ext uri="{FF2B5EF4-FFF2-40B4-BE49-F238E27FC236}">
                <a16:creationId xmlns:a16="http://schemas.microsoft.com/office/drawing/2014/main" id="{4F7DDA0C-3290-AD5E-A135-0B3869656BFA}"/>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5" name="TextBox 24">
            <a:extLst>
              <a:ext uri="{FF2B5EF4-FFF2-40B4-BE49-F238E27FC236}">
                <a16:creationId xmlns:a16="http://schemas.microsoft.com/office/drawing/2014/main" id="{94888ECC-4E2A-A4E4-8191-92F352318B42}"/>
              </a:ext>
            </a:extLst>
          </p:cNvPr>
          <p:cNvSpPr txBox="1"/>
          <p:nvPr/>
        </p:nvSpPr>
        <p:spPr>
          <a:xfrm>
            <a:off x="2406289" y="48452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 name="Freeform 22">
            <a:extLst>
              <a:ext uri="{FF2B5EF4-FFF2-40B4-BE49-F238E27FC236}">
                <a16:creationId xmlns:a16="http://schemas.microsoft.com/office/drawing/2014/main" id="{CDAF1844-0292-DB7A-CF0B-E1FF72323846}"/>
              </a:ext>
            </a:extLst>
          </p:cNvPr>
          <p:cNvSpPr/>
          <p:nvPr/>
        </p:nvSpPr>
        <p:spPr>
          <a:xfrm rot="-10800000">
            <a:off x="11887200" y="942053"/>
            <a:ext cx="6553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dirty="0"/>
          </a:p>
        </p:txBody>
      </p:sp>
      <p:sp>
        <p:nvSpPr>
          <p:cNvPr id="7" name="TextBox 34">
            <a:extLst>
              <a:ext uri="{FF2B5EF4-FFF2-40B4-BE49-F238E27FC236}">
                <a16:creationId xmlns:a16="http://schemas.microsoft.com/office/drawing/2014/main" id="{76C6B3A3-2D38-E56F-8506-A76081E2CCB7}"/>
              </a:ext>
            </a:extLst>
          </p:cNvPr>
          <p:cNvSpPr txBox="1"/>
          <p:nvPr/>
        </p:nvSpPr>
        <p:spPr>
          <a:xfrm>
            <a:off x="12710412" y="1655759"/>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الورشة الثالثة: رائز الموضعة</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TextBox 35">
            <a:extLst>
              <a:ext uri="{FF2B5EF4-FFF2-40B4-BE49-F238E27FC236}">
                <a16:creationId xmlns:a16="http://schemas.microsoft.com/office/drawing/2014/main" id="{1E167D9F-E872-825A-BE52-0C249E33A5DC}"/>
              </a:ext>
            </a:extLst>
          </p:cNvPr>
          <p:cNvSpPr txBox="1"/>
          <p:nvPr/>
        </p:nvSpPr>
        <p:spPr>
          <a:xfrm>
            <a:off x="253876" y="5885345"/>
            <a:ext cx="10382043" cy="830997"/>
          </a:xfrm>
          <a:prstGeom prst="rect">
            <a:avLst/>
          </a:prstGeom>
        </p:spPr>
        <p:txBody>
          <a:bodyPr wrap="square" lIns="0" tIns="0" rIns="0" bIns="0" rtlCol="0" anchor="t">
            <a:spAutoFit/>
          </a:bodyPr>
          <a:lstStyle/>
          <a:p>
            <a:pPr algn="ctr" rtl="1"/>
            <a:r>
              <a:rPr lang="ar-EG" sz="5400" b="1" dirty="0">
                <a:solidFill>
                  <a:srgbClr val="000000"/>
                </a:solidFill>
                <a:latin typeface="Microsoft Uighur" panose="02000000000000000000" pitchFamily="2" charset="-78"/>
                <a:ea typeface="Traditional Arabic Bold"/>
                <a:cs typeface="Microsoft Uighur" panose="02000000000000000000" pitchFamily="2" charset="-78"/>
                <a:sym typeface="Traditional Arabic Bold"/>
                <a:rtl/>
              </a:rPr>
              <a:t>الهدف: التعرف على أهمية التقويم في مسار اتخاد القرارات </a:t>
            </a:r>
          </a:p>
        </p:txBody>
      </p:sp>
    </p:spTree>
    <p:extLst>
      <p:ext uri="{BB962C8B-B14F-4D97-AF65-F5344CB8AC3E}">
        <p14:creationId xmlns:p14="http://schemas.microsoft.com/office/powerpoint/2010/main" val="3696828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3228F-F1CA-3FB1-857F-E194E949C50D}"/>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1BDDAB43-391D-BFCB-882C-D08621E4A7BF}"/>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A88CAE9C-2868-1460-99D3-4340D060E7E9}"/>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6" name="Rectangle 5">
            <a:extLst>
              <a:ext uri="{FF2B5EF4-FFF2-40B4-BE49-F238E27FC236}">
                <a16:creationId xmlns:a16="http://schemas.microsoft.com/office/drawing/2014/main" id="{5C865FB2-C826-68A9-CB24-1AA62F632897}"/>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4" name="Freeform 22">
            <a:extLst>
              <a:ext uri="{FF2B5EF4-FFF2-40B4-BE49-F238E27FC236}">
                <a16:creationId xmlns:a16="http://schemas.microsoft.com/office/drawing/2014/main" id="{480EBE22-B25C-DF6A-84C3-8F867011A8D3}"/>
              </a:ext>
            </a:extLst>
          </p:cNvPr>
          <p:cNvSpPr/>
          <p:nvPr/>
        </p:nvSpPr>
        <p:spPr>
          <a:xfrm rot="-10800000">
            <a:off x="11201400" y="743583"/>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5B632661-55CC-9BE6-6C88-7A2B46079A57}"/>
              </a:ext>
            </a:extLst>
          </p:cNvPr>
          <p:cNvSpPr txBox="1"/>
          <p:nvPr/>
        </p:nvSpPr>
        <p:spPr>
          <a:xfrm>
            <a:off x="12248043" y="1420477"/>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تعريف رائز الموضعة</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24">
            <a:extLst>
              <a:ext uri="{FF2B5EF4-FFF2-40B4-BE49-F238E27FC236}">
                <a16:creationId xmlns:a16="http://schemas.microsoft.com/office/drawing/2014/main" id="{43A1F04A-DD76-318E-F263-8DFBBC3336EB}"/>
              </a:ext>
            </a:extLst>
          </p:cNvPr>
          <p:cNvSpPr txBox="1"/>
          <p:nvPr/>
        </p:nvSpPr>
        <p:spPr>
          <a:xfrm>
            <a:off x="2272836" y="339011"/>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3" name="Google Shape;220;p23" descr="image.png">
            <a:extLst>
              <a:ext uri="{FF2B5EF4-FFF2-40B4-BE49-F238E27FC236}">
                <a16:creationId xmlns:a16="http://schemas.microsoft.com/office/drawing/2014/main" id="{618AAB7F-93E7-C895-6FBE-E7E57D3EC008}"/>
              </a:ext>
            </a:extLst>
          </p:cNvPr>
          <p:cNvPicPr preferRelativeResize="0"/>
          <p:nvPr/>
        </p:nvPicPr>
        <p:blipFill rotWithShape="1">
          <a:blip r:embed="rId6">
            <a:alphaModFix/>
          </a:blip>
          <a:srcRect/>
          <a:stretch/>
        </p:blipFill>
        <p:spPr>
          <a:xfrm>
            <a:off x="1691220" y="3103008"/>
            <a:ext cx="14241796" cy="6082410"/>
          </a:xfrm>
          <a:prstGeom prst="rect">
            <a:avLst/>
          </a:prstGeom>
          <a:noFill/>
          <a:ln>
            <a:noFill/>
          </a:ln>
        </p:spPr>
      </p:pic>
      <p:sp>
        <p:nvSpPr>
          <p:cNvPr id="17" name="ZoneTexte 16">
            <a:extLst>
              <a:ext uri="{FF2B5EF4-FFF2-40B4-BE49-F238E27FC236}">
                <a16:creationId xmlns:a16="http://schemas.microsoft.com/office/drawing/2014/main" id="{B9A5F7E5-D543-C43B-6A1D-57B68382973E}"/>
              </a:ext>
            </a:extLst>
          </p:cNvPr>
          <p:cNvSpPr txBox="1"/>
          <p:nvPr/>
        </p:nvSpPr>
        <p:spPr>
          <a:xfrm>
            <a:off x="1933280" y="3579746"/>
            <a:ext cx="13757678" cy="5632311"/>
          </a:xfrm>
          <a:prstGeom prst="rect">
            <a:avLst/>
          </a:prstGeom>
          <a:noFill/>
        </p:spPr>
        <p:txBody>
          <a:bodyPr wrap="square">
            <a:spAutoFit/>
          </a:bodyPr>
          <a:lstStyle/>
          <a:p>
            <a:pPr marL="857250" indent="-857250" algn="just" rtl="1">
              <a:buFont typeface="Arial" panose="020B0604020202020204" pitchFamily="34" charset="0"/>
              <a:buChar char="•"/>
            </a:pPr>
            <a:r>
              <a:rPr lang="ar-MA" sz="6000" dirty="0">
                <a:latin typeface="Microsoft Uighur" panose="02000000000000000000" pitchFamily="2" charset="-78"/>
                <a:cs typeface="Microsoft Uighur" panose="02000000000000000000" pitchFamily="2" charset="-78"/>
                <a:rtl/>
              </a:rPr>
              <a:t>أداة تقييم </a:t>
            </a:r>
            <a:r>
              <a:rPr lang="ar-MA" sz="6000" b="1" dirty="0">
                <a:solidFill>
                  <a:srgbClr val="C00000"/>
                </a:solidFill>
                <a:latin typeface="Microsoft Uighur" panose="02000000000000000000" pitchFamily="2" charset="-78"/>
                <a:cs typeface="Microsoft Uighur" panose="02000000000000000000" pitchFamily="2" charset="-78"/>
                <a:rtl/>
              </a:rPr>
              <a:t>لتحديد المستوى الحقيقي لأداء </a:t>
            </a:r>
            <a:r>
              <a:rPr lang="ar-MA" sz="6000" dirty="0">
                <a:latin typeface="Microsoft Uighur" panose="02000000000000000000" pitchFamily="2" charset="-78"/>
                <a:cs typeface="Microsoft Uighur" panose="02000000000000000000" pitchFamily="2" charset="-78"/>
                <a:rtl/>
              </a:rPr>
              <a:t>المتعلم. يهدف </a:t>
            </a:r>
            <a:r>
              <a:rPr lang="ar-MA" sz="6000" b="1" dirty="0">
                <a:solidFill>
                  <a:srgbClr val="C00000"/>
                </a:solidFill>
                <a:latin typeface="Microsoft Uighur" panose="02000000000000000000" pitchFamily="2" charset="-78"/>
                <a:cs typeface="Microsoft Uighur" panose="02000000000000000000" pitchFamily="2" charset="-78"/>
                <a:rtl/>
              </a:rPr>
              <a:t>الكشف</a:t>
            </a:r>
            <a:r>
              <a:rPr lang="ar-MA" sz="6000" dirty="0">
                <a:latin typeface="Microsoft Uighur" panose="02000000000000000000" pitchFamily="2" charset="-78"/>
                <a:cs typeface="Microsoft Uighur" panose="02000000000000000000" pitchFamily="2" charset="-78"/>
                <a:rtl/>
              </a:rPr>
              <a:t> عن التعلمات الأساس التي </a:t>
            </a:r>
            <a:r>
              <a:rPr lang="ar-MA" sz="6000" b="1" dirty="0">
                <a:solidFill>
                  <a:srgbClr val="C00000"/>
                </a:solidFill>
                <a:latin typeface="Microsoft Uighur" panose="02000000000000000000" pitchFamily="2" charset="-78"/>
                <a:cs typeface="Microsoft Uighur" panose="02000000000000000000" pitchFamily="2" charset="-78"/>
                <a:rtl/>
              </a:rPr>
              <a:t>يتحكم فيها المتعلم بثقة كبيرة </a:t>
            </a:r>
            <a:r>
              <a:rPr lang="ar-MA" sz="6000" dirty="0">
                <a:latin typeface="Microsoft Uighur" panose="02000000000000000000" pitchFamily="2" charset="-78"/>
                <a:cs typeface="Microsoft Uighur" panose="02000000000000000000" pitchFamily="2" charset="-78"/>
                <a:rtl/>
              </a:rPr>
              <a:t>بحيث لا يحتاج مجهودا إضافيا لتذكرها. </a:t>
            </a:r>
          </a:p>
          <a:p>
            <a:pPr marL="857250" indent="-857250" algn="just" rtl="1">
              <a:buFont typeface="Arial" panose="020B0604020202020204" pitchFamily="34" charset="0"/>
              <a:buChar char="•"/>
            </a:pPr>
            <a:r>
              <a:rPr lang="ar-MA" sz="6000" dirty="0">
                <a:latin typeface="Microsoft Uighur" panose="02000000000000000000" pitchFamily="2" charset="-78"/>
                <a:cs typeface="Microsoft Uighur" panose="02000000000000000000" pitchFamily="2" charset="-78"/>
                <a:rtl/>
              </a:rPr>
              <a:t>يتم </a:t>
            </a:r>
            <a:r>
              <a:rPr lang="ar-MA" sz="6000" b="1" dirty="0">
                <a:solidFill>
                  <a:srgbClr val="C00000"/>
                </a:solidFill>
                <a:latin typeface="Microsoft Uighur" panose="02000000000000000000" pitchFamily="2" charset="-78"/>
                <a:cs typeface="Microsoft Uighur" panose="02000000000000000000" pitchFamily="2" charset="-78"/>
                <a:rtl/>
              </a:rPr>
              <a:t>استثمار</a:t>
            </a:r>
            <a:r>
              <a:rPr lang="ar-MA" sz="6000" dirty="0">
                <a:latin typeface="Microsoft Uighur" panose="02000000000000000000" pitchFamily="2" charset="-78"/>
                <a:cs typeface="Microsoft Uighur" panose="02000000000000000000" pitchFamily="2" charset="-78"/>
                <a:rtl/>
              </a:rPr>
              <a:t> نتائجه </a:t>
            </a:r>
            <a:r>
              <a:rPr lang="ar-MA" sz="6000" b="1" dirty="0">
                <a:solidFill>
                  <a:srgbClr val="C00000"/>
                </a:solidFill>
                <a:latin typeface="Microsoft Uighur" panose="02000000000000000000" pitchFamily="2" charset="-78"/>
                <a:cs typeface="Microsoft Uighur" panose="02000000000000000000" pitchFamily="2" charset="-78"/>
                <a:rtl/>
              </a:rPr>
              <a:t>لموضعة</a:t>
            </a:r>
            <a:r>
              <a:rPr lang="ar-MA" sz="6000" dirty="0">
                <a:latin typeface="Microsoft Uighur" panose="02000000000000000000" pitchFamily="2" charset="-78"/>
                <a:cs typeface="Microsoft Uighur" panose="02000000000000000000" pitchFamily="2" charset="-78"/>
                <a:rtl/>
              </a:rPr>
              <a:t> المتعلم في مستواه الحقيقي مما يُمَكن من </a:t>
            </a:r>
            <a:r>
              <a:rPr lang="ar-MA" sz="6000" b="1" dirty="0">
                <a:solidFill>
                  <a:srgbClr val="C00000"/>
                </a:solidFill>
                <a:latin typeface="Microsoft Uighur" panose="02000000000000000000" pitchFamily="2" charset="-78"/>
                <a:cs typeface="Microsoft Uighur" panose="02000000000000000000" pitchFamily="2" charset="-78"/>
                <a:rtl/>
              </a:rPr>
              <a:t>تفييئ المتعلمين </a:t>
            </a:r>
            <a:r>
              <a:rPr lang="ar-MA" sz="6000" dirty="0">
                <a:latin typeface="Microsoft Uighur" panose="02000000000000000000" pitchFamily="2" charset="-78"/>
                <a:cs typeface="Microsoft Uighur" panose="02000000000000000000" pitchFamily="2" charset="-78"/>
                <a:rtl/>
              </a:rPr>
              <a:t>حسب مستويات أدائهم ضمن </a:t>
            </a:r>
            <a:r>
              <a:rPr lang="ar-MA" sz="6000" b="1" dirty="0">
                <a:solidFill>
                  <a:srgbClr val="C00000"/>
                </a:solidFill>
                <a:latin typeface="Microsoft Uighur" panose="02000000000000000000" pitchFamily="2" charset="-78"/>
                <a:cs typeface="Microsoft Uighur" panose="02000000000000000000" pitchFamily="2" charset="-78"/>
                <a:rtl/>
              </a:rPr>
              <a:t>مجموعات دعم متقاربة المستوى وعالية التجانس</a:t>
            </a:r>
            <a:r>
              <a:rPr lang="ar-MA" sz="6000" dirty="0">
                <a:latin typeface="Microsoft Uighur" panose="02000000000000000000" pitchFamily="2" charset="-78"/>
                <a:cs typeface="Microsoft Uighur" panose="02000000000000000000" pitchFamily="2" charset="-78"/>
                <a:rtl/>
              </a:rPr>
              <a:t>.</a:t>
            </a:r>
          </a:p>
        </p:txBody>
      </p:sp>
    </p:spTree>
    <p:extLst>
      <p:ext uri="{BB962C8B-B14F-4D97-AF65-F5344CB8AC3E}">
        <p14:creationId xmlns:p14="http://schemas.microsoft.com/office/powerpoint/2010/main" val="6029283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A7628-FF5D-904E-E652-2C49B0E1584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E4360A-093E-E3DE-E390-802DA9B40E70}"/>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A8ABF54-BB75-3024-636A-813E2983580A}"/>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4BEA3559-88C4-EA05-2A90-8C2B11D0AB51}"/>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135B5D8-DB7D-13B9-50C0-A61A0A049A0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8260BF1-B9A4-732B-E884-F5B8EF1E117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2E9C1152-A322-F9BF-1C3E-C24B87F6EC9E}"/>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E142FA76-5E2F-7C88-9C02-C5C7004A2386}"/>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523CD1C8-4CD8-76D2-E31E-6DC80D06595B}"/>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AAD57EA8-A04C-F435-56F7-1BD30FC18A6A}"/>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76069871-15E9-A318-B1B0-6127A70666C7}"/>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EF1ADE6D-0ECB-870D-CE9C-A633E885BA64}"/>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2E10F780-64CC-DA53-1C30-70314611CFBF}"/>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2E10F780-64CC-DA53-1C30-70314611CFBF}"/>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6D0ECC8C-BE98-0A78-E9AF-40CE1FAD90E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6D0ECC8C-BE98-0A78-E9AF-40CE1FAD90EA}"/>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156563CE-9EE8-E163-3C55-6EFD45D7D3E3}"/>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156563CE-9EE8-E163-3C55-6EFD45D7D3E3}"/>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7CB591D5-5EBB-B4CD-A0A0-9B094DD0F30B}"/>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7CB591D5-5EBB-B4CD-A0A0-9B094DD0F30B}"/>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396CE3CC-1708-7D82-34AC-D8C585E01CCF}"/>
              </a:ext>
            </a:extLst>
          </p:cNvPr>
          <p:cNvGrpSpPr/>
          <p:nvPr/>
        </p:nvGrpSpPr>
        <p:grpSpPr>
          <a:xfrm>
            <a:off x="10489632" y="3371979"/>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174697E2-EB24-1C25-1678-1804D1A71E5F}"/>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174697E2-EB24-1C25-1678-1804D1A71E5F}"/>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B6E7C559-5516-2A83-3C24-CF0DA700416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B6E7C559-5516-2A83-3C24-CF0DA7004163}"/>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C9B46FE6-F8DF-7D20-1C0B-A9837ED9043C}"/>
                  </a:ext>
                </a:extLst>
              </p14:cNvPr>
              <p14:cNvContentPartPr/>
              <p14:nvPr/>
            </p14:nvContentPartPr>
            <p14:xfrm>
              <a:off x="12099552" y="6711699"/>
              <a:ext cx="360" cy="360"/>
            </p14:xfrm>
          </p:contentPart>
        </mc:Choice>
        <mc:Fallback xmlns="">
          <p:pic>
            <p:nvPicPr>
              <p:cNvPr id="30" name="Encre 29">
                <a:extLst>
                  <a:ext uri="{FF2B5EF4-FFF2-40B4-BE49-F238E27FC236}">
                    <a16:creationId xmlns:a16="http://schemas.microsoft.com/office/drawing/2014/main" id="{C9B46FE6-F8DF-7D20-1C0B-A9837ED9043C}"/>
                  </a:ext>
                </a:extLst>
              </p:cNvPr>
              <p:cNvPicPr/>
              <p:nvPr/>
            </p:nvPicPr>
            <p:blipFill>
              <a:blip r:embed="rId7"/>
              <a:stretch>
                <a:fillRect/>
              </a:stretch>
            </p:blipFill>
            <p:spPr>
              <a:xfrm>
                <a:off x="12093432" y="670557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31" name="Encre 30">
                <a:extLst>
                  <a:ext uri="{FF2B5EF4-FFF2-40B4-BE49-F238E27FC236}">
                    <a16:creationId xmlns:a16="http://schemas.microsoft.com/office/drawing/2014/main" id="{27A7340A-9429-8A6D-8270-E283BF207FF8}"/>
                  </a:ext>
                </a:extLst>
              </p14:cNvPr>
              <p14:cNvContentPartPr/>
              <p14:nvPr/>
            </p14:nvContentPartPr>
            <p14:xfrm>
              <a:off x="3611472" y="8003739"/>
              <a:ext cx="360" cy="360"/>
            </p14:xfrm>
          </p:contentPart>
        </mc:Choice>
        <mc:Fallback xmlns="">
          <p:pic>
            <p:nvPicPr>
              <p:cNvPr id="31" name="Encre 30">
                <a:extLst>
                  <a:ext uri="{FF2B5EF4-FFF2-40B4-BE49-F238E27FC236}">
                    <a16:creationId xmlns:a16="http://schemas.microsoft.com/office/drawing/2014/main" id="{27A7340A-9429-8A6D-8270-E283BF207FF8}"/>
                  </a:ext>
                </a:extLst>
              </p:cNvPr>
              <p:cNvPicPr/>
              <p:nvPr/>
            </p:nvPicPr>
            <p:blipFill>
              <a:blip r:embed="rId7"/>
              <a:stretch>
                <a:fillRect/>
              </a:stretch>
            </p:blipFill>
            <p:spPr>
              <a:xfrm>
                <a:off x="3605352" y="7997619"/>
                <a:ext cx="12600" cy="12600"/>
              </a:xfrm>
              <a:prstGeom prst="rect">
                <a:avLst/>
              </a:prstGeom>
            </p:spPr>
          </p:pic>
        </mc:Fallback>
      </mc:AlternateContent>
      <p:grpSp>
        <p:nvGrpSpPr>
          <p:cNvPr id="36" name="Groupe 35">
            <a:extLst>
              <a:ext uri="{FF2B5EF4-FFF2-40B4-BE49-F238E27FC236}">
                <a16:creationId xmlns:a16="http://schemas.microsoft.com/office/drawing/2014/main" id="{3D059DB0-0509-A440-5B64-D4D8051F07D2}"/>
              </a:ext>
            </a:extLst>
          </p:cNvPr>
          <p:cNvGrpSpPr/>
          <p:nvPr/>
        </p:nvGrpSpPr>
        <p:grpSpPr>
          <a:xfrm>
            <a:off x="3346449" y="6968060"/>
            <a:ext cx="360" cy="360"/>
            <a:chOff x="3319560" y="6301863"/>
            <a:chExt cx="360" cy="360"/>
          </a:xfrm>
        </p:grpSpPr>
        <mc:AlternateContent xmlns:mc="http://schemas.openxmlformats.org/markup-compatibility/2006" xmlns:p14="http://schemas.microsoft.com/office/powerpoint/2010/main">
          <mc:Choice Requires="p14">
            <p:contentPart p14:bwMode="auto" r:id="rId15">
              <p14:nvContentPartPr>
                <p14:cNvPr id="32" name="Encre 31">
                  <a:extLst>
                    <a:ext uri="{FF2B5EF4-FFF2-40B4-BE49-F238E27FC236}">
                      <a16:creationId xmlns:a16="http://schemas.microsoft.com/office/drawing/2014/main" id="{E98B5757-D0A0-03DB-C31D-9967DBD3DDC1}"/>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98B5757-D0A0-03DB-C31D-9967DBD3DDC1}"/>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33" name="Encre 32">
                  <a:extLst>
                    <a:ext uri="{FF2B5EF4-FFF2-40B4-BE49-F238E27FC236}">
                      <a16:creationId xmlns:a16="http://schemas.microsoft.com/office/drawing/2014/main" id="{D7F91576-876D-59DE-9390-BCB6C229ECEF}"/>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D7F91576-876D-59DE-9390-BCB6C229ECEF}"/>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37" name="Encre 36">
                <a:extLst>
                  <a:ext uri="{FF2B5EF4-FFF2-40B4-BE49-F238E27FC236}">
                    <a16:creationId xmlns:a16="http://schemas.microsoft.com/office/drawing/2014/main" id="{FD00FF6D-701E-7EEE-2BC2-5D5FEAB2EF59}"/>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FD00FF6D-701E-7EEE-2BC2-5D5FEAB2EF59}"/>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38" name="Encre 37">
                <a:extLst>
                  <a:ext uri="{FF2B5EF4-FFF2-40B4-BE49-F238E27FC236}">
                    <a16:creationId xmlns:a16="http://schemas.microsoft.com/office/drawing/2014/main" id="{B86610F0-F576-8A2A-2E13-EF3FF1878AA7}"/>
                  </a:ext>
                </a:extLst>
              </p14:cNvPr>
              <p14:cNvContentPartPr/>
              <p14:nvPr/>
            </p14:nvContentPartPr>
            <p14:xfrm>
              <a:off x="2153769" y="4999580"/>
              <a:ext cx="360" cy="360"/>
            </p14:xfrm>
          </p:contentPart>
        </mc:Choice>
        <mc:Fallback xmlns="">
          <p:pic>
            <p:nvPicPr>
              <p:cNvPr id="38" name="Encre 37">
                <a:extLst>
                  <a:ext uri="{FF2B5EF4-FFF2-40B4-BE49-F238E27FC236}">
                    <a16:creationId xmlns:a16="http://schemas.microsoft.com/office/drawing/2014/main" id="{B86610F0-F576-8A2A-2E13-EF3FF1878AA7}"/>
                  </a:ext>
                </a:extLst>
              </p:cNvPr>
              <p:cNvPicPr/>
              <p:nvPr/>
            </p:nvPicPr>
            <p:blipFill>
              <a:blip r:embed="rId7"/>
              <a:stretch>
                <a:fillRect/>
              </a:stretch>
            </p:blipFill>
            <p:spPr>
              <a:xfrm>
                <a:off x="2147649" y="49934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9" name="Encre 38">
                <a:extLst>
                  <a:ext uri="{FF2B5EF4-FFF2-40B4-BE49-F238E27FC236}">
                    <a16:creationId xmlns:a16="http://schemas.microsoft.com/office/drawing/2014/main" id="{31304D1E-E240-414C-266D-5B163B1B4DBA}"/>
                  </a:ext>
                </a:extLst>
              </p14:cNvPr>
              <p14:cNvContentPartPr/>
              <p14:nvPr/>
            </p14:nvContentPartPr>
            <p14:xfrm>
              <a:off x="6347769" y="6689060"/>
              <a:ext cx="360" cy="360"/>
            </p14:xfrm>
          </p:contentPart>
        </mc:Choice>
        <mc:Fallback xmlns="">
          <p:pic>
            <p:nvPicPr>
              <p:cNvPr id="39" name="Encre 38">
                <a:extLst>
                  <a:ext uri="{FF2B5EF4-FFF2-40B4-BE49-F238E27FC236}">
                    <a16:creationId xmlns:a16="http://schemas.microsoft.com/office/drawing/2014/main" id="{31304D1E-E240-414C-266D-5B163B1B4DBA}"/>
                  </a:ext>
                </a:extLst>
              </p:cNvPr>
              <p:cNvPicPr/>
              <p:nvPr/>
            </p:nvPicPr>
            <p:blipFill>
              <a:blip r:embed="rId7"/>
              <a:stretch>
                <a:fillRect/>
              </a:stretch>
            </p:blipFill>
            <p:spPr>
              <a:xfrm>
                <a:off x="6341649" y="66829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40" name="Encre 39">
                <a:extLst>
                  <a:ext uri="{FF2B5EF4-FFF2-40B4-BE49-F238E27FC236}">
                    <a16:creationId xmlns:a16="http://schemas.microsoft.com/office/drawing/2014/main" id="{6CD5970A-8D02-105E-2523-C62C3629BBDC}"/>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6CD5970A-8D02-105E-2523-C62C3629BBDC}"/>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1" name="Encre 40">
                <a:extLst>
                  <a:ext uri="{FF2B5EF4-FFF2-40B4-BE49-F238E27FC236}">
                    <a16:creationId xmlns:a16="http://schemas.microsoft.com/office/drawing/2014/main" id="{F39B07D9-E078-023E-3BD3-73C5254838F6}"/>
                  </a:ext>
                </a:extLst>
              </p14:cNvPr>
              <p14:cNvContentPartPr/>
              <p14:nvPr/>
            </p14:nvContentPartPr>
            <p14:xfrm>
              <a:off x="5553249" y="4203980"/>
              <a:ext cx="360" cy="360"/>
            </p14:xfrm>
          </p:contentPart>
        </mc:Choice>
        <mc:Fallback xmlns="">
          <p:pic>
            <p:nvPicPr>
              <p:cNvPr id="41" name="Encre 40">
                <a:extLst>
                  <a:ext uri="{FF2B5EF4-FFF2-40B4-BE49-F238E27FC236}">
                    <a16:creationId xmlns:a16="http://schemas.microsoft.com/office/drawing/2014/main" id="{F39B07D9-E078-023E-3BD3-73C5254838F6}"/>
                  </a:ext>
                </a:extLst>
              </p:cNvPr>
              <p:cNvPicPr/>
              <p:nvPr/>
            </p:nvPicPr>
            <p:blipFill>
              <a:blip r:embed="rId7"/>
              <a:stretch>
                <a:fillRect/>
              </a:stretch>
            </p:blipFill>
            <p:spPr>
              <a:xfrm>
                <a:off x="5547129" y="4197860"/>
                <a:ext cx="12600" cy="12600"/>
              </a:xfrm>
              <a:prstGeom prst="rect">
                <a:avLst/>
              </a:prstGeom>
            </p:spPr>
          </p:pic>
        </mc:Fallback>
      </mc:AlternateContent>
      <p:grpSp>
        <p:nvGrpSpPr>
          <p:cNvPr id="44" name="Groupe 43">
            <a:extLst>
              <a:ext uri="{FF2B5EF4-FFF2-40B4-BE49-F238E27FC236}">
                <a16:creationId xmlns:a16="http://schemas.microsoft.com/office/drawing/2014/main" id="{5C80E485-00CE-9662-DEA3-B3E4F050D5A5}"/>
              </a:ext>
            </a:extLst>
          </p:cNvPr>
          <p:cNvGrpSpPr/>
          <p:nvPr/>
        </p:nvGrpSpPr>
        <p:grpSpPr>
          <a:xfrm>
            <a:off x="4261209" y="5734700"/>
            <a:ext cx="360" cy="360"/>
            <a:chOff x="4234320" y="5068503"/>
            <a:chExt cx="360" cy="360"/>
          </a:xfrm>
        </p:grpSpPr>
        <mc:AlternateContent xmlns:mc="http://schemas.openxmlformats.org/markup-compatibility/2006" xmlns:p14="http://schemas.microsoft.com/office/powerpoint/2010/main">
          <mc:Choice Requires="p14">
            <p:contentPart p14:bwMode="auto" r:id="rId22">
              <p14:nvContentPartPr>
                <p14:cNvPr id="42" name="Encre 41">
                  <a:extLst>
                    <a:ext uri="{FF2B5EF4-FFF2-40B4-BE49-F238E27FC236}">
                      <a16:creationId xmlns:a16="http://schemas.microsoft.com/office/drawing/2014/main" id="{D3639C8F-3F70-74EE-F615-3628DE957319}"/>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D3639C8F-3F70-74EE-F615-3628DE957319}"/>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3" name="Encre 42">
                  <a:extLst>
                    <a:ext uri="{FF2B5EF4-FFF2-40B4-BE49-F238E27FC236}">
                      <a16:creationId xmlns:a16="http://schemas.microsoft.com/office/drawing/2014/main" id="{F3F9D815-DF2E-DDD7-19E9-22F3C2638119}"/>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F3F9D815-DF2E-DDD7-19E9-22F3C2638119}"/>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163EB5FC-2AE2-DC66-1699-34B87408340C}"/>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1" name="Rectangle 10">
            <a:extLst>
              <a:ext uri="{FF2B5EF4-FFF2-40B4-BE49-F238E27FC236}">
                <a16:creationId xmlns:a16="http://schemas.microsoft.com/office/drawing/2014/main" id="{4F1C4094-CBAA-D2C7-29B7-270C033D1FC9}"/>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TextBox 24">
            <a:extLst>
              <a:ext uri="{FF2B5EF4-FFF2-40B4-BE49-F238E27FC236}">
                <a16:creationId xmlns:a16="http://schemas.microsoft.com/office/drawing/2014/main" id="{F2993F25-8E0F-36A1-7BFA-B9303C18B2C4}"/>
              </a:ext>
            </a:extLst>
          </p:cNvPr>
          <p:cNvSpPr txBox="1"/>
          <p:nvPr/>
        </p:nvSpPr>
        <p:spPr>
          <a:xfrm>
            <a:off x="2526903" y="3386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TextBox 26">
            <a:extLst>
              <a:ext uri="{FF2B5EF4-FFF2-40B4-BE49-F238E27FC236}">
                <a16:creationId xmlns:a16="http://schemas.microsoft.com/office/drawing/2014/main" id="{885245AD-2CC8-769C-4EE2-B95EBBAEA5ED}"/>
              </a:ext>
            </a:extLst>
          </p:cNvPr>
          <p:cNvSpPr txBox="1"/>
          <p:nvPr/>
        </p:nvSpPr>
        <p:spPr>
          <a:xfrm>
            <a:off x="3527137" y="3645091"/>
            <a:ext cx="11224255"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 خصائص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3" name="Freeform 6">
            <a:extLst>
              <a:ext uri="{FF2B5EF4-FFF2-40B4-BE49-F238E27FC236}">
                <a16:creationId xmlns:a16="http://schemas.microsoft.com/office/drawing/2014/main" id="{7DF01E59-F360-8A9C-07D7-F19716A07D1C}"/>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6CC73D5B-668F-A481-D6CD-493BBF7A17B6}"/>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41DEEA62-D6D3-2985-F4C8-FC52295C7353}"/>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6C7B929D-2026-0243-DBC9-61DD6FCC5705}"/>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35230854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337C1-F41C-F134-8EBE-902A998E2B49}"/>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0CE70B59-E737-157E-4F5A-BCBBBEFF5141}"/>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9FD5C990-1143-3CCE-973B-C1CB9DDF723F}"/>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A2E74C2A-C49E-8509-B661-ED8A3C1C06F0}"/>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290F9900-F52E-AD0F-B803-30FE0882BCF7}"/>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CA083820-32D1-B112-3650-4B2F19407F61}"/>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0" name="TextBox 43">
            <a:extLst>
              <a:ext uri="{FF2B5EF4-FFF2-40B4-BE49-F238E27FC236}">
                <a16:creationId xmlns:a16="http://schemas.microsoft.com/office/drawing/2014/main" id="{ED2C29B2-D954-08A2-2326-D393C8BF077D}"/>
              </a:ext>
            </a:extLst>
          </p:cNvPr>
          <p:cNvSpPr txBox="1"/>
          <p:nvPr/>
        </p:nvSpPr>
        <p:spPr>
          <a:xfrm>
            <a:off x="3818724" y="6691437"/>
            <a:ext cx="5053048" cy="503984"/>
          </a:xfrm>
          <a:prstGeom prst="rect">
            <a:avLst/>
          </a:prstGeom>
        </p:spPr>
        <p:txBody>
          <a:bodyPr wrap="square" lIns="0" tIns="0" rIns="0" bIns="0" rtlCol="0" anchor="t">
            <a:spAutoFit/>
          </a:bodyPr>
          <a:lstStyle/>
          <a:p>
            <a:pPr algn="ctr" rtl="1">
              <a:lnSpc>
                <a:spcPts val="3840"/>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6" name="Rectangle 5">
            <a:extLst>
              <a:ext uri="{FF2B5EF4-FFF2-40B4-BE49-F238E27FC236}">
                <a16:creationId xmlns:a16="http://schemas.microsoft.com/office/drawing/2014/main" id="{DE07AAF0-8668-C956-665A-C41E52630CB2}"/>
              </a:ext>
            </a:extLst>
          </p:cNvPr>
          <p:cNvSpPr/>
          <p:nvPr/>
        </p:nvSpPr>
        <p:spPr>
          <a:xfrm>
            <a:off x="-152400" y="-73462"/>
            <a:ext cx="18669000" cy="19403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Freeform 22">
            <a:extLst>
              <a:ext uri="{FF2B5EF4-FFF2-40B4-BE49-F238E27FC236}">
                <a16:creationId xmlns:a16="http://schemas.microsoft.com/office/drawing/2014/main" id="{45448EE9-CD5F-C1AD-73D9-A80415A2BF35}"/>
              </a:ext>
            </a:extLst>
          </p:cNvPr>
          <p:cNvSpPr/>
          <p:nvPr/>
        </p:nvSpPr>
        <p:spPr>
          <a:xfrm rot="-10800000">
            <a:off x="10896600" y="722838"/>
            <a:ext cx="7627776"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914400" rtl="0" eaLnBrk="1" latinLnBrk="0" hangingPunct="1"/>
            <a:endParaRPr lang="fr-FR" dirty="0"/>
          </a:p>
        </p:txBody>
      </p:sp>
      <p:sp>
        <p:nvSpPr>
          <p:cNvPr id="14" name="TextBox 34">
            <a:extLst>
              <a:ext uri="{FF2B5EF4-FFF2-40B4-BE49-F238E27FC236}">
                <a16:creationId xmlns:a16="http://schemas.microsoft.com/office/drawing/2014/main" id="{B656A869-0860-5F2E-B25A-02AB79549F9D}"/>
              </a:ext>
            </a:extLst>
          </p:cNvPr>
          <p:cNvSpPr txBox="1"/>
          <p:nvPr/>
        </p:nvSpPr>
        <p:spPr>
          <a:xfrm>
            <a:off x="11557922" y="1400200"/>
            <a:ext cx="6305132"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graphicFrame>
        <p:nvGraphicFramePr>
          <p:cNvPr id="9" name="Tableau 8">
            <a:extLst>
              <a:ext uri="{FF2B5EF4-FFF2-40B4-BE49-F238E27FC236}">
                <a16:creationId xmlns:a16="http://schemas.microsoft.com/office/drawing/2014/main" id="{3349C4CB-5EC6-DDB4-C9B0-969C4CED10FF}"/>
              </a:ext>
            </a:extLst>
          </p:cNvPr>
          <p:cNvGraphicFramePr>
            <a:graphicFrameLocks noGrp="1"/>
          </p:cNvGraphicFramePr>
          <p:nvPr>
            <p:extLst>
              <p:ext uri="{D42A27DB-BD31-4B8C-83A1-F6EECF244321}">
                <p14:modId xmlns:p14="http://schemas.microsoft.com/office/powerpoint/2010/main" val="2062074221"/>
              </p:ext>
            </p:extLst>
          </p:nvPr>
        </p:nvGraphicFramePr>
        <p:xfrm>
          <a:off x="413254" y="2821109"/>
          <a:ext cx="17449800" cy="6248400"/>
        </p:xfrm>
        <a:graphic>
          <a:graphicData uri="http://schemas.openxmlformats.org/drawingml/2006/table">
            <a:tbl>
              <a:tblPr firstRow="1" bandRow="1">
                <a:tableStyleId>{5940675A-B579-460E-94D1-54222C63F5DA}</a:tableStyleId>
              </a:tblPr>
              <a:tblGrid>
                <a:gridCol w="8153400">
                  <a:extLst>
                    <a:ext uri="{9D8B030D-6E8A-4147-A177-3AD203B41FA5}">
                      <a16:colId xmlns:a16="http://schemas.microsoft.com/office/drawing/2014/main" val="4182559362"/>
                    </a:ext>
                  </a:extLst>
                </a:gridCol>
                <a:gridCol w="7620000">
                  <a:extLst>
                    <a:ext uri="{9D8B030D-6E8A-4147-A177-3AD203B41FA5}">
                      <a16:colId xmlns:a16="http://schemas.microsoft.com/office/drawing/2014/main" val="3009900428"/>
                    </a:ext>
                  </a:extLst>
                </a:gridCol>
                <a:gridCol w="1676400">
                  <a:extLst>
                    <a:ext uri="{9D8B030D-6E8A-4147-A177-3AD203B41FA5}">
                      <a16:colId xmlns:a16="http://schemas.microsoft.com/office/drawing/2014/main" val="1296718841"/>
                    </a:ext>
                  </a:extLst>
                </a:gridCol>
              </a:tblGrid>
              <a:tr h="907693">
                <a:tc>
                  <a:txBody>
                    <a:bodyPr/>
                    <a:lstStyle/>
                    <a:p>
                      <a:pPr algn="ctr" rtl="1">
                        <a:buNone/>
                      </a:pPr>
                      <a:r>
                        <a:rPr lang="ar-MA" sz="4400" b="1" i="0" dirty="0">
                          <a:latin typeface="Microsoft Uighur" panose="02000000000000000000" pitchFamily="2" charset="-78"/>
                          <a:cs typeface="Microsoft Uighur" panose="02000000000000000000" pitchFamily="2" charset="-78"/>
                        </a:rPr>
                        <a:t>روائز التقويم التشخيصي</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رائز الموضعة</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المحور</a:t>
                      </a:r>
                    </a:p>
                  </a:txBody>
                  <a:tcPr marL="58779" marR="58779" marT="29389" marB="29389" anchor="ctr">
                    <a:solidFill>
                      <a:srgbClr val="E8DED6"/>
                    </a:solidFill>
                  </a:tcPr>
                </a:tc>
                <a:extLst>
                  <a:ext uri="{0D108BD9-81ED-4DB2-BD59-A6C34878D82A}">
                    <a16:rowId xmlns:a16="http://schemas.microsoft.com/office/drawing/2014/main" val="3934926946"/>
                  </a:ext>
                </a:extLst>
              </a:tr>
              <a:tr h="1780236">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accent6"/>
                          </a:solidFill>
                          <a:latin typeface="Microsoft Uighur" panose="02000000000000000000" pitchFamily="2" charset="-78"/>
                          <a:ea typeface="Calibri" panose="020F0502020204030204" pitchFamily="34" charset="0"/>
                          <a:cs typeface="Microsoft Uighur" panose="02000000000000000000" pitchFamily="2" charset="-78"/>
                          <a:rtl/>
                        </a:rPr>
                        <a:t>قبلي</a:t>
                      </a: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يُنجز قبل الشروع في الدعم أو التعلم الجديد</a:t>
                      </a:r>
                    </a:p>
                  </a:txBody>
                  <a:tcPr marL="58779" marR="58779" marT="29389" marB="29389"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accent6"/>
                          </a:solidFill>
                          <a:latin typeface="Microsoft Uighur" panose="02000000000000000000" pitchFamily="2" charset="-78"/>
                          <a:ea typeface="Calibri" panose="020F0502020204030204" pitchFamily="34" charset="0"/>
                          <a:cs typeface="Microsoft Uighur" panose="02000000000000000000" pitchFamily="2" charset="-78"/>
                          <a:rtl/>
                        </a:rPr>
                        <a:t>قبلي وبعدي</a:t>
                      </a: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يُنجز لتحديد مستوى الأداء قبل وبعد فترة الدعم</a:t>
                      </a:r>
                    </a:p>
                  </a:txBody>
                  <a:tcPr marL="58779" marR="58779" marT="29389" marB="29389" anchor="ctr"/>
                </a:tc>
                <a:tc>
                  <a:txBody>
                    <a:bodyPr/>
                    <a:lstStyle/>
                    <a:p>
                      <a:pPr algn="ctr" rtl="1">
                        <a:buNone/>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التوقيت</a:t>
                      </a:r>
                    </a:p>
                  </a:txBody>
                  <a:tcPr marL="58779" marR="58779" marT="29389" marB="29389" anchor="ctr"/>
                </a:tc>
                <a:extLst>
                  <a:ext uri="{0D108BD9-81ED-4DB2-BD59-A6C34878D82A}">
                    <a16:rowId xmlns:a16="http://schemas.microsoft.com/office/drawing/2014/main" val="1157551735"/>
                  </a:ext>
                </a:extLst>
              </a:tr>
              <a:tr h="927491">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الكشف عن وضعية التعلمات السابقة و تحديد التعثرات</a:t>
                      </a:r>
                    </a:p>
                  </a:txBody>
                  <a:tcPr marL="58779" marR="58779" marT="29389" marB="29389"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الكشف عن المستوى الحقيقي للتعلمات الأساس</a:t>
                      </a:r>
                    </a:p>
                  </a:txBody>
                  <a:tcPr marL="58779" marR="58779" marT="29389" marB="29389" anchor="ctr"/>
                </a:tc>
                <a:tc row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الوظيفة</a:t>
                      </a:r>
                    </a:p>
                    <a:p>
                      <a:pPr algn="ctr" rtl="1">
                        <a:buNone/>
                      </a:pPr>
                      <a:endPar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463342199"/>
                  </a:ext>
                </a:extLst>
              </a:tr>
              <a:tr h="263298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يركز على الكشف الدقيق عن مكامن التعثر والصعوبات الخاصة بكل متعلم، لتحديد مواطن الخطأ ومصادره.</a:t>
                      </a:r>
                      <a:endParaRPr lang="f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يمكن من تجميع متعلمين لديهم مستوى أداء متقارب ضمن فئة واحدة ما يسمح بتجميعهم في فئات حسب قدراتهم الحالية.. </a:t>
                      </a:r>
                      <a:endParaRPr lang="f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tc vMerge="1">
                  <a:txBody>
                    <a:bodyPr/>
                    <a:lstStyle/>
                    <a:p>
                      <a:pPr algn="r" rtl="1">
                        <a:buNone/>
                      </a:pPr>
                      <a:endParaRPr lang="ar-MA" sz="44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099322130"/>
                  </a:ext>
                </a:extLst>
              </a:tr>
            </a:tbl>
          </a:graphicData>
        </a:graphic>
      </p:graphicFrame>
      <p:sp>
        <p:nvSpPr>
          <p:cNvPr id="2" name="TextBox 24">
            <a:extLst>
              <a:ext uri="{FF2B5EF4-FFF2-40B4-BE49-F238E27FC236}">
                <a16:creationId xmlns:a16="http://schemas.microsoft.com/office/drawing/2014/main" id="{A8D33D81-70D6-919D-E1B9-ACE1B04B3550}"/>
              </a:ext>
            </a:extLst>
          </p:cNvPr>
          <p:cNvSpPr txBox="1"/>
          <p:nvPr/>
        </p:nvSpPr>
        <p:spPr>
          <a:xfrm>
            <a:off x="2323498" y="18633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6858046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F0DB3-07CE-F458-74D7-DBAE01F26670}"/>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5C268B43-146F-4957-F18B-3B389669D9B0}"/>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17AFD23C-982C-2241-8E4B-102FCBBDEB4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74B936D9-74E7-B3F0-34B1-36788923DEE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B2A62FA2-FF76-51BA-29EA-DDF5D5337766}"/>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76C82445-97B2-CFFB-9C28-D69C401C0280}"/>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sp>
        <p:nvSpPr>
          <p:cNvPr id="30" name="TextBox 43">
            <a:extLst>
              <a:ext uri="{FF2B5EF4-FFF2-40B4-BE49-F238E27FC236}">
                <a16:creationId xmlns:a16="http://schemas.microsoft.com/office/drawing/2014/main" id="{C1C0E8BB-8913-04D9-DC76-8B0E36F2150A}"/>
              </a:ext>
            </a:extLst>
          </p:cNvPr>
          <p:cNvSpPr txBox="1"/>
          <p:nvPr/>
        </p:nvSpPr>
        <p:spPr>
          <a:xfrm>
            <a:off x="3818724" y="6691437"/>
            <a:ext cx="5053048" cy="503984"/>
          </a:xfrm>
          <a:prstGeom prst="rect">
            <a:avLst/>
          </a:prstGeom>
        </p:spPr>
        <p:txBody>
          <a:bodyPr wrap="square" lIns="0" tIns="0" rIns="0" bIns="0" rtlCol="0" anchor="t">
            <a:spAutoFit/>
          </a:bodyPr>
          <a:lstStyle/>
          <a:p>
            <a:pPr algn="ctr" rtl="1">
              <a:lnSpc>
                <a:spcPts val="3840"/>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31" name="TextBox 44">
            <a:extLst>
              <a:ext uri="{FF2B5EF4-FFF2-40B4-BE49-F238E27FC236}">
                <a16:creationId xmlns:a16="http://schemas.microsoft.com/office/drawing/2014/main" id="{FEF56EC7-10EC-EB91-A4C1-0D7D0B1EB1AD}"/>
              </a:ext>
            </a:extLst>
          </p:cNvPr>
          <p:cNvSpPr txBox="1"/>
          <p:nvPr/>
        </p:nvSpPr>
        <p:spPr>
          <a:xfrm>
            <a:off x="3699336" y="7930580"/>
            <a:ext cx="5053048" cy="1478610"/>
          </a:xfrm>
          <a:prstGeom prst="rect">
            <a:avLst/>
          </a:prstGeom>
        </p:spPr>
        <p:txBody>
          <a:bodyPr wrap="square" lIns="0" tIns="0" rIns="0" bIns="0" rtlCol="0" anchor="t">
            <a:spAutoFit/>
          </a:bodyPr>
          <a:lstStyle/>
          <a:p>
            <a:pPr algn="ctr" rtl="1">
              <a:lnSpc>
                <a:spcPts val="3840"/>
              </a:lnSpc>
            </a:pPr>
            <a:r>
              <a:rPr lang="ar-MA"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تفييء</a:t>
            </a: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 المتعلمين و تشكيل مجموعات دعم عالية التجانس</a:t>
            </a:r>
          </a:p>
          <a:p>
            <a:pPr algn="ctr" rtl="1">
              <a:lnSpc>
                <a:spcPts val="3840"/>
              </a:lnSpc>
            </a:pPr>
            <a:endPar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graphicFrame>
        <p:nvGraphicFramePr>
          <p:cNvPr id="9" name="Tableau 8">
            <a:extLst>
              <a:ext uri="{FF2B5EF4-FFF2-40B4-BE49-F238E27FC236}">
                <a16:creationId xmlns:a16="http://schemas.microsoft.com/office/drawing/2014/main" id="{415015A6-234C-D4D6-F9A4-C6033F1D3700}"/>
              </a:ext>
            </a:extLst>
          </p:cNvPr>
          <p:cNvGraphicFramePr>
            <a:graphicFrameLocks noGrp="1"/>
          </p:cNvGraphicFramePr>
          <p:nvPr>
            <p:extLst>
              <p:ext uri="{D42A27DB-BD31-4B8C-83A1-F6EECF244321}">
                <p14:modId xmlns:p14="http://schemas.microsoft.com/office/powerpoint/2010/main" val="2266883342"/>
              </p:ext>
            </p:extLst>
          </p:nvPr>
        </p:nvGraphicFramePr>
        <p:xfrm>
          <a:off x="457200" y="2776047"/>
          <a:ext cx="17537013" cy="6788117"/>
        </p:xfrm>
        <a:graphic>
          <a:graphicData uri="http://schemas.openxmlformats.org/drawingml/2006/table">
            <a:tbl>
              <a:tblPr firstRow="1" bandRow="1">
                <a:tableStyleId>{5940675A-B579-460E-94D1-54222C63F5DA}</a:tableStyleId>
              </a:tblPr>
              <a:tblGrid>
                <a:gridCol w="7050005">
                  <a:extLst>
                    <a:ext uri="{9D8B030D-6E8A-4147-A177-3AD203B41FA5}">
                      <a16:colId xmlns:a16="http://schemas.microsoft.com/office/drawing/2014/main" val="4182559362"/>
                    </a:ext>
                  </a:extLst>
                </a:gridCol>
                <a:gridCol w="8802229">
                  <a:extLst>
                    <a:ext uri="{9D8B030D-6E8A-4147-A177-3AD203B41FA5}">
                      <a16:colId xmlns:a16="http://schemas.microsoft.com/office/drawing/2014/main" val="3009900428"/>
                    </a:ext>
                  </a:extLst>
                </a:gridCol>
                <a:gridCol w="1684779">
                  <a:extLst>
                    <a:ext uri="{9D8B030D-6E8A-4147-A177-3AD203B41FA5}">
                      <a16:colId xmlns:a16="http://schemas.microsoft.com/office/drawing/2014/main" val="1296718841"/>
                    </a:ext>
                  </a:extLst>
                </a:gridCol>
              </a:tblGrid>
              <a:tr h="935809">
                <a:tc>
                  <a:txBody>
                    <a:bodyPr/>
                    <a:lstStyle/>
                    <a:p>
                      <a:pPr algn="ctr" rtl="1">
                        <a:buNone/>
                      </a:pPr>
                      <a:r>
                        <a:rPr lang="ar-MA" sz="4400" b="1" i="0" dirty="0">
                          <a:latin typeface="Microsoft Uighur" panose="02000000000000000000" pitchFamily="2" charset="-78"/>
                          <a:cs typeface="Microsoft Uighur" panose="02000000000000000000" pitchFamily="2" charset="-78"/>
                        </a:rPr>
                        <a:t>روائز التقويم التشخيصي</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رائز الموضعة</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المحور</a:t>
                      </a:r>
                    </a:p>
                  </a:txBody>
                  <a:tcPr marL="58779" marR="58779" marT="29389" marB="29389" anchor="ctr">
                    <a:solidFill>
                      <a:srgbClr val="E8DED6"/>
                    </a:solidFill>
                  </a:tcPr>
                </a:tc>
                <a:extLst>
                  <a:ext uri="{0D108BD9-81ED-4DB2-BD59-A6C34878D82A}">
                    <a16:rowId xmlns:a16="http://schemas.microsoft.com/office/drawing/2014/main" val="3934926946"/>
                  </a:ext>
                </a:extLst>
              </a:tr>
              <a:tr h="857592">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مرتبط بمستوى دراسي</a:t>
                      </a:r>
                    </a:p>
                  </a:txBody>
                  <a:tcPr marL="58779" marR="58779" marT="29389" marB="29389"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غير مرتبط بمستوى دراسي معين</a:t>
                      </a:r>
                    </a:p>
                  </a:txBody>
                  <a:tcPr marL="58779" marR="58779" marT="29389" marB="29389" anchor="ctr"/>
                </a:tc>
                <a:tc rowSpan="5">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الاستثمار</a:t>
                      </a:r>
                    </a:p>
                    <a:p>
                      <a:pPr algn="ct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2033869332"/>
                  </a:ext>
                </a:extLst>
              </a:tr>
              <a:tr h="857592">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تغطية شاملة للتعلمات السابقة </a:t>
                      </a:r>
                    </a:p>
                  </a:txBody>
                  <a:tcPr marL="58779" marR="58779" marT="29389" marB="29389"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يركز على التعلمات الأساس المفاتيح</a:t>
                      </a:r>
                      <a:r>
                        <a:rPr lang="f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a:t>
                      </a: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a:t>
                      </a:r>
                      <a:r>
                        <a:rPr lang="f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les fondamentaux clés)</a:t>
                      </a: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 </a:t>
                      </a:r>
                    </a:p>
                  </a:txBody>
                  <a:tcPr marL="58779" marR="58779" marT="29389" marB="29389"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493700418"/>
                  </a:ext>
                </a:extLst>
              </a:tr>
              <a:tr h="857592">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تحليل مكامن الخطأ ومواطن الضعف الفردية</a:t>
                      </a:r>
                    </a:p>
                  </a:txBody>
                  <a:tcPr marL="58779" marR="58779" marT="29389" marB="29389"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تصنيف المتعلمين حسب مستويات الأداء المتقاربة</a:t>
                      </a:r>
                    </a:p>
                  </a:txBody>
                  <a:tcPr marL="58779" marR="58779" marT="29389" marB="29389"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1632930307"/>
                  </a:ext>
                </a:extLst>
              </a:tr>
              <a:tr h="857592">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تحديد مستوى المتعلمين مقارنة بالمستوى المفترض</a:t>
                      </a:r>
                    </a:p>
                  </a:txBody>
                  <a:tcPr marL="58779" marR="58779" marT="29389" marB="29389"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موضعة المتعلمين على سلم متدرج للتحكم في التعلمات الأساس</a:t>
                      </a:r>
                    </a:p>
                  </a:txBody>
                  <a:tcPr marL="58779" marR="58779" marT="29389" marB="29389"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448982015"/>
                  </a:ext>
                </a:extLst>
              </a:tr>
              <a:tr h="2421940">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يستثمر في بناء خطة علاجية دقيقة تستجيب لحاجيات المتعلم، انطلاقًا من تشخيص مفصل للصعوبات</a:t>
                      </a:r>
                    </a:p>
                  </a:txBody>
                  <a:tcPr marL="58779" marR="58779" marT="29389" marB="29389" anchor="ctr"/>
                </a:tc>
                <a:tc>
                  <a:txBody>
                    <a:bodyPr/>
                    <a:lstStyle/>
                    <a:p>
                      <a:pPr marL="571500" marR="0" lvl="0" indent="-571500" algn="ct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يستثمر لتحديد المستوى الحقيقي للمتعلم مقارنة المستوى المفترض للتحكم في التعلمات الأساس</a:t>
                      </a:r>
                    </a:p>
                  </a:txBody>
                  <a:tcPr marL="58779" marR="58779" marT="29389" marB="29389"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2177292328"/>
                  </a:ext>
                </a:extLst>
              </a:tr>
            </a:tbl>
          </a:graphicData>
        </a:graphic>
      </p:graphicFrame>
      <p:sp>
        <p:nvSpPr>
          <p:cNvPr id="2" name="Rectangle 1">
            <a:extLst>
              <a:ext uri="{FF2B5EF4-FFF2-40B4-BE49-F238E27FC236}">
                <a16:creationId xmlns:a16="http://schemas.microsoft.com/office/drawing/2014/main" id="{CF9093D7-029F-BB41-32D8-36D67A1BF7CA}"/>
              </a:ext>
            </a:extLst>
          </p:cNvPr>
          <p:cNvSpPr/>
          <p:nvPr/>
        </p:nvSpPr>
        <p:spPr>
          <a:xfrm>
            <a:off x="-152400" y="-73462"/>
            <a:ext cx="18669000" cy="19403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Freeform 22">
            <a:extLst>
              <a:ext uri="{FF2B5EF4-FFF2-40B4-BE49-F238E27FC236}">
                <a16:creationId xmlns:a16="http://schemas.microsoft.com/office/drawing/2014/main" id="{7AB70BB1-713F-CCE3-FC17-A5EC12F51BC0}"/>
              </a:ext>
            </a:extLst>
          </p:cNvPr>
          <p:cNvSpPr/>
          <p:nvPr/>
        </p:nvSpPr>
        <p:spPr>
          <a:xfrm rot="-10800000">
            <a:off x="11515532" y="722838"/>
            <a:ext cx="7008844"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EAE95445-FAF0-6FB6-84C5-454537EAB164}"/>
              </a:ext>
            </a:extLst>
          </p:cNvPr>
          <p:cNvSpPr txBox="1"/>
          <p:nvPr/>
        </p:nvSpPr>
        <p:spPr>
          <a:xfrm>
            <a:off x="12076175" y="1428928"/>
            <a:ext cx="5887557"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TextBox 24">
            <a:extLst>
              <a:ext uri="{FF2B5EF4-FFF2-40B4-BE49-F238E27FC236}">
                <a16:creationId xmlns:a16="http://schemas.microsoft.com/office/drawing/2014/main" id="{2A3AB589-8964-3B98-A260-17A44EA41C5E}"/>
              </a:ext>
            </a:extLst>
          </p:cNvPr>
          <p:cNvSpPr txBox="1"/>
          <p:nvPr/>
        </p:nvSpPr>
        <p:spPr>
          <a:xfrm>
            <a:off x="2323498" y="18633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572671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85749F-E5B6-8AA2-145C-B8EAB02CD0B3}"/>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811A3832-15BF-7163-99F7-8C30B46A9537}"/>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4614A985-2F58-929D-40E7-8FB000F6626A}"/>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DDEE85B4-808D-FF28-B561-915659828F4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9CB9733-3A00-3B1B-FDB7-2E7B4EFB63C0}"/>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C17526B5-0A14-4FDB-B40C-B5F9C2070558}"/>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graphicFrame>
        <p:nvGraphicFramePr>
          <p:cNvPr id="9" name="Tableau 8">
            <a:extLst>
              <a:ext uri="{FF2B5EF4-FFF2-40B4-BE49-F238E27FC236}">
                <a16:creationId xmlns:a16="http://schemas.microsoft.com/office/drawing/2014/main" id="{B4C5D625-0C68-7B51-363E-DADD0C31654F}"/>
              </a:ext>
            </a:extLst>
          </p:cNvPr>
          <p:cNvGraphicFramePr>
            <a:graphicFrameLocks noGrp="1"/>
          </p:cNvGraphicFramePr>
          <p:nvPr>
            <p:extLst>
              <p:ext uri="{D42A27DB-BD31-4B8C-83A1-F6EECF244321}">
                <p14:modId xmlns:p14="http://schemas.microsoft.com/office/powerpoint/2010/main" val="1164322500"/>
              </p:ext>
            </p:extLst>
          </p:nvPr>
        </p:nvGraphicFramePr>
        <p:xfrm>
          <a:off x="457199" y="2984311"/>
          <a:ext cx="17506533" cy="6579852"/>
        </p:xfrm>
        <a:graphic>
          <a:graphicData uri="http://schemas.openxmlformats.org/drawingml/2006/table">
            <a:tbl>
              <a:tblPr firstRow="1" bandRow="1">
                <a:tableStyleId>{5940675A-B579-460E-94D1-54222C63F5DA}</a:tableStyleId>
              </a:tblPr>
              <a:tblGrid>
                <a:gridCol w="7037751">
                  <a:extLst>
                    <a:ext uri="{9D8B030D-6E8A-4147-A177-3AD203B41FA5}">
                      <a16:colId xmlns:a16="http://schemas.microsoft.com/office/drawing/2014/main" val="4182559362"/>
                    </a:ext>
                  </a:extLst>
                </a:gridCol>
                <a:gridCol w="8786931">
                  <a:extLst>
                    <a:ext uri="{9D8B030D-6E8A-4147-A177-3AD203B41FA5}">
                      <a16:colId xmlns:a16="http://schemas.microsoft.com/office/drawing/2014/main" val="3009900428"/>
                    </a:ext>
                  </a:extLst>
                </a:gridCol>
                <a:gridCol w="1681851">
                  <a:extLst>
                    <a:ext uri="{9D8B030D-6E8A-4147-A177-3AD203B41FA5}">
                      <a16:colId xmlns:a16="http://schemas.microsoft.com/office/drawing/2014/main" val="1296718841"/>
                    </a:ext>
                  </a:extLst>
                </a:gridCol>
              </a:tblGrid>
              <a:tr h="1339458">
                <a:tc>
                  <a:txBody>
                    <a:bodyPr/>
                    <a:lstStyle/>
                    <a:p>
                      <a:pPr algn="ctr" rtl="1">
                        <a:buNone/>
                      </a:pPr>
                      <a:r>
                        <a:rPr lang="ar-MA" sz="4400" b="1" i="0" dirty="0">
                          <a:latin typeface="Microsoft Uighur" panose="02000000000000000000" pitchFamily="2" charset="-78"/>
                          <a:cs typeface="Microsoft Uighur" panose="02000000000000000000" pitchFamily="2" charset="-78"/>
                        </a:rPr>
                        <a:t>روائز التقويم التشخيصي</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رائز الموضعة</a:t>
                      </a:r>
                    </a:p>
                  </a:txBody>
                  <a:tcPr marL="58779" marR="58779" marT="29389" marB="29389" anchor="ctr">
                    <a:solidFill>
                      <a:srgbClr val="E8DED6"/>
                    </a:solidFill>
                  </a:tcPr>
                </a:tc>
                <a:tc>
                  <a:txBody>
                    <a:bodyPr/>
                    <a:lstStyle/>
                    <a:p>
                      <a:pPr algn="ctr" rtl="1">
                        <a:buNone/>
                      </a:pPr>
                      <a:r>
                        <a:rPr lang="ar-MA" sz="4400" b="1" i="0" dirty="0">
                          <a:latin typeface="Microsoft Uighur" panose="02000000000000000000" pitchFamily="2" charset="-78"/>
                          <a:cs typeface="Microsoft Uighur" panose="02000000000000000000" pitchFamily="2" charset="-78"/>
                        </a:rPr>
                        <a:t>المحور</a:t>
                      </a:r>
                    </a:p>
                  </a:txBody>
                  <a:tcPr marL="58779" marR="58779" marT="29389" marB="29389" anchor="ctr">
                    <a:solidFill>
                      <a:srgbClr val="E8DED6"/>
                    </a:solidFill>
                  </a:tcPr>
                </a:tc>
                <a:extLst>
                  <a:ext uri="{0D108BD9-81ED-4DB2-BD59-A6C34878D82A}">
                    <a16:rowId xmlns:a16="http://schemas.microsoft.com/office/drawing/2014/main" val="3934926946"/>
                  </a:ext>
                </a:extLst>
              </a:tr>
              <a:tr h="1799549">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دعم فردية حسب الحاجيات</a:t>
                      </a:r>
                      <a:endParaRPr lang="f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دعم موحدة موجهة لمجموعة دعم لها نفس مستوى الأداء</a:t>
                      </a:r>
                    </a:p>
                  </a:txBody>
                  <a:tcPr marL="58779" marR="58779" marT="29389" marB="29389" anchor="ctr"/>
                </a:tc>
                <a:tc rowSpan="2">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خطة الدعم</a:t>
                      </a:r>
                      <a:endParaRPr lang="f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411203657"/>
                  </a:ext>
                </a:extLst>
              </a:tr>
              <a:tr h="3440845">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يقدم دعماً فردياً أو خاصاً مبنياً على نتائج التشخيص، يركز على معالجة الحاجيات الخاصة بكل متعلم.. </a:t>
                      </a:r>
                      <a:endParaRPr lang="f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tc>
                  <a:txBody>
                    <a:bodyPr/>
                    <a:lstStyle/>
                    <a:p>
                      <a:pPr marL="571500" marR="0" lvl="0" indent="-57150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rPr>
                        <a:t>يقدم دعماً موجهاً لفئة من المتعلمين يشتركون في مستوى أداء معين، عبر أنشطة ملائمة تساعدهم على الارتقاء التدريجي</a:t>
                      </a:r>
                    </a:p>
                  </a:txBody>
                  <a:tcPr marL="58779" marR="58779" marT="29389" marB="29389" anchor="ctr"/>
                </a:tc>
                <a:tc vMerge="1">
                  <a:txBody>
                    <a:bodyPr/>
                    <a:lstStyle/>
                    <a:p>
                      <a:pPr algn="r" rtl="1">
                        <a:buNone/>
                      </a:pPr>
                      <a:endParaRPr lang="ar-MA" sz="4000" b="1" i="0"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tl/>
                      </a:endParaRPr>
                    </a:p>
                  </a:txBody>
                  <a:tcPr marL="58779" marR="58779" marT="29389" marB="29389" anchor="ctr"/>
                </a:tc>
                <a:extLst>
                  <a:ext uri="{0D108BD9-81ED-4DB2-BD59-A6C34878D82A}">
                    <a16:rowId xmlns:a16="http://schemas.microsoft.com/office/drawing/2014/main" val="3167298133"/>
                  </a:ext>
                </a:extLst>
              </a:tr>
            </a:tbl>
          </a:graphicData>
        </a:graphic>
      </p:graphicFrame>
      <p:sp>
        <p:nvSpPr>
          <p:cNvPr id="2" name="Rectangle 1">
            <a:extLst>
              <a:ext uri="{FF2B5EF4-FFF2-40B4-BE49-F238E27FC236}">
                <a16:creationId xmlns:a16="http://schemas.microsoft.com/office/drawing/2014/main" id="{C5F63A60-E971-DF76-1489-4D6B2D7B477B}"/>
              </a:ext>
            </a:extLst>
          </p:cNvPr>
          <p:cNvSpPr/>
          <p:nvPr/>
        </p:nvSpPr>
        <p:spPr>
          <a:xfrm>
            <a:off x="-152400" y="-73462"/>
            <a:ext cx="18669000" cy="19403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Freeform 22">
            <a:extLst>
              <a:ext uri="{FF2B5EF4-FFF2-40B4-BE49-F238E27FC236}">
                <a16:creationId xmlns:a16="http://schemas.microsoft.com/office/drawing/2014/main" id="{63F43482-7FA9-AD98-5472-059FB74F22CB}"/>
              </a:ext>
            </a:extLst>
          </p:cNvPr>
          <p:cNvSpPr/>
          <p:nvPr/>
        </p:nvSpPr>
        <p:spPr>
          <a:xfrm rot="-10800000">
            <a:off x="11515532" y="722838"/>
            <a:ext cx="7008844"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54ED45E6-E914-F20C-1E39-D217CDF3A40C}"/>
              </a:ext>
            </a:extLst>
          </p:cNvPr>
          <p:cNvSpPr txBox="1"/>
          <p:nvPr/>
        </p:nvSpPr>
        <p:spPr>
          <a:xfrm>
            <a:off x="12076175" y="1428928"/>
            <a:ext cx="5887557"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 رائز الموضعة/رائز التقويم التشخيصي</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 name="TextBox 24">
            <a:extLst>
              <a:ext uri="{FF2B5EF4-FFF2-40B4-BE49-F238E27FC236}">
                <a16:creationId xmlns:a16="http://schemas.microsoft.com/office/drawing/2014/main" id="{86CFDD1F-5634-AC41-72C1-035553F3ADBE}"/>
              </a:ext>
            </a:extLst>
          </p:cNvPr>
          <p:cNvSpPr txBox="1"/>
          <p:nvPr/>
        </p:nvSpPr>
        <p:spPr>
          <a:xfrm>
            <a:off x="2323498" y="186330"/>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6580292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FB27-F16F-12B0-5CAD-89F6790E097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2684D6B-AAC1-9AE9-BA0B-9D7E42C0649A}"/>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2A3A1490-3B8C-3E46-C8AE-EFAD642EBE08}"/>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D7927CB6-CD62-01D7-6490-24EF11F96A1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67C67803-4014-8C12-6746-7459934FB1F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D2535ED-A975-8B30-2902-A1403B9F35B4}"/>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322E2CAA-8996-B499-CB45-D878737CABD2}"/>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156D68DA-5D87-74D1-0893-2399C5EB1AED}"/>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12091F0A-C3FA-35C4-07C1-516380A4987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B8F0CFC0-A4D9-1391-1C90-70F3917B556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98CE1251-9F42-DFEA-18F6-0997E5D60AC4}"/>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B0E0084-E361-6DE3-829B-BA03BB26E9EC}"/>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DC1B1909-E26A-1C23-C3E4-20A10A720D1B}"/>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DC1B1909-E26A-1C23-C3E4-20A10A720D1B}"/>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4295A283-B358-9AEF-E3E3-270DC1D67DD1}"/>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4295A283-B358-9AEF-E3E3-270DC1D67DD1}"/>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2A4B3EF6-BD23-7075-3672-980AFA0BEE51}"/>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2A4B3EF6-BD23-7075-3672-980AFA0BEE51}"/>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7ED1D3B3-F565-8D2C-E4D9-4C665C840836}"/>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7ED1D3B3-F565-8D2C-E4D9-4C665C840836}"/>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E6BEB738-EDF7-BBD7-569D-27EECBB175A0}"/>
              </a:ext>
            </a:extLst>
          </p:cNvPr>
          <p:cNvGrpSpPr/>
          <p:nvPr/>
        </p:nvGrpSpPr>
        <p:grpSpPr>
          <a:xfrm>
            <a:off x="10509801" y="3180489"/>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5B508CC7-9D01-F49B-9577-430EDCD06894}"/>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5B508CC7-9D01-F49B-9577-430EDCD06894}"/>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FA23ADC1-9DA0-E700-E57F-FE9FC7D6CE79}"/>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FA23ADC1-9DA0-E700-E57F-FE9FC7D6CE79}"/>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AC1B7F74-B21B-39AB-3C0A-B19E4A7266FA}"/>
                  </a:ext>
                </a:extLst>
              </p14:cNvPr>
              <p14:cNvContentPartPr/>
              <p14:nvPr/>
            </p14:nvContentPartPr>
            <p14:xfrm>
              <a:off x="12119721" y="6520209"/>
              <a:ext cx="360" cy="360"/>
            </p14:xfrm>
          </p:contentPart>
        </mc:Choice>
        <mc:Fallback xmlns="">
          <p:pic>
            <p:nvPicPr>
              <p:cNvPr id="30" name="Encre 29">
                <a:extLst>
                  <a:ext uri="{FF2B5EF4-FFF2-40B4-BE49-F238E27FC236}">
                    <a16:creationId xmlns:a16="http://schemas.microsoft.com/office/drawing/2014/main" id="{AC1B7F74-B21B-39AB-3C0A-B19E4A7266FA}"/>
                  </a:ext>
                </a:extLst>
              </p:cNvPr>
              <p:cNvPicPr/>
              <p:nvPr/>
            </p:nvPicPr>
            <p:blipFill>
              <a:blip r:embed="rId14"/>
              <a:stretch>
                <a:fillRect/>
              </a:stretch>
            </p:blipFill>
            <p:spPr>
              <a:xfrm>
                <a:off x="12113601" y="651408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Encre 30">
                <a:extLst>
                  <a:ext uri="{FF2B5EF4-FFF2-40B4-BE49-F238E27FC236}">
                    <a16:creationId xmlns:a16="http://schemas.microsoft.com/office/drawing/2014/main" id="{44065FCD-30FF-D7D2-6B42-3696AB2886CD}"/>
                  </a:ext>
                </a:extLst>
              </p14:cNvPr>
              <p14:cNvContentPartPr/>
              <p14:nvPr/>
            </p14:nvContentPartPr>
            <p14:xfrm>
              <a:off x="3631641" y="7812249"/>
              <a:ext cx="360" cy="360"/>
            </p14:xfrm>
          </p:contentPart>
        </mc:Choice>
        <mc:Fallback xmlns="">
          <p:pic>
            <p:nvPicPr>
              <p:cNvPr id="31" name="Encre 30">
                <a:extLst>
                  <a:ext uri="{FF2B5EF4-FFF2-40B4-BE49-F238E27FC236}">
                    <a16:creationId xmlns:a16="http://schemas.microsoft.com/office/drawing/2014/main" id="{44065FCD-30FF-D7D2-6B42-3696AB2886CD}"/>
                  </a:ext>
                </a:extLst>
              </p:cNvPr>
              <p:cNvPicPr/>
              <p:nvPr/>
            </p:nvPicPr>
            <p:blipFill>
              <a:blip r:embed="rId14"/>
              <a:stretch>
                <a:fillRect/>
              </a:stretch>
            </p:blipFill>
            <p:spPr>
              <a:xfrm>
                <a:off x="3625521" y="7806129"/>
                <a:ext cx="12600" cy="12600"/>
              </a:xfrm>
              <a:prstGeom prst="rect">
                <a:avLst/>
              </a:prstGeom>
            </p:spPr>
          </p:pic>
        </mc:Fallback>
      </mc:AlternateContent>
      <p:grpSp>
        <p:nvGrpSpPr>
          <p:cNvPr id="36" name="Groupe 35">
            <a:extLst>
              <a:ext uri="{FF2B5EF4-FFF2-40B4-BE49-F238E27FC236}">
                <a16:creationId xmlns:a16="http://schemas.microsoft.com/office/drawing/2014/main" id="{6D5BC130-2A08-C6F9-8F25-416D1EFB75A2}"/>
              </a:ext>
            </a:extLst>
          </p:cNvPr>
          <p:cNvGrpSpPr/>
          <p:nvPr/>
        </p:nvGrpSpPr>
        <p:grpSpPr>
          <a:xfrm>
            <a:off x="3366618" y="6776570"/>
            <a:ext cx="360" cy="360"/>
            <a:chOff x="3319560" y="6301863"/>
            <a:chExt cx="360" cy="360"/>
          </a:xfrm>
        </p:grpSpPr>
        <mc:AlternateContent xmlns:mc="http://schemas.openxmlformats.org/markup-compatibility/2006" xmlns:p14="http://schemas.microsoft.com/office/powerpoint/2010/main">
          <mc:Choice Requires="p14">
            <p:contentPart p14:bwMode="auto" r:id="rId16">
              <p14:nvContentPartPr>
                <p14:cNvPr id="32" name="Encre 31">
                  <a:extLst>
                    <a:ext uri="{FF2B5EF4-FFF2-40B4-BE49-F238E27FC236}">
                      <a16:creationId xmlns:a16="http://schemas.microsoft.com/office/drawing/2014/main" id="{E7FD5A36-0DCC-1AA7-411C-C696E59B5176}"/>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E7FD5A36-0DCC-1AA7-411C-C696E59B5176}"/>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Encre 32">
                  <a:extLst>
                    <a:ext uri="{FF2B5EF4-FFF2-40B4-BE49-F238E27FC236}">
                      <a16:creationId xmlns:a16="http://schemas.microsoft.com/office/drawing/2014/main" id="{7582BF43-F601-70EB-1CF3-89126A6418B2}"/>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7582BF43-F601-70EB-1CF3-89126A6418B2}"/>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7" name="Encre 36">
                <a:extLst>
                  <a:ext uri="{FF2B5EF4-FFF2-40B4-BE49-F238E27FC236}">
                    <a16:creationId xmlns:a16="http://schemas.microsoft.com/office/drawing/2014/main" id="{4E5BAF70-F66B-9123-E403-BCE6B3038989}"/>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4E5BAF70-F66B-9123-E403-BCE6B3038989}"/>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Encre 37">
                <a:extLst>
                  <a:ext uri="{FF2B5EF4-FFF2-40B4-BE49-F238E27FC236}">
                    <a16:creationId xmlns:a16="http://schemas.microsoft.com/office/drawing/2014/main" id="{5C8986A3-C2F7-397E-2611-A5F74CEB58FD}"/>
                  </a:ext>
                </a:extLst>
              </p14:cNvPr>
              <p14:cNvContentPartPr/>
              <p14:nvPr/>
            </p14:nvContentPartPr>
            <p14:xfrm>
              <a:off x="2173938" y="4808090"/>
              <a:ext cx="360" cy="360"/>
            </p14:xfrm>
          </p:contentPart>
        </mc:Choice>
        <mc:Fallback xmlns="">
          <p:pic>
            <p:nvPicPr>
              <p:cNvPr id="38" name="Encre 37">
                <a:extLst>
                  <a:ext uri="{FF2B5EF4-FFF2-40B4-BE49-F238E27FC236}">
                    <a16:creationId xmlns:a16="http://schemas.microsoft.com/office/drawing/2014/main" id="{5C8986A3-C2F7-397E-2611-A5F74CEB58FD}"/>
                  </a:ext>
                </a:extLst>
              </p:cNvPr>
              <p:cNvPicPr/>
              <p:nvPr/>
            </p:nvPicPr>
            <p:blipFill>
              <a:blip r:embed="rId14"/>
              <a:stretch>
                <a:fillRect/>
              </a:stretch>
            </p:blipFill>
            <p:spPr>
              <a:xfrm>
                <a:off x="2167818" y="48019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Encre 38">
                <a:extLst>
                  <a:ext uri="{FF2B5EF4-FFF2-40B4-BE49-F238E27FC236}">
                    <a16:creationId xmlns:a16="http://schemas.microsoft.com/office/drawing/2014/main" id="{DE9912CF-0F3A-9C95-31E0-B233E5BA5182}"/>
                  </a:ext>
                </a:extLst>
              </p14:cNvPr>
              <p14:cNvContentPartPr/>
              <p14:nvPr/>
            </p14:nvContentPartPr>
            <p14:xfrm>
              <a:off x="6367938" y="6497570"/>
              <a:ext cx="360" cy="360"/>
            </p14:xfrm>
          </p:contentPart>
        </mc:Choice>
        <mc:Fallback xmlns="">
          <p:pic>
            <p:nvPicPr>
              <p:cNvPr id="39" name="Encre 38">
                <a:extLst>
                  <a:ext uri="{FF2B5EF4-FFF2-40B4-BE49-F238E27FC236}">
                    <a16:creationId xmlns:a16="http://schemas.microsoft.com/office/drawing/2014/main" id="{DE9912CF-0F3A-9C95-31E0-B233E5BA5182}"/>
                  </a:ext>
                </a:extLst>
              </p:cNvPr>
              <p:cNvPicPr/>
              <p:nvPr/>
            </p:nvPicPr>
            <p:blipFill>
              <a:blip r:embed="rId14"/>
              <a:stretch>
                <a:fillRect/>
              </a:stretch>
            </p:blipFill>
            <p:spPr>
              <a:xfrm>
                <a:off x="6361818" y="649145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0" name="Encre 39">
                <a:extLst>
                  <a:ext uri="{FF2B5EF4-FFF2-40B4-BE49-F238E27FC236}">
                    <a16:creationId xmlns:a16="http://schemas.microsoft.com/office/drawing/2014/main" id="{9FDF4A1D-92F0-E12B-2748-F3588FAD6F3D}"/>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9FDF4A1D-92F0-E12B-2748-F3588FAD6F3D}"/>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1" name="Encre 40">
                <a:extLst>
                  <a:ext uri="{FF2B5EF4-FFF2-40B4-BE49-F238E27FC236}">
                    <a16:creationId xmlns:a16="http://schemas.microsoft.com/office/drawing/2014/main" id="{AD688ADF-7AB8-7460-5DBA-01D511E74242}"/>
                  </a:ext>
                </a:extLst>
              </p14:cNvPr>
              <p14:cNvContentPartPr/>
              <p14:nvPr/>
            </p14:nvContentPartPr>
            <p14:xfrm>
              <a:off x="5573418" y="4012490"/>
              <a:ext cx="360" cy="360"/>
            </p14:xfrm>
          </p:contentPart>
        </mc:Choice>
        <mc:Fallback xmlns="">
          <p:pic>
            <p:nvPicPr>
              <p:cNvPr id="41" name="Encre 40">
                <a:extLst>
                  <a:ext uri="{FF2B5EF4-FFF2-40B4-BE49-F238E27FC236}">
                    <a16:creationId xmlns:a16="http://schemas.microsoft.com/office/drawing/2014/main" id="{AD688ADF-7AB8-7460-5DBA-01D511E74242}"/>
                  </a:ext>
                </a:extLst>
              </p:cNvPr>
              <p:cNvPicPr/>
              <p:nvPr/>
            </p:nvPicPr>
            <p:blipFill>
              <a:blip r:embed="rId14"/>
              <a:stretch>
                <a:fillRect/>
              </a:stretch>
            </p:blipFill>
            <p:spPr>
              <a:xfrm>
                <a:off x="5567298" y="4006370"/>
                <a:ext cx="12600" cy="12600"/>
              </a:xfrm>
              <a:prstGeom prst="rect">
                <a:avLst/>
              </a:prstGeom>
            </p:spPr>
          </p:pic>
        </mc:Fallback>
      </mc:AlternateContent>
      <p:grpSp>
        <p:nvGrpSpPr>
          <p:cNvPr id="44" name="Groupe 43">
            <a:extLst>
              <a:ext uri="{FF2B5EF4-FFF2-40B4-BE49-F238E27FC236}">
                <a16:creationId xmlns:a16="http://schemas.microsoft.com/office/drawing/2014/main" id="{7604E14A-A661-5D72-9EAD-A7D02B3766C7}"/>
              </a:ext>
            </a:extLst>
          </p:cNvPr>
          <p:cNvGrpSpPr/>
          <p:nvPr/>
        </p:nvGrpSpPr>
        <p:grpSpPr>
          <a:xfrm>
            <a:off x="4281378" y="5543210"/>
            <a:ext cx="360" cy="360"/>
            <a:chOff x="4234320" y="5068503"/>
            <a:chExt cx="360" cy="360"/>
          </a:xfrm>
        </p:grpSpPr>
        <mc:AlternateContent xmlns:mc="http://schemas.openxmlformats.org/markup-compatibility/2006" xmlns:p14="http://schemas.microsoft.com/office/powerpoint/2010/main">
          <mc:Choice Requires="p14">
            <p:contentPart p14:bwMode="auto" r:id="rId23">
              <p14:nvContentPartPr>
                <p14:cNvPr id="42" name="Encre 41">
                  <a:extLst>
                    <a:ext uri="{FF2B5EF4-FFF2-40B4-BE49-F238E27FC236}">
                      <a16:creationId xmlns:a16="http://schemas.microsoft.com/office/drawing/2014/main" id="{89A542D8-3440-4157-42F7-19F1DF1F4A8B}"/>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89A542D8-3440-4157-42F7-19F1DF1F4A8B}"/>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Encre 42">
                  <a:extLst>
                    <a:ext uri="{FF2B5EF4-FFF2-40B4-BE49-F238E27FC236}">
                      <a16:creationId xmlns:a16="http://schemas.microsoft.com/office/drawing/2014/main" id="{E8CDEF63-C30D-D872-7C64-8808FAA1996B}"/>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E8CDEF63-C30D-D872-7C64-8808FAA1996B}"/>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76B29EDC-A2BB-40E8-DBA2-F29BA7FC0214}"/>
              </a:ext>
            </a:extLst>
          </p:cNvPr>
          <p:cNvSpPr txBox="1"/>
          <p:nvPr/>
        </p:nvSpPr>
        <p:spPr>
          <a:xfrm>
            <a:off x="3568150" y="213714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1" name="Rectangle 10">
            <a:extLst>
              <a:ext uri="{FF2B5EF4-FFF2-40B4-BE49-F238E27FC236}">
                <a16:creationId xmlns:a16="http://schemas.microsoft.com/office/drawing/2014/main" id="{66CED032-48BF-28A8-66EE-216E712AB200}"/>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2" name="TextBox 24">
            <a:extLst>
              <a:ext uri="{FF2B5EF4-FFF2-40B4-BE49-F238E27FC236}">
                <a16:creationId xmlns:a16="http://schemas.microsoft.com/office/drawing/2014/main" id="{03F12087-EC93-B149-3120-083AB79E27BC}"/>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TextBox 26">
            <a:extLst>
              <a:ext uri="{FF2B5EF4-FFF2-40B4-BE49-F238E27FC236}">
                <a16:creationId xmlns:a16="http://schemas.microsoft.com/office/drawing/2014/main" id="{FB6CBF9F-D848-D725-2182-537AC0610FF9}"/>
              </a:ext>
            </a:extLst>
          </p:cNvPr>
          <p:cNvSpPr txBox="1"/>
          <p:nvPr/>
        </p:nvSpPr>
        <p:spPr>
          <a:xfrm>
            <a:off x="3441281" y="3628754"/>
            <a:ext cx="11116545"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latin typeface="Microsoft Uighur" panose="02000000000000000000" pitchFamily="2" charset="-78"/>
                <a:cs typeface="Microsoft Uighur" panose="02000000000000000000" pitchFamily="2" charset="-78"/>
                <a:sym typeface="IBM Plex Sans Arabic"/>
                <a:rtl/>
              </a:rPr>
              <a:t>3.3.</a:t>
            </a:r>
            <a:r>
              <a:rPr lang="ar-MA" sz="6600" dirty="0">
                <a:latin typeface="Microsoft Uighur" panose="02000000000000000000" pitchFamily="2" charset="-78"/>
                <a:ea typeface="IBM Plex Sans Arabic"/>
                <a:cs typeface="Microsoft Uighur" panose="02000000000000000000" pitchFamily="2" charset="-78"/>
                <a:sym typeface="IBM Plex Sans Arabic"/>
                <a:rtl/>
              </a:rPr>
              <a:t> خصائص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3" name="Freeform 6">
            <a:extLst>
              <a:ext uri="{FF2B5EF4-FFF2-40B4-BE49-F238E27FC236}">
                <a16:creationId xmlns:a16="http://schemas.microsoft.com/office/drawing/2014/main" id="{6662BFB3-BD3B-D3FC-CEF5-83DF7916867D}"/>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2" name="Group 13">
            <a:extLst>
              <a:ext uri="{FF2B5EF4-FFF2-40B4-BE49-F238E27FC236}">
                <a16:creationId xmlns:a16="http://schemas.microsoft.com/office/drawing/2014/main" id="{EA5E3DAC-1E12-0C69-A64E-EE190A45E625}"/>
              </a:ext>
            </a:extLst>
          </p:cNvPr>
          <p:cNvGrpSpPr/>
          <p:nvPr/>
        </p:nvGrpSpPr>
        <p:grpSpPr>
          <a:xfrm rot="5400000">
            <a:off x="12328050" y="5908213"/>
            <a:ext cx="6404485" cy="676701"/>
            <a:chOff x="-12964" y="0"/>
            <a:chExt cx="1050809" cy="217220"/>
          </a:xfrm>
        </p:grpSpPr>
        <p:sp>
          <p:nvSpPr>
            <p:cNvPr id="23" name="Freeform 14">
              <a:extLst>
                <a:ext uri="{FF2B5EF4-FFF2-40B4-BE49-F238E27FC236}">
                  <a16:creationId xmlns:a16="http://schemas.microsoft.com/office/drawing/2014/main" id="{CB04ED1A-B884-20F5-1E1A-418717D089EB}"/>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6" name="TextBox 15">
              <a:extLst>
                <a:ext uri="{FF2B5EF4-FFF2-40B4-BE49-F238E27FC236}">
                  <a16:creationId xmlns:a16="http://schemas.microsoft.com/office/drawing/2014/main" id="{D4EC3AEC-E781-D6A8-13B4-AA8C0818929B}"/>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7015232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4DCA0-394A-D03B-D58F-6E5FE0F573AA}"/>
            </a:ext>
          </a:extLst>
        </p:cNvPr>
        <p:cNvGrpSpPr/>
        <p:nvPr/>
      </p:nvGrpSpPr>
      <p:grpSpPr>
        <a:xfrm>
          <a:off x="0" y="0"/>
          <a:ext cx="0" cy="0"/>
          <a:chOff x="0" y="0"/>
          <a:chExt cx="0" cy="0"/>
        </a:xfrm>
      </p:grpSpPr>
      <p:sp>
        <p:nvSpPr>
          <p:cNvPr id="12" name="Freeform 32">
            <a:extLst>
              <a:ext uri="{FF2B5EF4-FFF2-40B4-BE49-F238E27FC236}">
                <a16:creationId xmlns:a16="http://schemas.microsoft.com/office/drawing/2014/main" id="{B684C47F-9631-C453-DC3E-9601B1A42B9E}"/>
              </a:ext>
            </a:extLst>
          </p:cNvPr>
          <p:cNvSpPr/>
          <p:nvPr/>
        </p:nvSpPr>
        <p:spPr>
          <a:xfrm>
            <a:off x="13843396" y="5839354"/>
            <a:ext cx="3540997" cy="2481942"/>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6" name="Freeform 32">
            <a:extLst>
              <a:ext uri="{FF2B5EF4-FFF2-40B4-BE49-F238E27FC236}">
                <a16:creationId xmlns:a16="http://schemas.microsoft.com/office/drawing/2014/main" id="{48F79BDC-8701-EAE6-897A-24E0988A0954}"/>
              </a:ext>
            </a:extLst>
          </p:cNvPr>
          <p:cNvSpPr/>
          <p:nvPr/>
        </p:nvSpPr>
        <p:spPr>
          <a:xfrm>
            <a:off x="9831630" y="5839355"/>
            <a:ext cx="3540997" cy="2508730"/>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8" name="Freeform 32">
            <a:extLst>
              <a:ext uri="{FF2B5EF4-FFF2-40B4-BE49-F238E27FC236}">
                <a16:creationId xmlns:a16="http://schemas.microsoft.com/office/drawing/2014/main" id="{D04FBC9A-1DB4-6F1F-13CB-B3D508847C98}"/>
              </a:ext>
            </a:extLst>
          </p:cNvPr>
          <p:cNvSpPr/>
          <p:nvPr/>
        </p:nvSpPr>
        <p:spPr>
          <a:xfrm>
            <a:off x="6071538" y="5839354"/>
            <a:ext cx="3540997" cy="2387199"/>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9" name="Freeform 32">
            <a:extLst>
              <a:ext uri="{FF2B5EF4-FFF2-40B4-BE49-F238E27FC236}">
                <a16:creationId xmlns:a16="http://schemas.microsoft.com/office/drawing/2014/main" id="{D63BCD54-F45A-BD3F-6552-86A9B5E15F30}"/>
              </a:ext>
            </a:extLst>
          </p:cNvPr>
          <p:cNvSpPr/>
          <p:nvPr/>
        </p:nvSpPr>
        <p:spPr>
          <a:xfrm>
            <a:off x="903607" y="5839354"/>
            <a:ext cx="4867790" cy="2481942"/>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2" name="Freeform 32">
            <a:extLst>
              <a:ext uri="{FF2B5EF4-FFF2-40B4-BE49-F238E27FC236}">
                <a16:creationId xmlns:a16="http://schemas.microsoft.com/office/drawing/2014/main" id="{0405CCDF-B51D-A07F-A012-30A6308C2477}"/>
              </a:ext>
            </a:extLst>
          </p:cNvPr>
          <p:cNvSpPr/>
          <p:nvPr/>
        </p:nvSpPr>
        <p:spPr>
          <a:xfrm>
            <a:off x="13843396" y="2939287"/>
            <a:ext cx="3540997" cy="2481942"/>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9" name="Freeform 32">
            <a:extLst>
              <a:ext uri="{FF2B5EF4-FFF2-40B4-BE49-F238E27FC236}">
                <a16:creationId xmlns:a16="http://schemas.microsoft.com/office/drawing/2014/main" id="{AC8AC03B-14E4-7E7D-89ED-C481489430A0}"/>
              </a:ext>
            </a:extLst>
          </p:cNvPr>
          <p:cNvSpPr/>
          <p:nvPr/>
        </p:nvSpPr>
        <p:spPr>
          <a:xfrm>
            <a:off x="9831630" y="2939288"/>
            <a:ext cx="3540997" cy="2508730"/>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0" name="Freeform 32">
            <a:extLst>
              <a:ext uri="{FF2B5EF4-FFF2-40B4-BE49-F238E27FC236}">
                <a16:creationId xmlns:a16="http://schemas.microsoft.com/office/drawing/2014/main" id="{60513251-882B-7FEE-A080-B0995BE58340}"/>
              </a:ext>
            </a:extLst>
          </p:cNvPr>
          <p:cNvSpPr/>
          <p:nvPr/>
        </p:nvSpPr>
        <p:spPr>
          <a:xfrm>
            <a:off x="6071538" y="2939287"/>
            <a:ext cx="3540997" cy="2387199"/>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1" name="Freeform 32">
            <a:extLst>
              <a:ext uri="{FF2B5EF4-FFF2-40B4-BE49-F238E27FC236}">
                <a16:creationId xmlns:a16="http://schemas.microsoft.com/office/drawing/2014/main" id="{5EDA2674-9C4A-B1DB-FE69-68FCCC4E21B4}"/>
              </a:ext>
            </a:extLst>
          </p:cNvPr>
          <p:cNvSpPr/>
          <p:nvPr/>
        </p:nvSpPr>
        <p:spPr>
          <a:xfrm>
            <a:off x="903607" y="2939287"/>
            <a:ext cx="4867790" cy="2481942"/>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6" name="Freeform 6">
            <a:extLst>
              <a:ext uri="{FF2B5EF4-FFF2-40B4-BE49-F238E27FC236}">
                <a16:creationId xmlns:a16="http://schemas.microsoft.com/office/drawing/2014/main" id="{60B7CB18-9264-96D0-8AF0-03B28FD47D27}"/>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F6A4E47B-DA2A-A696-F533-073842E8EBA5}"/>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D18DC32-9098-C760-3461-491D09C69D23}"/>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2" name="TextBox 36">
            <a:extLst>
              <a:ext uri="{FF2B5EF4-FFF2-40B4-BE49-F238E27FC236}">
                <a16:creationId xmlns:a16="http://schemas.microsoft.com/office/drawing/2014/main" id="{531B30FE-0C6A-9F44-123B-F7270E046499}"/>
              </a:ext>
            </a:extLst>
          </p:cNvPr>
          <p:cNvSpPr txBox="1"/>
          <p:nvPr/>
        </p:nvSpPr>
        <p:spPr>
          <a:xfrm>
            <a:off x="14896919" y="3950317"/>
            <a:ext cx="1433949"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شفوي</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3" name="Rectangle 12">
            <a:extLst>
              <a:ext uri="{FF2B5EF4-FFF2-40B4-BE49-F238E27FC236}">
                <a16:creationId xmlns:a16="http://schemas.microsoft.com/office/drawing/2014/main" id="{FC75A3B8-D4F2-210C-52F6-B96DD3BBD0E8}"/>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4" name="Freeform 22">
            <a:extLst>
              <a:ext uri="{FF2B5EF4-FFF2-40B4-BE49-F238E27FC236}">
                <a16:creationId xmlns:a16="http://schemas.microsoft.com/office/drawing/2014/main" id="{F3F4BFD8-0783-5ED7-C373-A8FE5D1C0D9F}"/>
              </a:ext>
            </a:extLst>
          </p:cNvPr>
          <p:cNvSpPr/>
          <p:nvPr/>
        </p:nvSpPr>
        <p:spPr>
          <a:xfrm rot="-10800000">
            <a:off x="12150267" y="827668"/>
            <a:ext cx="6268557"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587F1ED5-E8A8-E079-3656-5183D2D11283}"/>
              </a:ext>
            </a:extLst>
          </p:cNvPr>
          <p:cNvSpPr txBox="1"/>
          <p:nvPr/>
        </p:nvSpPr>
        <p:spPr>
          <a:xfrm>
            <a:off x="12873897" y="1524199"/>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خصائص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TextBox 36">
            <a:extLst>
              <a:ext uri="{FF2B5EF4-FFF2-40B4-BE49-F238E27FC236}">
                <a16:creationId xmlns:a16="http://schemas.microsoft.com/office/drawing/2014/main" id="{1F977E3D-9664-C758-F33B-2D85699446B9}"/>
              </a:ext>
            </a:extLst>
          </p:cNvPr>
          <p:cNvSpPr txBox="1"/>
          <p:nvPr/>
        </p:nvSpPr>
        <p:spPr>
          <a:xfrm>
            <a:off x="14761464" y="6851151"/>
            <a:ext cx="1895437"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تمرير فردي</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0" name="TextBox 36">
            <a:extLst>
              <a:ext uri="{FF2B5EF4-FFF2-40B4-BE49-F238E27FC236}">
                <a16:creationId xmlns:a16="http://schemas.microsoft.com/office/drawing/2014/main" id="{C51D1BEE-2928-19F9-DECD-7C1AA1B9937A}"/>
              </a:ext>
            </a:extLst>
          </p:cNvPr>
          <p:cNvSpPr txBox="1"/>
          <p:nvPr/>
        </p:nvSpPr>
        <p:spPr>
          <a:xfrm>
            <a:off x="10930698" y="3969249"/>
            <a:ext cx="1433949"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موحد</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4" name="TextBox 36">
            <a:extLst>
              <a:ext uri="{FF2B5EF4-FFF2-40B4-BE49-F238E27FC236}">
                <a16:creationId xmlns:a16="http://schemas.microsoft.com/office/drawing/2014/main" id="{6B720BD1-C16C-78EB-D1F9-1AD1F0C484A6}"/>
              </a:ext>
            </a:extLst>
          </p:cNvPr>
          <p:cNvSpPr txBox="1"/>
          <p:nvPr/>
        </p:nvSpPr>
        <p:spPr>
          <a:xfrm>
            <a:off x="10916702" y="6836989"/>
            <a:ext cx="1433949"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سريع</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8" name="TextBox 36">
            <a:extLst>
              <a:ext uri="{FF2B5EF4-FFF2-40B4-BE49-F238E27FC236}">
                <a16:creationId xmlns:a16="http://schemas.microsoft.com/office/drawing/2014/main" id="{C5CD20CC-58EE-1E63-2644-AADD2E54DCDB}"/>
              </a:ext>
            </a:extLst>
          </p:cNvPr>
          <p:cNvSpPr txBox="1"/>
          <p:nvPr/>
        </p:nvSpPr>
        <p:spPr>
          <a:xfrm>
            <a:off x="7334825" y="3866088"/>
            <a:ext cx="1433949"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ممعير</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2" name="TextBox 36">
            <a:extLst>
              <a:ext uri="{FF2B5EF4-FFF2-40B4-BE49-F238E27FC236}">
                <a16:creationId xmlns:a16="http://schemas.microsoft.com/office/drawing/2014/main" id="{C1C09BBF-864E-3AE0-03CF-A00FFF4BAF69}"/>
              </a:ext>
            </a:extLst>
          </p:cNvPr>
          <p:cNvSpPr txBox="1"/>
          <p:nvPr/>
        </p:nvSpPr>
        <p:spPr>
          <a:xfrm>
            <a:off x="7335736" y="6909315"/>
            <a:ext cx="1433949" cy="486672"/>
          </a:xfrm>
          <a:prstGeom prst="rect">
            <a:avLst/>
          </a:prstGeom>
        </p:spPr>
        <p:txBody>
          <a:bodyPr wrap="square" lIns="0" tIns="0" rIns="0" bIns="0" rtlCol="0" anchor="t">
            <a:spAutoFit/>
          </a:bodyPr>
          <a:lstStyle/>
          <a:p>
            <a:pPr algn="ctr" rtl="1">
              <a:lnSpc>
                <a:spcPts val="2879"/>
              </a:lnSpc>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بسيط</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66" name="TextBox 36">
            <a:extLst>
              <a:ext uri="{FF2B5EF4-FFF2-40B4-BE49-F238E27FC236}">
                <a16:creationId xmlns:a16="http://schemas.microsoft.com/office/drawing/2014/main" id="{8037617F-B0B8-80A0-5CA2-F2C87C6EE7CF}"/>
              </a:ext>
            </a:extLst>
          </p:cNvPr>
          <p:cNvSpPr txBox="1"/>
          <p:nvPr/>
        </p:nvSpPr>
        <p:spPr>
          <a:xfrm>
            <a:off x="903606" y="3566716"/>
            <a:ext cx="4948837" cy="1166345"/>
          </a:xfrm>
          <a:prstGeom prst="rect">
            <a:avLst/>
          </a:prstGeom>
        </p:spPr>
        <p:txBody>
          <a:bodyPr wrap="square" lIns="0" tIns="0" rIns="0" bIns="0" rtlCol="0" anchor="t">
            <a:spAutoFit/>
          </a:bodyPr>
          <a:lstStyle/>
          <a:p>
            <a:pPr algn="ctr" rtl="1">
              <a:lnSpc>
                <a:spcPts val="2879"/>
              </a:lnSpc>
              <a:spcBef>
                <a:spcPts val="1200"/>
              </a:spcBef>
              <a:spcAft>
                <a:spcPts val="1200"/>
              </a:spcAft>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مرصوف مع </a:t>
            </a:r>
            <a:endParaRPr lang="fr-FR"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rtl="1">
              <a:lnSpc>
                <a:spcPts val="2879"/>
              </a:lnSpc>
              <a:spcBef>
                <a:spcPts val="1200"/>
              </a:spcBef>
              <a:spcAft>
                <a:spcPts val="1200"/>
              </a:spcAft>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مستويات الأداء</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0" name="TextBox 36">
            <a:extLst>
              <a:ext uri="{FF2B5EF4-FFF2-40B4-BE49-F238E27FC236}">
                <a16:creationId xmlns:a16="http://schemas.microsoft.com/office/drawing/2014/main" id="{F69B77A6-8F49-9CD3-8196-51549B53E8E8}"/>
              </a:ext>
            </a:extLst>
          </p:cNvPr>
          <p:cNvSpPr txBox="1"/>
          <p:nvPr/>
        </p:nvSpPr>
        <p:spPr>
          <a:xfrm>
            <a:off x="817613" y="6569478"/>
            <a:ext cx="4921840" cy="1166345"/>
          </a:xfrm>
          <a:prstGeom prst="rect">
            <a:avLst/>
          </a:prstGeom>
        </p:spPr>
        <p:txBody>
          <a:bodyPr wrap="square" lIns="0" tIns="0" rIns="0" bIns="0" rtlCol="0" anchor="t">
            <a:spAutoFit/>
          </a:bodyPr>
          <a:lstStyle/>
          <a:p>
            <a:pPr algn="ctr" rtl="1">
              <a:lnSpc>
                <a:spcPts val="2879"/>
              </a:lnSpc>
              <a:spcBef>
                <a:spcPts val="1200"/>
              </a:spcBef>
              <a:spcAft>
                <a:spcPts val="1200"/>
              </a:spcAft>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تقوم المواد في</a:t>
            </a:r>
            <a:endParaRPr lang="fr-FR"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a:p>
            <a:pPr algn="ctr" rtl="1">
              <a:lnSpc>
                <a:spcPts val="2879"/>
              </a:lnSpc>
              <a:spcBef>
                <a:spcPts val="1200"/>
              </a:spcBef>
              <a:spcAft>
                <a:spcPts val="1200"/>
              </a:spcAft>
            </a:pPr>
            <a:r>
              <a:rPr lang="ar-EG"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rPr>
              <a:t> جلسة واحدة</a:t>
            </a:r>
            <a:endParaRPr lang="ar-MA" sz="5400" b="1" dirty="0">
              <a:solidFill>
                <a:srgbClr val="000000"/>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TextBox 24">
            <a:extLst>
              <a:ext uri="{FF2B5EF4-FFF2-40B4-BE49-F238E27FC236}">
                <a16:creationId xmlns:a16="http://schemas.microsoft.com/office/drawing/2014/main" id="{7302F619-C261-F351-2CDF-032F7710C731}"/>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7058435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02C967-E1FD-5FED-33FA-182C5E97AB7B}"/>
            </a:ext>
          </a:extLst>
        </p:cNvPr>
        <p:cNvGrpSpPr/>
        <p:nvPr/>
      </p:nvGrpSpPr>
      <p:grpSpPr>
        <a:xfrm>
          <a:off x="0" y="0"/>
          <a:ext cx="0" cy="0"/>
          <a:chOff x="0" y="0"/>
          <a:chExt cx="0" cy="0"/>
        </a:xfrm>
      </p:grpSpPr>
      <p:sp>
        <p:nvSpPr>
          <p:cNvPr id="11" name="Freeform 32">
            <a:extLst>
              <a:ext uri="{FF2B5EF4-FFF2-40B4-BE49-F238E27FC236}">
                <a16:creationId xmlns:a16="http://schemas.microsoft.com/office/drawing/2014/main" id="{275C0612-9016-F355-2819-6C054A35FB72}"/>
              </a:ext>
            </a:extLst>
          </p:cNvPr>
          <p:cNvSpPr/>
          <p:nvPr/>
        </p:nvSpPr>
        <p:spPr>
          <a:xfrm rot="5400000">
            <a:off x="5249819" y="5102651"/>
            <a:ext cx="1260093" cy="6651329"/>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chemeClr val="bg2">
              <a:lumMod val="75000"/>
            </a:schemeClr>
          </a:solidFill>
          <a:ln cap="rnd">
            <a:noFill/>
            <a:prstDash val="solid"/>
            <a:round/>
          </a:ln>
        </p:spPr>
        <p:txBody>
          <a:bodyPr/>
          <a:lstStyle/>
          <a:p>
            <a:pPr marL="0" algn="r" defTabSz="914400" rtl="1" eaLnBrk="1" latinLnBrk="0" hangingPunct="1"/>
            <a:endParaRPr lang="fr-FR"/>
          </a:p>
        </p:txBody>
      </p:sp>
      <p:sp>
        <p:nvSpPr>
          <p:cNvPr id="10" name="Freeform 32">
            <a:extLst>
              <a:ext uri="{FF2B5EF4-FFF2-40B4-BE49-F238E27FC236}">
                <a16:creationId xmlns:a16="http://schemas.microsoft.com/office/drawing/2014/main" id="{E385F633-307B-190E-047D-7F22B70BB7C7}"/>
              </a:ext>
            </a:extLst>
          </p:cNvPr>
          <p:cNvSpPr/>
          <p:nvPr/>
        </p:nvSpPr>
        <p:spPr>
          <a:xfrm rot="5400000">
            <a:off x="5245572" y="-129070"/>
            <a:ext cx="1260093" cy="6651329"/>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chemeClr val="bg2">
              <a:lumMod val="75000"/>
            </a:schemeClr>
          </a:solidFill>
          <a:ln cap="rnd">
            <a:noFill/>
            <a:prstDash val="solid"/>
            <a:round/>
          </a:ln>
        </p:spPr>
        <p:txBody>
          <a:bodyPr/>
          <a:lstStyle/>
          <a:p>
            <a:pPr marL="0" algn="r" defTabSz="914400" rtl="1" eaLnBrk="1" latinLnBrk="0" hangingPunct="1"/>
            <a:endParaRPr lang="fr-FR"/>
          </a:p>
        </p:txBody>
      </p:sp>
      <p:grpSp>
        <p:nvGrpSpPr>
          <p:cNvPr id="3" name="Group 3">
            <a:extLst>
              <a:ext uri="{FF2B5EF4-FFF2-40B4-BE49-F238E27FC236}">
                <a16:creationId xmlns:a16="http://schemas.microsoft.com/office/drawing/2014/main" id="{4894F35A-9CE1-9065-6178-C8A5C9927712}"/>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6C080314-350B-7093-AF0F-A6614F822849}"/>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51FF0A21-969E-B16B-908A-80E00AEBFBD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2ADE4D83-7F54-8905-F5EA-E2E1B787B23C}"/>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9E0E50B3-76D5-1DD5-2C30-0F6C1A1904B2}"/>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53313975-EB36-83B1-F59C-1139A7592977}"/>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30" name="TextBox 43">
            <a:extLst>
              <a:ext uri="{FF2B5EF4-FFF2-40B4-BE49-F238E27FC236}">
                <a16:creationId xmlns:a16="http://schemas.microsoft.com/office/drawing/2014/main" id="{36D99801-3E02-283D-3CBF-2D0F60423621}"/>
              </a:ext>
            </a:extLst>
          </p:cNvPr>
          <p:cNvSpPr txBox="1"/>
          <p:nvPr/>
        </p:nvSpPr>
        <p:spPr>
          <a:xfrm>
            <a:off x="3349094" y="2921518"/>
            <a:ext cx="5053048" cy="550151"/>
          </a:xfrm>
          <a:prstGeom prst="rect">
            <a:avLst/>
          </a:prstGeom>
        </p:spPr>
        <p:txBody>
          <a:bodyPr wrap="square" lIns="0" tIns="0" rIns="0" bIns="0" rtlCol="0" anchor="t">
            <a:spAutoFit/>
          </a:bodyPr>
          <a:lstStyle/>
          <a:p>
            <a:pPr algn="ctr" rtl="1">
              <a:lnSpc>
                <a:spcPts val="3840"/>
              </a:lnSpc>
            </a:pP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تجميع النتائج مباشرة بعد التمرير</a:t>
            </a:r>
          </a:p>
        </p:txBody>
      </p:sp>
      <p:sp>
        <p:nvSpPr>
          <p:cNvPr id="31" name="TextBox 44">
            <a:extLst>
              <a:ext uri="{FF2B5EF4-FFF2-40B4-BE49-F238E27FC236}">
                <a16:creationId xmlns:a16="http://schemas.microsoft.com/office/drawing/2014/main" id="{7F7F2707-51B9-8EAE-FD4F-0533069F7B7E}"/>
              </a:ext>
            </a:extLst>
          </p:cNvPr>
          <p:cNvSpPr txBox="1"/>
          <p:nvPr/>
        </p:nvSpPr>
        <p:spPr>
          <a:xfrm>
            <a:off x="3234837" y="7923374"/>
            <a:ext cx="5053048" cy="1509388"/>
          </a:xfrm>
          <a:prstGeom prst="rect">
            <a:avLst/>
          </a:prstGeom>
        </p:spPr>
        <p:txBody>
          <a:bodyPr wrap="square" lIns="0" tIns="0" rIns="0" bIns="0" rtlCol="0" anchor="t">
            <a:spAutoFit/>
          </a:bodyPr>
          <a:lstStyle/>
          <a:p>
            <a:pPr algn="ctr" rtl="1">
              <a:lnSpc>
                <a:spcPts val="3840"/>
              </a:lnSpc>
            </a:pPr>
            <a:r>
              <a:rPr lang="ar-MA" sz="4800" b="1" dirty="0">
                <a:latin typeface="Microsoft Uighur" panose="02000000000000000000" pitchFamily="2" charset="-78"/>
                <a:ea typeface="IBM Plex Sans Arabic Bold"/>
                <a:cs typeface="Microsoft Uighur" panose="02000000000000000000" pitchFamily="2" charset="-78"/>
                <a:sym typeface="IBM Plex Sans Arabic Bold"/>
                <a:rtl/>
              </a:rPr>
              <a:t>تفييء</a:t>
            </a:r>
            <a:r>
              <a:rPr lang="ar-EG" sz="4800" b="1" dirty="0">
                <a:latin typeface="Microsoft Uighur" panose="02000000000000000000" pitchFamily="2" charset="-78"/>
                <a:ea typeface="IBM Plex Sans Arabic Bold"/>
                <a:cs typeface="Microsoft Uighur" panose="02000000000000000000" pitchFamily="2" charset="-78"/>
                <a:sym typeface="IBM Plex Sans Arabic Bold"/>
                <a:rtl/>
              </a:rPr>
              <a:t> المتعلمين و تشكيل مجموعات دعم عالية التجانس</a:t>
            </a:r>
          </a:p>
          <a:p>
            <a:pPr algn="ctr" rtl="1">
              <a:lnSpc>
                <a:spcPts val="3840"/>
              </a:lnSpc>
            </a:pPr>
            <a:endParaRPr lang="ar-EG" sz="44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Accolade fermante 1">
            <a:extLst>
              <a:ext uri="{FF2B5EF4-FFF2-40B4-BE49-F238E27FC236}">
                <a16:creationId xmlns:a16="http://schemas.microsoft.com/office/drawing/2014/main" id="{B59002E8-B1BE-FB69-5FA8-DF171D2F6311}"/>
              </a:ext>
            </a:extLst>
          </p:cNvPr>
          <p:cNvSpPr/>
          <p:nvPr/>
        </p:nvSpPr>
        <p:spPr>
          <a:xfrm>
            <a:off x="9201283" y="3135314"/>
            <a:ext cx="605270" cy="536098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marL="0" algn="ctr" defTabSz="914400" rtl="1" eaLnBrk="1" latinLnBrk="0" hangingPunct="1"/>
            <a:endParaRPr lang="fr-FR"/>
          </a:p>
        </p:txBody>
      </p:sp>
      <p:sp>
        <p:nvSpPr>
          <p:cNvPr id="9" name="Rectangle : coins arrondis 8">
            <a:extLst>
              <a:ext uri="{FF2B5EF4-FFF2-40B4-BE49-F238E27FC236}">
                <a16:creationId xmlns:a16="http://schemas.microsoft.com/office/drawing/2014/main" id="{A2C9C3A5-50C5-BEF6-E63B-49C177DE7D71}"/>
              </a:ext>
            </a:extLst>
          </p:cNvPr>
          <p:cNvSpPr/>
          <p:nvPr/>
        </p:nvSpPr>
        <p:spPr>
          <a:xfrm>
            <a:off x="9806553" y="5056020"/>
            <a:ext cx="7660186" cy="1402111"/>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5400" b="1" dirty="0">
                <a:solidFill>
                  <a:srgbClr val="203864"/>
                </a:solidFill>
                <a:latin typeface="Microsoft Uighur" panose="02000000000000000000" pitchFamily="2" charset="-78"/>
                <a:cs typeface="Microsoft Uighur" panose="02000000000000000000" pitchFamily="2" charset="-78"/>
              </a:rPr>
              <a:t>يمكن الرائز من :</a:t>
            </a:r>
            <a:endParaRPr lang="fr-FR" sz="5400" b="1" dirty="0">
              <a:solidFill>
                <a:srgbClr val="203864"/>
              </a:solidFill>
              <a:latin typeface="Microsoft Uighur" panose="02000000000000000000" pitchFamily="2" charset="-78"/>
              <a:cs typeface="Microsoft Uighur" panose="02000000000000000000" pitchFamily="2" charset="-78"/>
            </a:endParaRPr>
          </a:p>
        </p:txBody>
      </p:sp>
      <p:sp>
        <p:nvSpPr>
          <p:cNvPr id="13" name="Rectangle 12">
            <a:extLst>
              <a:ext uri="{FF2B5EF4-FFF2-40B4-BE49-F238E27FC236}">
                <a16:creationId xmlns:a16="http://schemas.microsoft.com/office/drawing/2014/main" id="{7B3C6784-3907-577A-EACD-C4CAE932FE3F}"/>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4" name="Freeform 22">
            <a:extLst>
              <a:ext uri="{FF2B5EF4-FFF2-40B4-BE49-F238E27FC236}">
                <a16:creationId xmlns:a16="http://schemas.microsoft.com/office/drawing/2014/main" id="{84BD27D4-FD7A-B4DA-2042-827EDBF1A3DD}"/>
              </a:ext>
            </a:extLst>
          </p:cNvPr>
          <p:cNvSpPr/>
          <p:nvPr/>
        </p:nvSpPr>
        <p:spPr>
          <a:xfrm rot="-10800000">
            <a:off x="11000509" y="959041"/>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l" defTabSz="914400" rtl="0" eaLnBrk="1" latinLnBrk="0" hangingPunct="1"/>
            <a:endParaRPr lang="fr-FR"/>
          </a:p>
        </p:txBody>
      </p:sp>
      <p:sp>
        <p:nvSpPr>
          <p:cNvPr id="15" name="TextBox 34">
            <a:extLst>
              <a:ext uri="{FF2B5EF4-FFF2-40B4-BE49-F238E27FC236}">
                <a16:creationId xmlns:a16="http://schemas.microsoft.com/office/drawing/2014/main" id="{59464040-089B-A2F1-6B52-B07A382FA567}"/>
              </a:ext>
            </a:extLst>
          </p:cNvPr>
          <p:cNvSpPr txBox="1"/>
          <p:nvPr/>
        </p:nvSpPr>
        <p:spPr>
          <a:xfrm>
            <a:off x="12047152" y="1651037"/>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خصائص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TextBox 24">
            <a:extLst>
              <a:ext uri="{FF2B5EF4-FFF2-40B4-BE49-F238E27FC236}">
                <a16:creationId xmlns:a16="http://schemas.microsoft.com/office/drawing/2014/main" id="{12E98D3D-8AC5-1AE8-2770-6E7D0657357B}"/>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321504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73B53-F035-642D-27D7-8687BA9B6EA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11DC29E-C1B3-E02D-AA56-07A68E25821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256B9BF4-35F3-5731-6106-D84964817444}"/>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7485EF06-90DA-283E-FA82-92155F6372D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7FD86DEC-BC8E-2304-AF91-81814B1CE76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7E819FFC-5263-0E92-16BD-787C19F7B6F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A1C4413-DA80-381E-FFEA-1157232298BE}"/>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68BA05CA-C427-6D7D-ACA1-E61A000BD42A}"/>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99EA83A6-0231-EE9D-3710-14728515EAB2}"/>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3968B8CC-DD66-6589-AA01-CB1101856188}"/>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83B206C1-6F46-E6C3-1A27-4C8890ABB4E8}"/>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5763FDC2-1B4C-9D61-04B7-A44FC454E8DF}"/>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53032813-4C27-E929-88A4-55610AFAB188}"/>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F2A27B7F-F747-755A-0231-DB6BFBD3B5C8}"/>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F2A27B7F-F747-755A-0231-DB6BFBD3B5C8}"/>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C295EE58-EDCF-5D88-0A4E-DF3B1820EEBA}"/>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C295EE58-EDCF-5D88-0A4E-DF3B1820EEBA}"/>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BE32A98A-49ED-4636-85B8-1B80AC2665F6}"/>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BE32A98A-49ED-4636-85B8-1B80AC2665F6}"/>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E8503782-DBF2-3AC8-718C-0E0C8856A741}"/>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E8503782-DBF2-3AC8-718C-0E0C8856A741}"/>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937367AF-37FC-F069-3C9B-D4A75DBD44BC}"/>
              </a:ext>
            </a:extLst>
          </p:cNvPr>
          <p:cNvGrpSpPr/>
          <p:nvPr/>
        </p:nvGrpSpPr>
        <p:grpSpPr>
          <a:xfrm>
            <a:off x="10509801" y="3109293"/>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519AF280-E6FA-4875-806E-C2D593221AD7}"/>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519AF280-E6FA-4875-806E-C2D593221AD7}"/>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D95A36C0-302A-7865-3387-DA110BBD158B}"/>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D95A36C0-302A-7865-3387-DA110BBD158B}"/>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9DC35FBF-1080-6680-C28A-7FD85B2313F7}"/>
                  </a:ext>
                </a:extLst>
              </p14:cNvPr>
              <p14:cNvContentPartPr/>
              <p14:nvPr/>
            </p14:nvContentPartPr>
            <p14:xfrm>
              <a:off x="12119721" y="6449013"/>
              <a:ext cx="360" cy="360"/>
            </p14:xfrm>
          </p:contentPart>
        </mc:Choice>
        <mc:Fallback xmlns="">
          <p:pic>
            <p:nvPicPr>
              <p:cNvPr id="30" name="Encre 29">
                <a:extLst>
                  <a:ext uri="{FF2B5EF4-FFF2-40B4-BE49-F238E27FC236}">
                    <a16:creationId xmlns:a16="http://schemas.microsoft.com/office/drawing/2014/main" id="{9DC35FBF-1080-6680-C28A-7FD85B2313F7}"/>
                  </a:ext>
                </a:extLst>
              </p:cNvPr>
              <p:cNvPicPr/>
              <p:nvPr/>
            </p:nvPicPr>
            <p:blipFill>
              <a:blip r:embed="rId14"/>
              <a:stretch>
                <a:fillRect/>
              </a:stretch>
            </p:blipFill>
            <p:spPr>
              <a:xfrm>
                <a:off x="12113601" y="644289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Encre 30">
                <a:extLst>
                  <a:ext uri="{FF2B5EF4-FFF2-40B4-BE49-F238E27FC236}">
                    <a16:creationId xmlns:a16="http://schemas.microsoft.com/office/drawing/2014/main" id="{6CE2E4A0-5E8C-0BF3-CF30-5116D095A12E}"/>
                  </a:ext>
                </a:extLst>
              </p14:cNvPr>
              <p14:cNvContentPartPr/>
              <p14:nvPr/>
            </p14:nvContentPartPr>
            <p14:xfrm>
              <a:off x="3631641" y="7741053"/>
              <a:ext cx="360" cy="360"/>
            </p14:xfrm>
          </p:contentPart>
        </mc:Choice>
        <mc:Fallback xmlns="">
          <p:pic>
            <p:nvPicPr>
              <p:cNvPr id="31" name="Encre 30">
                <a:extLst>
                  <a:ext uri="{FF2B5EF4-FFF2-40B4-BE49-F238E27FC236}">
                    <a16:creationId xmlns:a16="http://schemas.microsoft.com/office/drawing/2014/main" id="{6CE2E4A0-5E8C-0BF3-CF30-5116D095A12E}"/>
                  </a:ext>
                </a:extLst>
              </p:cNvPr>
              <p:cNvPicPr/>
              <p:nvPr/>
            </p:nvPicPr>
            <p:blipFill>
              <a:blip r:embed="rId14"/>
              <a:stretch>
                <a:fillRect/>
              </a:stretch>
            </p:blipFill>
            <p:spPr>
              <a:xfrm>
                <a:off x="3625521" y="7734933"/>
                <a:ext cx="12600" cy="12600"/>
              </a:xfrm>
              <a:prstGeom prst="rect">
                <a:avLst/>
              </a:prstGeom>
            </p:spPr>
          </p:pic>
        </mc:Fallback>
      </mc:AlternateContent>
      <p:grpSp>
        <p:nvGrpSpPr>
          <p:cNvPr id="36" name="Groupe 35">
            <a:extLst>
              <a:ext uri="{FF2B5EF4-FFF2-40B4-BE49-F238E27FC236}">
                <a16:creationId xmlns:a16="http://schemas.microsoft.com/office/drawing/2014/main" id="{3BBB4CCA-9FE5-F361-F3C1-E46858B7F089}"/>
              </a:ext>
            </a:extLst>
          </p:cNvPr>
          <p:cNvGrpSpPr/>
          <p:nvPr/>
        </p:nvGrpSpPr>
        <p:grpSpPr>
          <a:xfrm>
            <a:off x="3366618" y="6705374"/>
            <a:ext cx="360" cy="360"/>
            <a:chOff x="3319560" y="6301863"/>
            <a:chExt cx="360" cy="360"/>
          </a:xfrm>
        </p:grpSpPr>
        <mc:AlternateContent xmlns:mc="http://schemas.openxmlformats.org/markup-compatibility/2006" xmlns:p14="http://schemas.microsoft.com/office/powerpoint/2010/main">
          <mc:Choice Requires="p14">
            <p:contentPart p14:bwMode="auto" r:id="rId16">
              <p14:nvContentPartPr>
                <p14:cNvPr id="32" name="Encre 31">
                  <a:extLst>
                    <a:ext uri="{FF2B5EF4-FFF2-40B4-BE49-F238E27FC236}">
                      <a16:creationId xmlns:a16="http://schemas.microsoft.com/office/drawing/2014/main" id="{C26C0C19-032A-7B55-D357-28D2EF832116}"/>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C26C0C19-032A-7B55-D357-28D2EF832116}"/>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Encre 32">
                  <a:extLst>
                    <a:ext uri="{FF2B5EF4-FFF2-40B4-BE49-F238E27FC236}">
                      <a16:creationId xmlns:a16="http://schemas.microsoft.com/office/drawing/2014/main" id="{8A337A89-7869-18F8-4AFC-BC6689DB7765}"/>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8A337A89-7869-18F8-4AFC-BC6689DB7765}"/>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7" name="Encre 36">
                <a:extLst>
                  <a:ext uri="{FF2B5EF4-FFF2-40B4-BE49-F238E27FC236}">
                    <a16:creationId xmlns:a16="http://schemas.microsoft.com/office/drawing/2014/main" id="{FC180C37-CEBF-713B-1A59-EA96A3646FC5}"/>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FC180C37-CEBF-713B-1A59-EA96A3646FC5}"/>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Encre 37">
                <a:extLst>
                  <a:ext uri="{FF2B5EF4-FFF2-40B4-BE49-F238E27FC236}">
                    <a16:creationId xmlns:a16="http://schemas.microsoft.com/office/drawing/2014/main" id="{6167DE4F-706F-D009-7D01-D4A2C7509E55}"/>
                  </a:ext>
                </a:extLst>
              </p14:cNvPr>
              <p14:cNvContentPartPr/>
              <p14:nvPr/>
            </p14:nvContentPartPr>
            <p14:xfrm>
              <a:off x="2173938" y="4736894"/>
              <a:ext cx="360" cy="360"/>
            </p14:xfrm>
          </p:contentPart>
        </mc:Choice>
        <mc:Fallback xmlns="">
          <p:pic>
            <p:nvPicPr>
              <p:cNvPr id="38" name="Encre 37">
                <a:extLst>
                  <a:ext uri="{FF2B5EF4-FFF2-40B4-BE49-F238E27FC236}">
                    <a16:creationId xmlns:a16="http://schemas.microsoft.com/office/drawing/2014/main" id="{6167DE4F-706F-D009-7D01-D4A2C7509E55}"/>
                  </a:ext>
                </a:extLst>
              </p:cNvPr>
              <p:cNvPicPr/>
              <p:nvPr/>
            </p:nvPicPr>
            <p:blipFill>
              <a:blip r:embed="rId14"/>
              <a:stretch>
                <a:fillRect/>
              </a:stretch>
            </p:blipFill>
            <p:spPr>
              <a:xfrm>
                <a:off x="2167818" y="473077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Encre 38">
                <a:extLst>
                  <a:ext uri="{FF2B5EF4-FFF2-40B4-BE49-F238E27FC236}">
                    <a16:creationId xmlns:a16="http://schemas.microsoft.com/office/drawing/2014/main" id="{B8532002-1E50-CE8D-79FA-A462A881C7EE}"/>
                  </a:ext>
                </a:extLst>
              </p14:cNvPr>
              <p14:cNvContentPartPr/>
              <p14:nvPr/>
            </p14:nvContentPartPr>
            <p14:xfrm>
              <a:off x="6367938" y="6426374"/>
              <a:ext cx="360" cy="360"/>
            </p14:xfrm>
          </p:contentPart>
        </mc:Choice>
        <mc:Fallback xmlns="">
          <p:pic>
            <p:nvPicPr>
              <p:cNvPr id="39" name="Encre 38">
                <a:extLst>
                  <a:ext uri="{FF2B5EF4-FFF2-40B4-BE49-F238E27FC236}">
                    <a16:creationId xmlns:a16="http://schemas.microsoft.com/office/drawing/2014/main" id="{B8532002-1E50-CE8D-79FA-A462A881C7EE}"/>
                  </a:ext>
                </a:extLst>
              </p:cNvPr>
              <p:cNvPicPr/>
              <p:nvPr/>
            </p:nvPicPr>
            <p:blipFill>
              <a:blip r:embed="rId14"/>
              <a:stretch>
                <a:fillRect/>
              </a:stretch>
            </p:blipFill>
            <p:spPr>
              <a:xfrm>
                <a:off x="6361818" y="642025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0" name="Encre 39">
                <a:extLst>
                  <a:ext uri="{FF2B5EF4-FFF2-40B4-BE49-F238E27FC236}">
                    <a16:creationId xmlns:a16="http://schemas.microsoft.com/office/drawing/2014/main" id="{3F6A334B-0A9C-0C0E-293E-BB47D6F6256D}"/>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3F6A334B-0A9C-0C0E-293E-BB47D6F6256D}"/>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1" name="Encre 40">
                <a:extLst>
                  <a:ext uri="{FF2B5EF4-FFF2-40B4-BE49-F238E27FC236}">
                    <a16:creationId xmlns:a16="http://schemas.microsoft.com/office/drawing/2014/main" id="{05F45998-4D0E-3E23-C705-CFB57CE58BA9}"/>
                  </a:ext>
                </a:extLst>
              </p14:cNvPr>
              <p14:cNvContentPartPr/>
              <p14:nvPr/>
            </p14:nvContentPartPr>
            <p14:xfrm>
              <a:off x="5573418" y="3941294"/>
              <a:ext cx="360" cy="360"/>
            </p14:xfrm>
          </p:contentPart>
        </mc:Choice>
        <mc:Fallback xmlns="">
          <p:pic>
            <p:nvPicPr>
              <p:cNvPr id="41" name="Encre 40">
                <a:extLst>
                  <a:ext uri="{FF2B5EF4-FFF2-40B4-BE49-F238E27FC236}">
                    <a16:creationId xmlns:a16="http://schemas.microsoft.com/office/drawing/2014/main" id="{05F45998-4D0E-3E23-C705-CFB57CE58BA9}"/>
                  </a:ext>
                </a:extLst>
              </p:cNvPr>
              <p:cNvPicPr/>
              <p:nvPr/>
            </p:nvPicPr>
            <p:blipFill>
              <a:blip r:embed="rId14"/>
              <a:stretch>
                <a:fillRect/>
              </a:stretch>
            </p:blipFill>
            <p:spPr>
              <a:xfrm>
                <a:off x="5567298" y="3935174"/>
                <a:ext cx="12600" cy="12600"/>
              </a:xfrm>
              <a:prstGeom prst="rect">
                <a:avLst/>
              </a:prstGeom>
            </p:spPr>
          </p:pic>
        </mc:Fallback>
      </mc:AlternateContent>
      <p:grpSp>
        <p:nvGrpSpPr>
          <p:cNvPr id="44" name="Groupe 43">
            <a:extLst>
              <a:ext uri="{FF2B5EF4-FFF2-40B4-BE49-F238E27FC236}">
                <a16:creationId xmlns:a16="http://schemas.microsoft.com/office/drawing/2014/main" id="{E12B279B-42BA-2C05-D95C-C119F9ACCDD8}"/>
              </a:ext>
            </a:extLst>
          </p:cNvPr>
          <p:cNvGrpSpPr/>
          <p:nvPr/>
        </p:nvGrpSpPr>
        <p:grpSpPr>
          <a:xfrm>
            <a:off x="4281378" y="5472014"/>
            <a:ext cx="360" cy="360"/>
            <a:chOff x="4234320" y="5068503"/>
            <a:chExt cx="360" cy="360"/>
          </a:xfrm>
        </p:grpSpPr>
        <mc:AlternateContent xmlns:mc="http://schemas.openxmlformats.org/markup-compatibility/2006" xmlns:p14="http://schemas.microsoft.com/office/powerpoint/2010/main">
          <mc:Choice Requires="p14">
            <p:contentPart p14:bwMode="auto" r:id="rId23">
              <p14:nvContentPartPr>
                <p14:cNvPr id="42" name="Encre 41">
                  <a:extLst>
                    <a:ext uri="{FF2B5EF4-FFF2-40B4-BE49-F238E27FC236}">
                      <a16:creationId xmlns:a16="http://schemas.microsoft.com/office/drawing/2014/main" id="{CD283170-8FAE-07BA-63C5-C22E019A02F0}"/>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CD283170-8FAE-07BA-63C5-C22E019A02F0}"/>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Encre 42">
                  <a:extLst>
                    <a:ext uri="{FF2B5EF4-FFF2-40B4-BE49-F238E27FC236}">
                      <a16:creationId xmlns:a16="http://schemas.microsoft.com/office/drawing/2014/main" id="{4625F5C4-952C-EEE7-6C78-0C4FF7C718ED}"/>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4625F5C4-952C-EEE7-6C78-0C4FF7C718ED}"/>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2200E599-27B7-F500-033E-AF7B3B1C1ECB}"/>
              </a:ext>
            </a:extLst>
          </p:cNvPr>
          <p:cNvSpPr txBox="1"/>
          <p:nvPr/>
        </p:nvSpPr>
        <p:spPr>
          <a:xfrm>
            <a:off x="3547981" y="232863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58B6677C-4F65-F9E2-BE4F-AB459243FA11}"/>
              </a:ext>
            </a:extLst>
          </p:cNvPr>
          <p:cNvSpPr txBox="1"/>
          <p:nvPr/>
        </p:nvSpPr>
        <p:spPr>
          <a:xfrm>
            <a:off x="3001977" y="3558720"/>
            <a:ext cx="11362283"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خصائص رائز الموضعة</a:t>
            </a:r>
          </a:p>
          <a:p>
            <a:pPr marL="388620" lvl="1" algn="r" rtl="1">
              <a:lnSpc>
                <a:spcPts val="5040"/>
              </a:lnSpc>
              <a:spcBef>
                <a:spcPts val="600"/>
              </a:spcBef>
              <a:spcAft>
                <a:spcPts val="6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2" name="TextBox 24">
            <a:extLst>
              <a:ext uri="{FF2B5EF4-FFF2-40B4-BE49-F238E27FC236}">
                <a16:creationId xmlns:a16="http://schemas.microsoft.com/office/drawing/2014/main" id="{DA45FA97-EC93-1B79-367B-FEED364BA1D2}"/>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Freeform 6">
            <a:extLst>
              <a:ext uri="{FF2B5EF4-FFF2-40B4-BE49-F238E27FC236}">
                <a16:creationId xmlns:a16="http://schemas.microsoft.com/office/drawing/2014/main" id="{964713DE-924E-B6A7-08A5-C5342E6A87C1}"/>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1" name="Group 13">
            <a:extLst>
              <a:ext uri="{FF2B5EF4-FFF2-40B4-BE49-F238E27FC236}">
                <a16:creationId xmlns:a16="http://schemas.microsoft.com/office/drawing/2014/main" id="{CC417AFC-C976-DF4D-7011-D23CFE19BD18}"/>
              </a:ext>
            </a:extLst>
          </p:cNvPr>
          <p:cNvGrpSpPr/>
          <p:nvPr/>
        </p:nvGrpSpPr>
        <p:grpSpPr>
          <a:xfrm rot="5400000">
            <a:off x="12328050" y="5908213"/>
            <a:ext cx="6404485" cy="676701"/>
            <a:chOff x="-12964" y="0"/>
            <a:chExt cx="1050809" cy="217220"/>
          </a:xfrm>
        </p:grpSpPr>
        <p:sp>
          <p:nvSpPr>
            <p:cNvPr id="22" name="Freeform 14">
              <a:extLst>
                <a:ext uri="{FF2B5EF4-FFF2-40B4-BE49-F238E27FC236}">
                  <a16:creationId xmlns:a16="http://schemas.microsoft.com/office/drawing/2014/main" id="{17D00631-711D-8C6F-E4CB-346ACDD4762C}"/>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3" name="TextBox 15">
              <a:extLst>
                <a:ext uri="{FF2B5EF4-FFF2-40B4-BE49-F238E27FC236}">
                  <a16:creationId xmlns:a16="http://schemas.microsoft.com/office/drawing/2014/main" id="{6A1BB6B5-A40B-B9C7-C7D0-901C54D010E5}"/>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5004116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330E8-9944-6FCE-D462-04CFF6EADEA6}"/>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03ECE30B-C884-6FC7-7D8F-D94C6E31714A}"/>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648F5BD8-C48D-7008-677C-9DE0B12CCA8C}"/>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1" name="Rectangle 10">
            <a:extLst>
              <a:ext uri="{FF2B5EF4-FFF2-40B4-BE49-F238E27FC236}">
                <a16:creationId xmlns:a16="http://schemas.microsoft.com/office/drawing/2014/main" id="{2E0DB722-A42F-4CDE-E376-DCD020B6FDD6}"/>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4" name="Freeform 22">
            <a:extLst>
              <a:ext uri="{FF2B5EF4-FFF2-40B4-BE49-F238E27FC236}">
                <a16:creationId xmlns:a16="http://schemas.microsoft.com/office/drawing/2014/main" id="{56551923-1852-D5D6-54DC-E1DA1EB3C17F}"/>
              </a:ext>
            </a:extLst>
          </p:cNvPr>
          <p:cNvSpPr/>
          <p:nvPr/>
        </p:nvSpPr>
        <p:spPr>
          <a:xfrm rot="-10800000">
            <a:off x="12789877" y="364354"/>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EB5DD90B-0E8F-7B8F-476C-4589D85ED813}"/>
              </a:ext>
            </a:extLst>
          </p:cNvPr>
          <p:cNvSpPr txBox="1"/>
          <p:nvPr/>
        </p:nvSpPr>
        <p:spPr>
          <a:xfrm>
            <a:off x="13134970" y="1116879"/>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شروط التكييف</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TextBox 24">
            <a:extLst>
              <a:ext uri="{FF2B5EF4-FFF2-40B4-BE49-F238E27FC236}">
                <a16:creationId xmlns:a16="http://schemas.microsoft.com/office/drawing/2014/main" id="{230BB2BD-2D69-92B7-536D-B17DBD0CD61C}"/>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pic>
        <p:nvPicPr>
          <p:cNvPr id="3" name="Google Shape;218;p23" descr="image.png">
            <a:extLst>
              <a:ext uri="{FF2B5EF4-FFF2-40B4-BE49-F238E27FC236}">
                <a16:creationId xmlns:a16="http://schemas.microsoft.com/office/drawing/2014/main" id="{085A47B9-4771-5EA5-6FB4-E169D25A55FE}"/>
              </a:ext>
            </a:extLst>
          </p:cNvPr>
          <p:cNvPicPr preferRelativeResize="0"/>
          <p:nvPr/>
        </p:nvPicPr>
        <p:blipFill rotWithShape="1">
          <a:blip r:embed="rId5">
            <a:alphaModFix/>
          </a:blip>
          <a:srcRect/>
          <a:stretch/>
        </p:blipFill>
        <p:spPr>
          <a:xfrm>
            <a:off x="821550" y="2241587"/>
            <a:ext cx="16721099" cy="7331054"/>
          </a:xfrm>
          <a:prstGeom prst="rect">
            <a:avLst/>
          </a:prstGeom>
          <a:noFill/>
          <a:ln>
            <a:noFill/>
          </a:ln>
        </p:spPr>
      </p:pic>
      <p:sp>
        <p:nvSpPr>
          <p:cNvPr id="2" name="ZoneTexte 1">
            <a:extLst>
              <a:ext uri="{FF2B5EF4-FFF2-40B4-BE49-F238E27FC236}">
                <a16:creationId xmlns:a16="http://schemas.microsoft.com/office/drawing/2014/main" id="{417F444D-882F-FDA7-2C22-1238C1A26CD1}"/>
              </a:ext>
            </a:extLst>
          </p:cNvPr>
          <p:cNvSpPr txBox="1"/>
          <p:nvPr/>
        </p:nvSpPr>
        <p:spPr>
          <a:xfrm>
            <a:off x="652501" y="2601419"/>
            <a:ext cx="16459200" cy="6376104"/>
          </a:xfrm>
          <a:prstGeom prst="rect">
            <a:avLst/>
          </a:prstGeom>
          <a:noFill/>
        </p:spPr>
        <p:txBody>
          <a:bodyPr wrap="square">
            <a:spAutoFit/>
          </a:bodyPr>
          <a:lstStyle/>
          <a:p>
            <a:pPr marL="857250" indent="-857250" algn="r" rtl="1">
              <a:lnSpc>
                <a:spcPts val="7013"/>
              </a:lnSpc>
              <a:buFontTx/>
              <a:buChar char="-"/>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رائز الموضعة هو رائز موحد بالنسبة لجميع التلاميذ </a:t>
            </a:r>
          </a:p>
          <a:p>
            <a:pPr marL="857250" indent="-857250" algn="r" rtl="1">
              <a:lnSpc>
                <a:spcPts val="7013"/>
              </a:lnSpc>
              <a:buFontTx/>
              <a:buChar char="-"/>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يهم تكييف الرائز الخصائص المادية فقط مثال:</a:t>
            </a:r>
          </a:p>
          <a:p>
            <a:pPr algn="r" rtl="1">
              <a:lnSpc>
                <a:spcPts val="7013"/>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                      - تكبير الخط </a:t>
            </a:r>
          </a:p>
          <a:p>
            <a:pPr algn="r" rtl="1">
              <a:lnSpc>
                <a:spcPts val="7013"/>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                       - تخصيص صفحة لكل سؤال. </a:t>
            </a:r>
          </a:p>
          <a:p>
            <a:pPr algn="r" rtl="1">
              <a:lnSpc>
                <a:spcPts val="7013"/>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                       - تمديد وقت التمرير.</a:t>
            </a:r>
          </a:p>
          <a:p>
            <a:pPr algn="r" rtl="1">
              <a:lnSpc>
                <a:spcPts val="7013"/>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                       - تمرير المتعلم رائز الموضعة بوجود مرافق.</a:t>
            </a:r>
          </a:p>
          <a:p>
            <a:pPr algn="r" rtl="1">
              <a:lnSpc>
                <a:spcPts val="7013"/>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                      - تكييف مدخل الرائز حسب الحاجة باعتماد مدخل أدنى من المعتمد  (</a:t>
            </a:r>
            <a:r>
              <a:rPr lang="fr-MA" sz="5400" b="1" dirty="0">
                <a:latin typeface="Microsoft Uighur" panose="02000000000000000000" pitchFamily="2" charset="-78"/>
                <a:ea typeface="IBM Plex Sans Arabic Bold"/>
                <a:cs typeface="Microsoft Uighur" panose="02000000000000000000" pitchFamily="2" charset="-78"/>
                <a:sym typeface="IBM Plex Sans Arabic Bold"/>
                <a:rtl/>
              </a:rPr>
              <a:t> ( N-1</a:t>
            </a:r>
            <a:endParaRPr lang="ar-MA" sz="54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680082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A2A06-6665-B340-AB6F-2387AA8ED05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29A1750-23BB-A4F1-EC59-2D98C257FB07}"/>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14314EC2-ACBE-935B-BAE6-38769B6A1A2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829B7149-4A11-6CA1-293E-E6160DD72B0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222E0E9B-747F-82D0-D926-247CF96633E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4FAD05FA-74B6-317F-7940-7858F99F3232}"/>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DD521CAB-1F3B-13C7-FFC2-C1E012C5EECB}"/>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76936EDE-DC69-95D9-C917-2B533C4CD0FF}"/>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C59943E9-D72A-30DA-8642-B4CFA318F8B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02FD2273-A76E-9E37-0EB1-93BB67EBEA05}"/>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A12EBDEF-151D-F98A-8F7C-1D2C1DF3B46B}"/>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35FB11E-D5CF-E2EC-72C5-D7C9A43EE059}"/>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69D6F7DE-4F60-2203-A8EC-3E3189CED54A}"/>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693969B0-1E89-AABB-137C-4381B3E3C4C1}"/>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693969B0-1E89-AABB-137C-4381B3E3C4C1}"/>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185FF1CB-A386-7F62-2F90-6CA047D51B11}"/>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185FF1CB-A386-7F62-2F90-6CA047D51B11}"/>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51FE5D8B-61CC-DEB2-D607-9C5BCD0F1D16}"/>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51FE5D8B-61CC-DEB2-D607-9C5BCD0F1D16}"/>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FBB1EC9E-38F7-8823-363E-426362C2FBA1}"/>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FBB1EC9E-38F7-8823-363E-426362C2FBA1}"/>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BDA76418-F90A-37A0-0C44-B33839D3A78E}"/>
              </a:ext>
            </a:extLst>
          </p:cNvPr>
          <p:cNvGrpSpPr/>
          <p:nvPr/>
        </p:nvGrpSpPr>
        <p:grpSpPr>
          <a:xfrm>
            <a:off x="10413499" y="3203815"/>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0E169E21-F9CA-72A0-B9DC-6CCB1245175B}"/>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0E169E21-F9CA-72A0-B9DC-6CCB1245175B}"/>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394685FE-032C-C5A7-82C9-1D8100360EEB}"/>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394685FE-032C-C5A7-82C9-1D8100360EEB}"/>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F00041D8-D14A-2D25-B142-050E5EA87E42}"/>
                  </a:ext>
                </a:extLst>
              </p14:cNvPr>
              <p14:cNvContentPartPr/>
              <p14:nvPr/>
            </p14:nvContentPartPr>
            <p14:xfrm>
              <a:off x="12023419" y="6543535"/>
              <a:ext cx="360" cy="360"/>
            </p14:xfrm>
          </p:contentPart>
        </mc:Choice>
        <mc:Fallback xmlns="">
          <p:pic>
            <p:nvPicPr>
              <p:cNvPr id="30" name="Encre 29">
                <a:extLst>
                  <a:ext uri="{FF2B5EF4-FFF2-40B4-BE49-F238E27FC236}">
                    <a16:creationId xmlns:a16="http://schemas.microsoft.com/office/drawing/2014/main" id="{F00041D8-D14A-2D25-B142-050E5EA87E42}"/>
                  </a:ext>
                </a:extLst>
              </p:cNvPr>
              <p:cNvPicPr/>
              <p:nvPr/>
            </p:nvPicPr>
            <p:blipFill>
              <a:blip r:embed="rId14"/>
              <a:stretch>
                <a:fillRect/>
              </a:stretch>
            </p:blipFill>
            <p:spPr>
              <a:xfrm>
                <a:off x="12017299" y="653741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Encre 30">
                <a:extLst>
                  <a:ext uri="{FF2B5EF4-FFF2-40B4-BE49-F238E27FC236}">
                    <a16:creationId xmlns:a16="http://schemas.microsoft.com/office/drawing/2014/main" id="{466A2B0D-CE77-5F30-00AD-7EF63E7F24EF}"/>
                  </a:ext>
                </a:extLst>
              </p14:cNvPr>
              <p14:cNvContentPartPr/>
              <p14:nvPr/>
            </p14:nvContentPartPr>
            <p14:xfrm>
              <a:off x="3535339" y="7835575"/>
              <a:ext cx="360" cy="360"/>
            </p14:xfrm>
          </p:contentPart>
        </mc:Choice>
        <mc:Fallback xmlns="">
          <p:pic>
            <p:nvPicPr>
              <p:cNvPr id="31" name="Encre 30">
                <a:extLst>
                  <a:ext uri="{FF2B5EF4-FFF2-40B4-BE49-F238E27FC236}">
                    <a16:creationId xmlns:a16="http://schemas.microsoft.com/office/drawing/2014/main" id="{466A2B0D-CE77-5F30-00AD-7EF63E7F24EF}"/>
                  </a:ext>
                </a:extLst>
              </p:cNvPr>
              <p:cNvPicPr/>
              <p:nvPr/>
            </p:nvPicPr>
            <p:blipFill>
              <a:blip r:embed="rId14"/>
              <a:stretch>
                <a:fillRect/>
              </a:stretch>
            </p:blipFill>
            <p:spPr>
              <a:xfrm>
                <a:off x="3529219" y="7829455"/>
                <a:ext cx="12600" cy="12600"/>
              </a:xfrm>
              <a:prstGeom prst="rect">
                <a:avLst/>
              </a:prstGeom>
            </p:spPr>
          </p:pic>
        </mc:Fallback>
      </mc:AlternateContent>
      <p:grpSp>
        <p:nvGrpSpPr>
          <p:cNvPr id="36" name="Groupe 35">
            <a:extLst>
              <a:ext uri="{FF2B5EF4-FFF2-40B4-BE49-F238E27FC236}">
                <a16:creationId xmlns:a16="http://schemas.microsoft.com/office/drawing/2014/main" id="{4465694A-2E20-F6BA-D9AF-05CABCE82D6F}"/>
              </a:ext>
            </a:extLst>
          </p:cNvPr>
          <p:cNvGrpSpPr/>
          <p:nvPr/>
        </p:nvGrpSpPr>
        <p:grpSpPr>
          <a:xfrm>
            <a:off x="3270316" y="6799896"/>
            <a:ext cx="360" cy="360"/>
            <a:chOff x="3319560" y="6301863"/>
            <a:chExt cx="360" cy="360"/>
          </a:xfrm>
        </p:grpSpPr>
        <mc:AlternateContent xmlns:mc="http://schemas.openxmlformats.org/markup-compatibility/2006" xmlns:p14="http://schemas.microsoft.com/office/powerpoint/2010/main">
          <mc:Choice Requires="p14">
            <p:contentPart p14:bwMode="auto" r:id="rId16">
              <p14:nvContentPartPr>
                <p14:cNvPr id="32" name="Encre 31">
                  <a:extLst>
                    <a:ext uri="{FF2B5EF4-FFF2-40B4-BE49-F238E27FC236}">
                      <a16:creationId xmlns:a16="http://schemas.microsoft.com/office/drawing/2014/main" id="{BF1EE5CD-5CF0-4F85-0E85-1CAABA4F234A}"/>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BF1EE5CD-5CF0-4F85-0E85-1CAABA4F234A}"/>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Encre 32">
                  <a:extLst>
                    <a:ext uri="{FF2B5EF4-FFF2-40B4-BE49-F238E27FC236}">
                      <a16:creationId xmlns:a16="http://schemas.microsoft.com/office/drawing/2014/main" id="{90D6B7EA-BCD0-19B4-21CE-2016BF2F3C24}"/>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90D6B7EA-BCD0-19B4-21CE-2016BF2F3C24}"/>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7" name="Encre 36">
                <a:extLst>
                  <a:ext uri="{FF2B5EF4-FFF2-40B4-BE49-F238E27FC236}">
                    <a16:creationId xmlns:a16="http://schemas.microsoft.com/office/drawing/2014/main" id="{84F6D0A0-01EF-7112-6D4E-3913D7563657}"/>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84F6D0A0-01EF-7112-6D4E-3913D7563657}"/>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Encre 37">
                <a:extLst>
                  <a:ext uri="{FF2B5EF4-FFF2-40B4-BE49-F238E27FC236}">
                    <a16:creationId xmlns:a16="http://schemas.microsoft.com/office/drawing/2014/main" id="{E7CC29FF-97E3-812C-3C4C-55C2907C6590}"/>
                  </a:ext>
                </a:extLst>
              </p14:cNvPr>
              <p14:cNvContentPartPr/>
              <p14:nvPr/>
            </p14:nvContentPartPr>
            <p14:xfrm>
              <a:off x="2077636" y="4831416"/>
              <a:ext cx="360" cy="360"/>
            </p14:xfrm>
          </p:contentPart>
        </mc:Choice>
        <mc:Fallback xmlns="">
          <p:pic>
            <p:nvPicPr>
              <p:cNvPr id="38" name="Encre 37">
                <a:extLst>
                  <a:ext uri="{FF2B5EF4-FFF2-40B4-BE49-F238E27FC236}">
                    <a16:creationId xmlns:a16="http://schemas.microsoft.com/office/drawing/2014/main" id="{E7CC29FF-97E3-812C-3C4C-55C2907C6590}"/>
                  </a:ext>
                </a:extLst>
              </p:cNvPr>
              <p:cNvPicPr/>
              <p:nvPr/>
            </p:nvPicPr>
            <p:blipFill>
              <a:blip r:embed="rId14"/>
              <a:stretch>
                <a:fillRect/>
              </a:stretch>
            </p:blipFill>
            <p:spPr>
              <a:xfrm>
                <a:off x="2071516" y="482529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Encre 38">
                <a:extLst>
                  <a:ext uri="{FF2B5EF4-FFF2-40B4-BE49-F238E27FC236}">
                    <a16:creationId xmlns:a16="http://schemas.microsoft.com/office/drawing/2014/main" id="{DCAB324B-069E-B1A9-030F-DF5156DC0D17}"/>
                  </a:ext>
                </a:extLst>
              </p14:cNvPr>
              <p14:cNvContentPartPr/>
              <p14:nvPr/>
            </p14:nvContentPartPr>
            <p14:xfrm>
              <a:off x="6271636" y="6520896"/>
              <a:ext cx="360" cy="360"/>
            </p14:xfrm>
          </p:contentPart>
        </mc:Choice>
        <mc:Fallback xmlns="">
          <p:pic>
            <p:nvPicPr>
              <p:cNvPr id="39" name="Encre 38">
                <a:extLst>
                  <a:ext uri="{FF2B5EF4-FFF2-40B4-BE49-F238E27FC236}">
                    <a16:creationId xmlns:a16="http://schemas.microsoft.com/office/drawing/2014/main" id="{DCAB324B-069E-B1A9-030F-DF5156DC0D17}"/>
                  </a:ext>
                </a:extLst>
              </p:cNvPr>
              <p:cNvPicPr/>
              <p:nvPr/>
            </p:nvPicPr>
            <p:blipFill>
              <a:blip r:embed="rId14"/>
              <a:stretch>
                <a:fillRect/>
              </a:stretch>
            </p:blipFill>
            <p:spPr>
              <a:xfrm>
                <a:off x="6265516" y="6514776"/>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0" name="Encre 39">
                <a:extLst>
                  <a:ext uri="{FF2B5EF4-FFF2-40B4-BE49-F238E27FC236}">
                    <a16:creationId xmlns:a16="http://schemas.microsoft.com/office/drawing/2014/main" id="{05454156-3EDB-C303-4264-53C0F4E70A43}"/>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05454156-3EDB-C303-4264-53C0F4E70A43}"/>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1" name="Encre 40">
                <a:extLst>
                  <a:ext uri="{FF2B5EF4-FFF2-40B4-BE49-F238E27FC236}">
                    <a16:creationId xmlns:a16="http://schemas.microsoft.com/office/drawing/2014/main" id="{F43C0E44-2F66-C8F5-1501-055504463D5B}"/>
                  </a:ext>
                </a:extLst>
              </p14:cNvPr>
              <p14:cNvContentPartPr/>
              <p14:nvPr/>
            </p14:nvContentPartPr>
            <p14:xfrm>
              <a:off x="5477116" y="4035816"/>
              <a:ext cx="360" cy="360"/>
            </p14:xfrm>
          </p:contentPart>
        </mc:Choice>
        <mc:Fallback xmlns="">
          <p:pic>
            <p:nvPicPr>
              <p:cNvPr id="41" name="Encre 40">
                <a:extLst>
                  <a:ext uri="{FF2B5EF4-FFF2-40B4-BE49-F238E27FC236}">
                    <a16:creationId xmlns:a16="http://schemas.microsoft.com/office/drawing/2014/main" id="{F43C0E44-2F66-C8F5-1501-055504463D5B}"/>
                  </a:ext>
                </a:extLst>
              </p:cNvPr>
              <p:cNvPicPr/>
              <p:nvPr/>
            </p:nvPicPr>
            <p:blipFill>
              <a:blip r:embed="rId14"/>
              <a:stretch>
                <a:fillRect/>
              </a:stretch>
            </p:blipFill>
            <p:spPr>
              <a:xfrm>
                <a:off x="5470996" y="4029696"/>
                <a:ext cx="12600" cy="12600"/>
              </a:xfrm>
              <a:prstGeom prst="rect">
                <a:avLst/>
              </a:prstGeom>
            </p:spPr>
          </p:pic>
        </mc:Fallback>
      </mc:AlternateContent>
      <p:grpSp>
        <p:nvGrpSpPr>
          <p:cNvPr id="44" name="Groupe 43">
            <a:extLst>
              <a:ext uri="{FF2B5EF4-FFF2-40B4-BE49-F238E27FC236}">
                <a16:creationId xmlns:a16="http://schemas.microsoft.com/office/drawing/2014/main" id="{BEAA9AAA-C0E6-C2EA-5EBE-246431EF55C8}"/>
              </a:ext>
            </a:extLst>
          </p:cNvPr>
          <p:cNvGrpSpPr/>
          <p:nvPr/>
        </p:nvGrpSpPr>
        <p:grpSpPr>
          <a:xfrm>
            <a:off x="4185076" y="5566536"/>
            <a:ext cx="360" cy="360"/>
            <a:chOff x="4234320" y="5068503"/>
            <a:chExt cx="360" cy="360"/>
          </a:xfrm>
        </p:grpSpPr>
        <mc:AlternateContent xmlns:mc="http://schemas.openxmlformats.org/markup-compatibility/2006" xmlns:p14="http://schemas.microsoft.com/office/powerpoint/2010/main">
          <mc:Choice Requires="p14">
            <p:contentPart p14:bwMode="auto" r:id="rId23">
              <p14:nvContentPartPr>
                <p14:cNvPr id="42" name="Encre 41">
                  <a:extLst>
                    <a:ext uri="{FF2B5EF4-FFF2-40B4-BE49-F238E27FC236}">
                      <a16:creationId xmlns:a16="http://schemas.microsoft.com/office/drawing/2014/main" id="{47C0C346-F177-46D7-61C1-6DDEB0D0653E}"/>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47C0C346-F177-46D7-61C1-6DDEB0D0653E}"/>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Encre 42">
                  <a:extLst>
                    <a:ext uri="{FF2B5EF4-FFF2-40B4-BE49-F238E27FC236}">
                      <a16:creationId xmlns:a16="http://schemas.microsoft.com/office/drawing/2014/main" id="{7BF01B7D-EBF3-2508-53D1-61F654C56AA3}"/>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7BF01B7D-EBF3-2508-53D1-61F654C56AA3}"/>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8C345ADB-1168-9822-E7AE-5AC1559F98DC}"/>
              </a:ext>
            </a:extLst>
          </p:cNvPr>
          <p:cNvSpPr txBox="1"/>
          <p:nvPr/>
        </p:nvSpPr>
        <p:spPr>
          <a:xfrm>
            <a:off x="3471848" y="2160470"/>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7187743D-818F-43C1-CB8B-CF0D16C3C543}"/>
              </a:ext>
            </a:extLst>
          </p:cNvPr>
          <p:cNvSpPr txBox="1"/>
          <p:nvPr/>
        </p:nvSpPr>
        <p:spPr>
          <a:xfrm>
            <a:off x="3711224" y="3676604"/>
            <a:ext cx="11124430"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خصائص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2" name="TextBox 24">
            <a:extLst>
              <a:ext uri="{FF2B5EF4-FFF2-40B4-BE49-F238E27FC236}">
                <a16:creationId xmlns:a16="http://schemas.microsoft.com/office/drawing/2014/main" id="{87652544-737A-AF07-5FF0-EDF46CEA72D2}"/>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0" name="Freeform 6">
            <a:extLst>
              <a:ext uri="{FF2B5EF4-FFF2-40B4-BE49-F238E27FC236}">
                <a16:creationId xmlns:a16="http://schemas.microsoft.com/office/drawing/2014/main" id="{EB6D65B2-A318-8406-1A56-736E56B331CF}"/>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1" name="Group 13">
            <a:extLst>
              <a:ext uri="{FF2B5EF4-FFF2-40B4-BE49-F238E27FC236}">
                <a16:creationId xmlns:a16="http://schemas.microsoft.com/office/drawing/2014/main" id="{7C5AB12E-81D1-4C7F-C079-7BBB29B3C086}"/>
              </a:ext>
            </a:extLst>
          </p:cNvPr>
          <p:cNvGrpSpPr/>
          <p:nvPr/>
        </p:nvGrpSpPr>
        <p:grpSpPr>
          <a:xfrm rot="5400000">
            <a:off x="12328050" y="5908213"/>
            <a:ext cx="6404485" cy="676701"/>
            <a:chOff x="-12964" y="0"/>
            <a:chExt cx="1050809" cy="217220"/>
          </a:xfrm>
        </p:grpSpPr>
        <p:sp>
          <p:nvSpPr>
            <p:cNvPr id="22" name="Freeform 14">
              <a:extLst>
                <a:ext uri="{FF2B5EF4-FFF2-40B4-BE49-F238E27FC236}">
                  <a16:creationId xmlns:a16="http://schemas.microsoft.com/office/drawing/2014/main" id="{7BB86C5E-22B7-E105-E183-5B13B9BDE9E5}"/>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3" name="TextBox 15">
              <a:extLst>
                <a:ext uri="{FF2B5EF4-FFF2-40B4-BE49-F238E27FC236}">
                  <a16:creationId xmlns:a16="http://schemas.microsoft.com/office/drawing/2014/main" id="{E75A7C1D-84F4-AE0B-C4A6-635231A02D14}"/>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610645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BD96A-E572-A78C-3ED8-9E8C91BDBE0D}"/>
            </a:ext>
          </a:extLst>
        </p:cNvPr>
        <p:cNvGrpSpPr/>
        <p:nvPr/>
      </p:nvGrpSpPr>
      <p:grpSpPr>
        <a:xfrm>
          <a:off x="0" y="0"/>
          <a:ext cx="0" cy="0"/>
          <a:chOff x="0" y="0"/>
          <a:chExt cx="0" cy="0"/>
        </a:xfrm>
      </p:grpSpPr>
      <p:sp>
        <p:nvSpPr>
          <p:cNvPr id="27" name="Freeform 32">
            <a:extLst>
              <a:ext uri="{FF2B5EF4-FFF2-40B4-BE49-F238E27FC236}">
                <a16:creationId xmlns:a16="http://schemas.microsoft.com/office/drawing/2014/main" id="{36A44E17-9D94-9688-875B-E654631C2359}"/>
              </a:ext>
            </a:extLst>
          </p:cNvPr>
          <p:cNvSpPr/>
          <p:nvPr/>
        </p:nvSpPr>
        <p:spPr>
          <a:xfrm>
            <a:off x="1103405" y="6100602"/>
            <a:ext cx="4739078" cy="319489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29" name="Freeform 32">
            <a:extLst>
              <a:ext uri="{FF2B5EF4-FFF2-40B4-BE49-F238E27FC236}">
                <a16:creationId xmlns:a16="http://schemas.microsoft.com/office/drawing/2014/main" id="{611767DE-E944-D6AC-FE75-8E09F01F27EB}"/>
              </a:ext>
            </a:extLst>
          </p:cNvPr>
          <p:cNvSpPr/>
          <p:nvPr/>
        </p:nvSpPr>
        <p:spPr>
          <a:xfrm>
            <a:off x="7171563" y="6151479"/>
            <a:ext cx="4739078" cy="319489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30" name="Freeform 32">
            <a:extLst>
              <a:ext uri="{FF2B5EF4-FFF2-40B4-BE49-F238E27FC236}">
                <a16:creationId xmlns:a16="http://schemas.microsoft.com/office/drawing/2014/main" id="{91E8DDFC-CFEF-28CA-FACC-0A2177FAB1CD}"/>
              </a:ext>
            </a:extLst>
          </p:cNvPr>
          <p:cNvSpPr/>
          <p:nvPr/>
        </p:nvSpPr>
        <p:spPr>
          <a:xfrm>
            <a:off x="12858410" y="6161587"/>
            <a:ext cx="4739078" cy="319489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DA54C9B3-BEF7-1537-6E46-1C1EB86904AF}"/>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0B5155C5-5DF0-9A76-A482-CDC882868062}"/>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B78D94AD-C4AE-3A25-1DD0-E813240DBF0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BEC0245E-F933-930A-9251-05C55CA25F92}"/>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C6735802-2603-4596-F9DF-9DFB60B5DFB5}"/>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326658C6-F6E2-AFD0-F373-9E8C3364AB40}"/>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cxnSp>
        <p:nvCxnSpPr>
          <p:cNvPr id="10" name="Connecteur droit avec flèche 9">
            <a:extLst>
              <a:ext uri="{FF2B5EF4-FFF2-40B4-BE49-F238E27FC236}">
                <a16:creationId xmlns:a16="http://schemas.microsoft.com/office/drawing/2014/main" id="{DCC361CB-7646-C7C9-421A-90129D89BA0E}"/>
              </a:ext>
            </a:extLst>
          </p:cNvPr>
          <p:cNvCxnSpPr>
            <a:cxnSpLocks/>
          </p:cNvCxnSpPr>
          <p:nvPr/>
        </p:nvCxnSpPr>
        <p:spPr>
          <a:xfrm>
            <a:off x="9101355" y="2324100"/>
            <a:ext cx="0" cy="2727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7" name="TextBox 4">
            <a:extLst>
              <a:ext uri="{FF2B5EF4-FFF2-40B4-BE49-F238E27FC236}">
                <a16:creationId xmlns:a16="http://schemas.microsoft.com/office/drawing/2014/main" id="{3CB5DEEE-B2FE-1DBB-1552-2F47C3E85D9E}"/>
              </a:ext>
            </a:extLst>
          </p:cNvPr>
          <p:cNvSpPr txBox="1"/>
          <p:nvPr/>
        </p:nvSpPr>
        <p:spPr>
          <a:xfrm>
            <a:off x="4042260" y="4882431"/>
            <a:ext cx="9144000" cy="64633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rPr>
              <a:t>هيكلة الرائز وفق محورين</a:t>
            </a:r>
            <a:endParaRPr kumimoji="0" lang="ar-MA" sz="48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TextBox 4">
            <a:extLst>
              <a:ext uri="{FF2B5EF4-FFF2-40B4-BE49-F238E27FC236}">
                <a16:creationId xmlns:a16="http://schemas.microsoft.com/office/drawing/2014/main" id="{DA175DDE-08EE-71EC-68F5-ECCA0F60F09E}"/>
              </a:ext>
            </a:extLst>
          </p:cNvPr>
          <p:cNvSpPr txBox="1"/>
          <p:nvPr/>
        </p:nvSpPr>
        <p:spPr>
          <a:xfrm>
            <a:off x="13162006" y="7051485"/>
            <a:ext cx="3124201"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الفرنسية</a:t>
            </a:r>
            <a:endParaRPr kumimoji="0" lang="ar-MA" sz="72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3" name="TextBox 4">
            <a:extLst>
              <a:ext uri="{FF2B5EF4-FFF2-40B4-BE49-F238E27FC236}">
                <a16:creationId xmlns:a16="http://schemas.microsoft.com/office/drawing/2014/main" id="{E13F1070-10C4-FE26-2C3E-0300114F9C92}"/>
              </a:ext>
            </a:extLst>
          </p:cNvPr>
          <p:cNvSpPr txBox="1"/>
          <p:nvPr/>
        </p:nvSpPr>
        <p:spPr>
          <a:xfrm>
            <a:off x="7534092" y="7057978"/>
            <a:ext cx="3124201"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العربية</a:t>
            </a:r>
            <a:endParaRPr kumimoji="0" lang="ar-MA" sz="72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5" name="TextBox 4">
            <a:extLst>
              <a:ext uri="{FF2B5EF4-FFF2-40B4-BE49-F238E27FC236}">
                <a16:creationId xmlns:a16="http://schemas.microsoft.com/office/drawing/2014/main" id="{24DBDFA0-10E3-4184-43BB-88EF0E497D02}"/>
              </a:ext>
            </a:extLst>
          </p:cNvPr>
          <p:cNvSpPr txBox="1"/>
          <p:nvPr/>
        </p:nvSpPr>
        <p:spPr>
          <a:xfrm>
            <a:off x="1906179" y="7051484"/>
            <a:ext cx="3124201" cy="92333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5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الرياضيات</a:t>
            </a:r>
            <a:endParaRPr kumimoji="0" lang="ar-MA" sz="72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F665E2CE-06F8-B5E6-A54F-75462CC9B539}"/>
              </a:ext>
            </a:extLst>
          </p:cNvPr>
          <p:cNvSpPr/>
          <p:nvPr/>
        </p:nvSpPr>
        <p:spPr>
          <a:xfrm>
            <a:off x="6631823" y="4420205"/>
            <a:ext cx="4860941" cy="1084035"/>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400" b="1" dirty="0">
                <a:solidFill>
                  <a:srgbClr val="203864"/>
                </a:solidFill>
                <a:latin typeface="Microsoft Uighur" panose="02000000000000000000" pitchFamily="2" charset="-78"/>
                <a:cs typeface="Microsoft Uighur" panose="02000000000000000000" pitchFamily="2" charset="-78"/>
              </a:rPr>
              <a:t>المواد المعنية بالدعم (الرائز)</a:t>
            </a:r>
            <a:endParaRPr lang="fr-FR" sz="4400" b="1" dirty="0">
              <a:solidFill>
                <a:srgbClr val="203864"/>
              </a:solidFill>
              <a:latin typeface="Microsoft Uighur" panose="02000000000000000000" pitchFamily="2" charset="-78"/>
              <a:cs typeface="Microsoft Uighur" panose="02000000000000000000" pitchFamily="2" charset="-78"/>
            </a:endParaRPr>
          </a:p>
        </p:txBody>
      </p:sp>
      <p:sp>
        <p:nvSpPr>
          <p:cNvPr id="12" name="Rectangle 11">
            <a:extLst>
              <a:ext uri="{FF2B5EF4-FFF2-40B4-BE49-F238E27FC236}">
                <a16:creationId xmlns:a16="http://schemas.microsoft.com/office/drawing/2014/main" id="{6273F459-2C8C-6159-09AB-433F3C71DE46}"/>
              </a:ext>
            </a:extLst>
          </p:cNvPr>
          <p:cNvSpPr/>
          <p:nvPr/>
        </p:nvSpPr>
        <p:spPr>
          <a:xfrm>
            <a:off x="-152400" y="-73462"/>
            <a:ext cx="18669000" cy="190518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Freeform 22">
            <a:extLst>
              <a:ext uri="{FF2B5EF4-FFF2-40B4-BE49-F238E27FC236}">
                <a16:creationId xmlns:a16="http://schemas.microsoft.com/office/drawing/2014/main" id="{C267D304-249C-518F-A9D9-5A87022FAEA8}"/>
              </a:ext>
            </a:extLst>
          </p:cNvPr>
          <p:cNvSpPr/>
          <p:nvPr/>
        </p:nvSpPr>
        <p:spPr>
          <a:xfrm rot="-10800000">
            <a:off x="5560316" y="865044"/>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6" name="TextBox 34">
            <a:extLst>
              <a:ext uri="{FF2B5EF4-FFF2-40B4-BE49-F238E27FC236}">
                <a16:creationId xmlns:a16="http://schemas.microsoft.com/office/drawing/2014/main" id="{118BD830-5EA1-D114-A6C5-17BAC3875CB5}"/>
              </a:ext>
            </a:extLst>
          </p:cNvPr>
          <p:cNvSpPr txBox="1"/>
          <p:nvPr/>
        </p:nvSpPr>
        <p:spPr>
          <a:xfrm>
            <a:off x="6631823" y="1628538"/>
            <a:ext cx="5221914"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TextBox 24">
            <a:extLst>
              <a:ext uri="{FF2B5EF4-FFF2-40B4-BE49-F238E27FC236}">
                <a16:creationId xmlns:a16="http://schemas.microsoft.com/office/drawing/2014/main" id="{4CAC5D86-A1CF-6F7E-0D96-4176E5D5FE13}"/>
              </a:ext>
            </a:extLst>
          </p:cNvPr>
          <p:cNvSpPr txBox="1"/>
          <p:nvPr/>
        </p:nvSpPr>
        <p:spPr>
          <a:xfrm>
            <a:off x="2542073" y="33640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97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23" grpId="0"/>
      <p:bldP spid="2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6701E-0318-6832-BD6B-5D9FD1988C41}"/>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543E8308-5A61-87C0-D4D5-CB40AC794162}"/>
              </a:ext>
            </a:extLst>
          </p:cNvPr>
          <p:cNvSpPr/>
          <p:nvPr/>
        </p:nvSpPr>
        <p:spPr>
          <a:xfrm>
            <a:off x="-152400" y="-73461"/>
            <a:ext cx="18669000" cy="173501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grpSp>
        <p:nvGrpSpPr>
          <p:cNvPr id="3" name="Group 3">
            <a:extLst>
              <a:ext uri="{FF2B5EF4-FFF2-40B4-BE49-F238E27FC236}">
                <a16:creationId xmlns:a16="http://schemas.microsoft.com/office/drawing/2014/main" id="{4D2057BB-1F56-7230-A12A-F9F3F9A802C0}"/>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DC90B280-D44D-1B6A-7A54-41ED147CD904}"/>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B0791929-99C0-8DF3-B577-44C94BB38802}"/>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28728E73-939D-5E60-44E7-2789FB05D661}"/>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A08F0917-5023-8C3E-991D-A5C9124A94E5}"/>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D34156F-4927-A070-BDCD-70ADD08D0772}"/>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 name="Group 11">
            <a:extLst>
              <a:ext uri="{FF2B5EF4-FFF2-40B4-BE49-F238E27FC236}">
                <a16:creationId xmlns:a16="http://schemas.microsoft.com/office/drawing/2014/main" id="{AEC0C6F4-8C3F-227C-17A6-198E91FEEC2F}"/>
              </a:ext>
            </a:extLst>
          </p:cNvPr>
          <p:cNvGrpSpPr/>
          <p:nvPr/>
        </p:nvGrpSpPr>
        <p:grpSpPr>
          <a:xfrm rot="-5400000">
            <a:off x="8286371" y="1192835"/>
            <a:ext cx="3753343" cy="9260634"/>
            <a:chOff x="0" y="-862686"/>
            <a:chExt cx="779280" cy="1612191"/>
          </a:xfrm>
        </p:grpSpPr>
        <p:sp>
          <p:nvSpPr>
            <p:cNvPr id="9" name="Freeform 12">
              <a:extLst>
                <a:ext uri="{FF2B5EF4-FFF2-40B4-BE49-F238E27FC236}">
                  <a16:creationId xmlns:a16="http://schemas.microsoft.com/office/drawing/2014/main" id="{0A0CB9A2-7180-6CB7-7B0B-B362A45D0F5B}"/>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marL="0" algn="r" defTabSz="914400" rtl="1" eaLnBrk="1" latinLnBrk="0" hangingPunct="1"/>
              <a:endParaRPr lang="fr-FR" dirty="0"/>
            </a:p>
          </p:txBody>
        </p:sp>
        <p:sp>
          <p:nvSpPr>
            <p:cNvPr id="10" name="TextBox 13">
              <a:extLst>
                <a:ext uri="{FF2B5EF4-FFF2-40B4-BE49-F238E27FC236}">
                  <a16:creationId xmlns:a16="http://schemas.microsoft.com/office/drawing/2014/main" id="{77C37874-3883-330E-8963-6C3C61D857D0}"/>
                </a:ext>
              </a:extLst>
            </p:cNvPr>
            <p:cNvSpPr txBox="1"/>
            <p:nvPr/>
          </p:nvSpPr>
          <p:spPr>
            <a:xfrm>
              <a:off x="127000" y="-38100"/>
              <a:ext cx="525280" cy="787604"/>
            </a:xfrm>
            <a:prstGeom prst="rect">
              <a:avLst/>
            </a:prstGeom>
          </p:spPr>
          <p:txBody>
            <a:bodyPr lIns="50800" tIns="50800" rIns="50800" bIns="50800" rtlCol="0" anchor="ctr"/>
            <a:lstStyle/>
            <a:p>
              <a:pPr marL="0" lvl="0" indent="0" algn="ctr" defTabSz="914400" rtl="0" eaLnBrk="1" latinLnBrk="0" hangingPunct="1">
                <a:lnSpc>
                  <a:spcPts val="2520"/>
                </a:lnSpc>
                <a:spcBef>
                  <a:spcPct val="0"/>
                </a:spcBef>
              </a:pPr>
              <a:endParaRPr/>
            </a:p>
          </p:txBody>
        </p:sp>
      </p:grpSp>
      <p:sp>
        <p:nvSpPr>
          <p:cNvPr id="25" name="TextBox 4">
            <a:extLst>
              <a:ext uri="{FF2B5EF4-FFF2-40B4-BE49-F238E27FC236}">
                <a16:creationId xmlns:a16="http://schemas.microsoft.com/office/drawing/2014/main" id="{DC230585-9F63-0B0D-AC85-B72F45E9CA3F}"/>
              </a:ext>
            </a:extLst>
          </p:cNvPr>
          <p:cNvSpPr txBox="1"/>
          <p:nvPr/>
        </p:nvSpPr>
        <p:spPr>
          <a:xfrm>
            <a:off x="7983384" y="4501013"/>
            <a:ext cx="6178057"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8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رائز الموضعة في مادة الرياضيات</a:t>
            </a:r>
            <a:endParaRPr kumimoji="0" lang="ar-MA" sz="115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96C20314-AD70-52F3-B6AC-7410F283E042}"/>
              </a:ext>
            </a:extLst>
          </p:cNvPr>
          <p:cNvGrpSpPr/>
          <p:nvPr/>
        </p:nvGrpSpPr>
        <p:grpSpPr>
          <a:xfrm>
            <a:off x="4225664" y="4420837"/>
            <a:ext cx="2786063" cy="2761684"/>
            <a:chOff x="7293119" y="4479845"/>
            <a:chExt cx="3527564" cy="3496697"/>
          </a:xfrm>
        </p:grpSpPr>
        <p:sp>
          <p:nvSpPr>
            <p:cNvPr id="13" name="Freeform 29">
              <a:extLst>
                <a:ext uri="{FF2B5EF4-FFF2-40B4-BE49-F238E27FC236}">
                  <a16:creationId xmlns:a16="http://schemas.microsoft.com/office/drawing/2014/main" id="{8DA05298-B8C4-34F4-B5BD-BAEAA2EE51A5}"/>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marL="0" algn="r" defTabSz="914400" rtl="1" eaLnBrk="1" latinLnBrk="0" hangingPunct="1"/>
              <a:endParaRPr lang="fr-FR" dirty="0"/>
            </a:p>
          </p:txBody>
        </p:sp>
        <p:grpSp>
          <p:nvGrpSpPr>
            <p:cNvPr id="14" name="Group 30">
              <a:extLst>
                <a:ext uri="{FF2B5EF4-FFF2-40B4-BE49-F238E27FC236}">
                  <a16:creationId xmlns:a16="http://schemas.microsoft.com/office/drawing/2014/main" id="{D3C84906-8D95-C898-A239-401506D167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F1C9100-CF23-6E01-20DC-D879F0E4C76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l" defTabSz="914400" rtl="0" eaLnBrk="1" latinLnBrk="0" hangingPunct="1"/>
                <a:endParaRPr lang="fr-FR"/>
              </a:p>
            </p:txBody>
          </p:sp>
          <p:sp>
            <p:nvSpPr>
              <p:cNvPr id="16" name="TextBox 32">
                <a:extLst>
                  <a:ext uri="{FF2B5EF4-FFF2-40B4-BE49-F238E27FC236}">
                    <a16:creationId xmlns:a16="http://schemas.microsoft.com/office/drawing/2014/main" id="{6620064B-2DB0-D614-A7EC-CC498C95A493}"/>
                  </a:ext>
                </a:extLst>
              </p:cNvPr>
              <p:cNvSpPr txBox="1"/>
              <p:nvPr/>
            </p:nvSpPr>
            <p:spPr>
              <a:xfrm>
                <a:off x="0" y="-57150"/>
                <a:ext cx="789508" cy="836512"/>
              </a:xfrm>
              <a:prstGeom prst="rect">
                <a:avLst/>
              </a:prstGeom>
            </p:spPr>
            <p:txBody>
              <a:bodyPr lIns="50800" tIns="50800" rIns="50800" bIns="50800" rtlCol="0" anchor="ctr"/>
              <a:lstStyle/>
              <a:p>
                <a:pPr marL="0" algn="ctr" defTabSz="914400" rtl="0" eaLnBrk="1" latinLnBrk="0" hangingPunct="1">
                  <a:lnSpc>
                    <a:spcPts val="3500"/>
                  </a:lnSpc>
                </a:pPr>
                <a:endParaRPr/>
              </a:p>
            </p:txBody>
          </p:sp>
        </p:grpSp>
      </p:grpSp>
      <p:sp>
        <p:nvSpPr>
          <p:cNvPr id="17" name="Freeform 2">
            <a:extLst>
              <a:ext uri="{FF2B5EF4-FFF2-40B4-BE49-F238E27FC236}">
                <a16:creationId xmlns:a16="http://schemas.microsoft.com/office/drawing/2014/main" id="{483D2957-71AC-BCB6-5BA0-3A2C3C17D6EB}"/>
              </a:ext>
            </a:extLst>
          </p:cNvPr>
          <p:cNvSpPr/>
          <p:nvPr/>
        </p:nvSpPr>
        <p:spPr>
          <a:xfrm>
            <a:off x="4902233" y="5078963"/>
            <a:ext cx="1432927" cy="1398647"/>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Tree>
    <p:extLst>
      <p:ext uri="{BB962C8B-B14F-4D97-AF65-F5344CB8AC3E}">
        <p14:creationId xmlns:p14="http://schemas.microsoft.com/office/powerpoint/2010/main" val="2936442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AEB5D-4C82-554A-C8A0-A2CE3A86535A}"/>
            </a:ext>
          </a:extLst>
        </p:cNvPr>
        <p:cNvGrpSpPr/>
        <p:nvPr/>
      </p:nvGrpSpPr>
      <p:grpSpPr>
        <a:xfrm>
          <a:off x="0" y="0"/>
          <a:ext cx="0" cy="0"/>
          <a:chOff x="0" y="0"/>
          <a:chExt cx="0" cy="0"/>
        </a:xfrm>
      </p:grpSpPr>
      <p:grpSp>
        <p:nvGrpSpPr>
          <p:cNvPr id="56" name="Groupe 55">
            <a:extLst>
              <a:ext uri="{FF2B5EF4-FFF2-40B4-BE49-F238E27FC236}">
                <a16:creationId xmlns:a16="http://schemas.microsoft.com/office/drawing/2014/main" id="{E9DDDC8B-BBDF-F264-E169-2AF792C39C4A}"/>
              </a:ext>
            </a:extLst>
          </p:cNvPr>
          <p:cNvGrpSpPr/>
          <p:nvPr/>
        </p:nvGrpSpPr>
        <p:grpSpPr>
          <a:xfrm>
            <a:off x="551237" y="5590567"/>
            <a:ext cx="2786063" cy="2761684"/>
            <a:chOff x="7293119" y="4479845"/>
            <a:chExt cx="3527564" cy="3496697"/>
          </a:xfrm>
        </p:grpSpPr>
        <p:sp>
          <p:nvSpPr>
            <p:cNvPr id="57" name="Freeform 29">
              <a:extLst>
                <a:ext uri="{FF2B5EF4-FFF2-40B4-BE49-F238E27FC236}">
                  <a16:creationId xmlns:a16="http://schemas.microsoft.com/office/drawing/2014/main" id="{8C88CE4D-5F1D-0E3E-9A8D-FDBFC66EC524}"/>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58" name="Group 30">
              <a:extLst>
                <a:ext uri="{FF2B5EF4-FFF2-40B4-BE49-F238E27FC236}">
                  <a16:creationId xmlns:a16="http://schemas.microsoft.com/office/drawing/2014/main" id="{DBEAF2CC-C530-7EF8-9EFC-5246580F8266}"/>
                </a:ext>
              </a:extLst>
            </p:cNvPr>
            <p:cNvGrpSpPr/>
            <p:nvPr/>
          </p:nvGrpSpPr>
          <p:grpSpPr>
            <a:xfrm rot="2700000">
              <a:off x="7643208" y="4655736"/>
              <a:ext cx="3095317" cy="3055540"/>
              <a:chOff x="0" y="0"/>
              <a:chExt cx="789508" cy="779362"/>
            </a:xfrm>
          </p:grpSpPr>
          <p:sp>
            <p:nvSpPr>
              <p:cNvPr id="59" name="Freeform 31">
                <a:extLst>
                  <a:ext uri="{FF2B5EF4-FFF2-40B4-BE49-F238E27FC236}">
                    <a16:creationId xmlns:a16="http://schemas.microsoft.com/office/drawing/2014/main" id="{93287C92-1284-231A-E846-251AEC5ACB9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F1C6AF"/>
              </a:solidFill>
            </p:spPr>
            <p:txBody>
              <a:bodyPr/>
              <a:lstStyle/>
              <a:p>
                <a:pPr marL="0" algn="r" defTabSz="914400" rtl="1" eaLnBrk="1" latinLnBrk="0" hangingPunct="1"/>
                <a:endParaRPr lang="fr-FR"/>
              </a:p>
            </p:txBody>
          </p:sp>
          <p:sp>
            <p:nvSpPr>
              <p:cNvPr id="60" name="TextBox 32">
                <a:extLst>
                  <a:ext uri="{FF2B5EF4-FFF2-40B4-BE49-F238E27FC236}">
                    <a16:creationId xmlns:a16="http://schemas.microsoft.com/office/drawing/2014/main" id="{C8E34CCD-A4D3-B7E1-98E7-C4434AB20F0C}"/>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46" name="Groupe 45">
            <a:extLst>
              <a:ext uri="{FF2B5EF4-FFF2-40B4-BE49-F238E27FC236}">
                <a16:creationId xmlns:a16="http://schemas.microsoft.com/office/drawing/2014/main" id="{871C71A1-265A-4703-4F0E-18767E990249}"/>
              </a:ext>
            </a:extLst>
          </p:cNvPr>
          <p:cNvGrpSpPr/>
          <p:nvPr/>
        </p:nvGrpSpPr>
        <p:grpSpPr>
          <a:xfrm>
            <a:off x="5126206" y="6657592"/>
            <a:ext cx="2786063" cy="2761684"/>
            <a:chOff x="7293119" y="4479845"/>
            <a:chExt cx="3527564" cy="3496697"/>
          </a:xfrm>
        </p:grpSpPr>
        <p:sp>
          <p:nvSpPr>
            <p:cNvPr id="47" name="Freeform 29">
              <a:extLst>
                <a:ext uri="{FF2B5EF4-FFF2-40B4-BE49-F238E27FC236}">
                  <a16:creationId xmlns:a16="http://schemas.microsoft.com/office/drawing/2014/main" id="{6A4B2B45-2C21-2C01-4BAA-6EA7479866F2}"/>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48" name="Group 30">
              <a:extLst>
                <a:ext uri="{FF2B5EF4-FFF2-40B4-BE49-F238E27FC236}">
                  <a16:creationId xmlns:a16="http://schemas.microsoft.com/office/drawing/2014/main" id="{B143F69B-AED9-4455-F915-F386A979BF97}"/>
                </a:ext>
              </a:extLst>
            </p:cNvPr>
            <p:cNvGrpSpPr/>
            <p:nvPr/>
          </p:nvGrpSpPr>
          <p:grpSpPr>
            <a:xfrm rot="2700000">
              <a:off x="7643208" y="4655736"/>
              <a:ext cx="3095317" cy="3055540"/>
              <a:chOff x="0" y="0"/>
              <a:chExt cx="789508" cy="779362"/>
            </a:xfrm>
          </p:grpSpPr>
          <p:sp>
            <p:nvSpPr>
              <p:cNvPr id="49" name="Freeform 31">
                <a:extLst>
                  <a:ext uri="{FF2B5EF4-FFF2-40B4-BE49-F238E27FC236}">
                    <a16:creationId xmlns:a16="http://schemas.microsoft.com/office/drawing/2014/main" id="{A7E232ED-2679-3D8D-2652-6738556F06E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50" name="TextBox 32">
                <a:extLst>
                  <a:ext uri="{FF2B5EF4-FFF2-40B4-BE49-F238E27FC236}">
                    <a16:creationId xmlns:a16="http://schemas.microsoft.com/office/drawing/2014/main" id="{0B125613-B873-5DBD-8E0B-C26E09360C8F}"/>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51" name="Groupe 50">
            <a:extLst>
              <a:ext uri="{FF2B5EF4-FFF2-40B4-BE49-F238E27FC236}">
                <a16:creationId xmlns:a16="http://schemas.microsoft.com/office/drawing/2014/main" id="{4899E948-859B-4660-CAC8-1C58EAD0B3C6}"/>
              </a:ext>
            </a:extLst>
          </p:cNvPr>
          <p:cNvGrpSpPr/>
          <p:nvPr/>
        </p:nvGrpSpPr>
        <p:grpSpPr>
          <a:xfrm>
            <a:off x="5066410" y="3012801"/>
            <a:ext cx="2786063" cy="2761684"/>
            <a:chOff x="7293119" y="4479845"/>
            <a:chExt cx="3527564" cy="3496697"/>
          </a:xfrm>
        </p:grpSpPr>
        <p:sp>
          <p:nvSpPr>
            <p:cNvPr id="52" name="Freeform 29">
              <a:extLst>
                <a:ext uri="{FF2B5EF4-FFF2-40B4-BE49-F238E27FC236}">
                  <a16:creationId xmlns:a16="http://schemas.microsoft.com/office/drawing/2014/main" id="{68A274E0-51BC-B718-1742-31FA653A7E77}"/>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53" name="Group 30">
              <a:extLst>
                <a:ext uri="{FF2B5EF4-FFF2-40B4-BE49-F238E27FC236}">
                  <a16:creationId xmlns:a16="http://schemas.microsoft.com/office/drawing/2014/main" id="{997025BD-8BF8-CD57-4622-232C3C8CADE8}"/>
                </a:ext>
              </a:extLst>
            </p:cNvPr>
            <p:cNvGrpSpPr/>
            <p:nvPr/>
          </p:nvGrpSpPr>
          <p:grpSpPr>
            <a:xfrm rot="2700000">
              <a:off x="7643208" y="4655736"/>
              <a:ext cx="3095317" cy="3055540"/>
              <a:chOff x="0" y="0"/>
              <a:chExt cx="789508" cy="779362"/>
            </a:xfrm>
          </p:grpSpPr>
          <p:sp>
            <p:nvSpPr>
              <p:cNvPr id="54" name="Freeform 31">
                <a:extLst>
                  <a:ext uri="{FF2B5EF4-FFF2-40B4-BE49-F238E27FC236}">
                    <a16:creationId xmlns:a16="http://schemas.microsoft.com/office/drawing/2014/main" id="{10D31741-C146-2048-59EE-DDDD577A3DA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55" name="TextBox 32">
                <a:extLst>
                  <a:ext uri="{FF2B5EF4-FFF2-40B4-BE49-F238E27FC236}">
                    <a16:creationId xmlns:a16="http://schemas.microsoft.com/office/drawing/2014/main" id="{C04DBAF4-B0E2-477B-5900-5E949A9E7866}"/>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36" name="Groupe 35">
            <a:extLst>
              <a:ext uri="{FF2B5EF4-FFF2-40B4-BE49-F238E27FC236}">
                <a16:creationId xmlns:a16="http://schemas.microsoft.com/office/drawing/2014/main" id="{8DF7B80C-4BAB-867C-49B5-0E7214C0D747}"/>
              </a:ext>
            </a:extLst>
          </p:cNvPr>
          <p:cNvGrpSpPr/>
          <p:nvPr/>
        </p:nvGrpSpPr>
        <p:grpSpPr>
          <a:xfrm>
            <a:off x="9652250" y="6485941"/>
            <a:ext cx="2786063" cy="2761684"/>
            <a:chOff x="7293119" y="4479845"/>
            <a:chExt cx="3527564" cy="3496697"/>
          </a:xfrm>
        </p:grpSpPr>
        <p:sp>
          <p:nvSpPr>
            <p:cNvPr id="37" name="Freeform 29">
              <a:extLst>
                <a:ext uri="{FF2B5EF4-FFF2-40B4-BE49-F238E27FC236}">
                  <a16:creationId xmlns:a16="http://schemas.microsoft.com/office/drawing/2014/main" id="{0D9B596D-1457-E11B-2505-CB4C143B46C1}"/>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38" name="Group 30">
              <a:extLst>
                <a:ext uri="{FF2B5EF4-FFF2-40B4-BE49-F238E27FC236}">
                  <a16:creationId xmlns:a16="http://schemas.microsoft.com/office/drawing/2014/main" id="{0927098C-E481-B4FD-2AF4-60E36D01CF9F}"/>
                </a:ext>
              </a:extLst>
            </p:cNvPr>
            <p:cNvGrpSpPr/>
            <p:nvPr/>
          </p:nvGrpSpPr>
          <p:grpSpPr>
            <a:xfrm rot="2700000">
              <a:off x="7643208" y="4655736"/>
              <a:ext cx="3095317" cy="3055540"/>
              <a:chOff x="0" y="0"/>
              <a:chExt cx="789508" cy="779362"/>
            </a:xfrm>
          </p:grpSpPr>
          <p:sp>
            <p:nvSpPr>
              <p:cNvPr id="39" name="Freeform 31">
                <a:extLst>
                  <a:ext uri="{FF2B5EF4-FFF2-40B4-BE49-F238E27FC236}">
                    <a16:creationId xmlns:a16="http://schemas.microsoft.com/office/drawing/2014/main" id="{27CDD1BA-EF95-8A2E-E191-5320A8E988E1}"/>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40" name="TextBox 32">
                <a:extLst>
                  <a:ext uri="{FF2B5EF4-FFF2-40B4-BE49-F238E27FC236}">
                    <a16:creationId xmlns:a16="http://schemas.microsoft.com/office/drawing/2014/main" id="{91AF7924-7AB6-1799-A995-D03F0C287A44}"/>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41" name="Groupe 40">
            <a:extLst>
              <a:ext uri="{FF2B5EF4-FFF2-40B4-BE49-F238E27FC236}">
                <a16:creationId xmlns:a16="http://schemas.microsoft.com/office/drawing/2014/main" id="{84E55B84-3605-FA6E-15AC-987DA0F65D44}"/>
              </a:ext>
            </a:extLst>
          </p:cNvPr>
          <p:cNvGrpSpPr/>
          <p:nvPr/>
        </p:nvGrpSpPr>
        <p:grpSpPr>
          <a:xfrm>
            <a:off x="9671445" y="2917341"/>
            <a:ext cx="2786063" cy="2761684"/>
            <a:chOff x="7293119" y="4479845"/>
            <a:chExt cx="3527564" cy="3496697"/>
          </a:xfrm>
        </p:grpSpPr>
        <p:sp>
          <p:nvSpPr>
            <p:cNvPr id="42" name="Freeform 29">
              <a:extLst>
                <a:ext uri="{FF2B5EF4-FFF2-40B4-BE49-F238E27FC236}">
                  <a16:creationId xmlns:a16="http://schemas.microsoft.com/office/drawing/2014/main" id="{7678CD19-9C95-57AB-874D-B3DE905F2963}"/>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43" name="Group 30">
              <a:extLst>
                <a:ext uri="{FF2B5EF4-FFF2-40B4-BE49-F238E27FC236}">
                  <a16:creationId xmlns:a16="http://schemas.microsoft.com/office/drawing/2014/main" id="{4755C983-1208-5E2D-22CF-352A8432D2B8}"/>
                </a:ext>
              </a:extLst>
            </p:cNvPr>
            <p:cNvGrpSpPr/>
            <p:nvPr/>
          </p:nvGrpSpPr>
          <p:grpSpPr>
            <a:xfrm rot="2700000">
              <a:off x="7643208" y="4655736"/>
              <a:ext cx="3095317" cy="3055540"/>
              <a:chOff x="0" y="0"/>
              <a:chExt cx="789508" cy="779362"/>
            </a:xfrm>
          </p:grpSpPr>
          <p:sp>
            <p:nvSpPr>
              <p:cNvPr id="44" name="Freeform 31">
                <a:extLst>
                  <a:ext uri="{FF2B5EF4-FFF2-40B4-BE49-F238E27FC236}">
                    <a16:creationId xmlns:a16="http://schemas.microsoft.com/office/drawing/2014/main" id="{DC58DAF7-3958-7D3C-FE07-13B232F1E9CB}"/>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45" name="TextBox 32">
                <a:extLst>
                  <a:ext uri="{FF2B5EF4-FFF2-40B4-BE49-F238E27FC236}">
                    <a16:creationId xmlns:a16="http://schemas.microsoft.com/office/drawing/2014/main" id="{0D462730-8C05-8B55-192D-0969AAED32E7}"/>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31" name="Groupe 30">
            <a:extLst>
              <a:ext uri="{FF2B5EF4-FFF2-40B4-BE49-F238E27FC236}">
                <a16:creationId xmlns:a16="http://schemas.microsoft.com/office/drawing/2014/main" id="{5B07BB3F-241D-3FB3-84D8-E91EC3480E32}"/>
              </a:ext>
            </a:extLst>
          </p:cNvPr>
          <p:cNvGrpSpPr/>
          <p:nvPr/>
        </p:nvGrpSpPr>
        <p:grpSpPr>
          <a:xfrm>
            <a:off x="13954929" y="6554421"/>
            <a:ext cx="2786063" cy="2761684"/>
            <a:chOff x="7293119" y="4479845"/>
            <a:chExt cx="3527564" cy="3496697"/>
          </a:xfrm>
        </p:grpSpPr>
        <p:sp>
          <p:nvSpPr>
            <p:cNvPr id="32" name="Freeform 29">
              <a:extLst>
                <a:ext uri="{FF2B5EF4-FFF2-40B4-BE49-F238E27FC236}">
                  <a16:creationId xmlns:a16="http://schemas.microsoft.com/office/drawing/2014/main" id="{C89191FD-7E53-0E3C-5F0E-4EA02D19724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33" name="Group 30">
              <a:extLst>
                <a:ext uri="{FF2B5EF4-FFF2-40B4-BE49-F238E27FC236}">
                  <a16:creationId xmlns:a16="http://schemas.microsoft.com/office/drawing/2014/main" id="{B1BFD5E6-2243-82D9-8B7A-696E2328F3A6}"/>
                </a:ext>
              </a:extLst>
            </p:cNvPr>
            <p:cNvGrpSpPr/>
            <p:nvPr/>
          </p:nvGrpSpPr>
          <p:grpSpPr>
            <a:xfrm rot="2700000">
              <a:off x="7643208" y="4655736"/>
              <a:ext cx="3095317" cy="3055540"/>
              <a:chOff x="0" y="0"/>
              <a:chExt cx="789508" cy="779362"/>
            </a:xfrm>
          </p:grpSpPr>
          <p:sp>
            <p:nvSpPr>
              <p:cNvPr id="34" name="Freeform 31">
                <a:extLst>
                  <a:ext uri="{FF2B5EF4-FFF2-40B4-BE49-F238E27FC236}">
                    <a16:creationId xmlns:a16="http://schemas.microsoft.com/office/drawing/2014/main" id="{98ACF486-5D27-F832-1E48-9928C5D04620}"/>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35" name="TextBox 32">
                <a:extLst>
                  <a:ext uri="{FF2B5EF4-FFF2-40B4-BE49-F238E27FC236}">
                    <a16:creationId xmlns:a16="http://schemas.microsoft.com/office/drawing/2014/main" id="{37343ECE-037B-6C9F-E213-2E80856AC770}"/>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24" name="Groupe 23">
            <a:extLst>
              <a:ext uri="{FF2B5EF4-FFF2-40B4-BE49-F238E27FC236}">
                <a16:creationId xmlns:a16="http://schemas.microsoft.com/office/drawing/2014/main" id="{41ECFDAF-62F6-9BA5-7F6F-C4BCAD3662FF}"/>
              </a:ext>
            </a:extLst>
          </p:cNvPr>
          <p:cNvGrpSpPr/>
          <p:nvPr/>
        </p:nvGrpSpPr>
        <p:grpSpPr>
          <a:xfrm>
            <a:off x="13987567" y="2910422"/>
            <a:ext cx="2786063" cy="2761684"/>
            <a:chOff x="7293119" y="4479845"/>
            <a:chExt cx="3527564" cy="3496697"/>
          </a:xfrm>
        </p:grpSpPr>
        <p:sp>
          <p:nvSpPr>
            <p:cNvPr id="27" name="Freeform 29">
              <a:extLst>
                <a:ext uri="{FF2B5EF4-FFF2-40B4-BE49-F238E27FC236}">
                  <a16:creationId xmlns:a16="http://schemas.microsoft.com/office/drawing/2014/main" id="{059C2D25-04CB-D52E-B103-2828916367F6}"/>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28" name="Group 30">
              <a:extLst>
                <a:ext uri="{FF2B5EF4-FFF2-40B4-BE49-F238E27FC236}">
                  <a16:creationId xmlns:a16="http://schemas.microsoft.com/office/drawing/2014/main" id="{436AC15C-95BB-D705-5F14-995510D43D9F}"/>
                </a:ext>
              </a:extLst>
            </p:cNvPr>
            <p:cNvGrpSpPr/>
            <p:nvPr/>
          </p:nvGrpSpPr>
          <p:grpSpPr>
            <a:xfrm rot="2700000">
              <a:off x="7643208" y="4655736"/>
              <a:ext cx="3095317" cy="3055540"/>
              <a:chOff x="0" y="0"/>
              <a:chExt cx="789508" cy="779362"/>
            </a:xfrm>
          </p:grpSpPr>
          <p:sp>
            <p:nvSpPr>
              <p:cNvPr id="29" name="Freeform 31">
                <a:extLst>
                  <a:ext uri="{FF2B5EF4-FFF2-40B4-BE49-F238E27FC236}">
                    <a16:creationId xmlns:a16="http://schemas.microsoft.com/office/drawing/2014/main" id="{293EA373-2642-94AD-49B3-35AEDFB8133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30" name="TextBox 32">
                <a:extLst>
                  <a:ext uri="{FF2B5EF4-FFF2-40B4-BE49-F238E27FC236}">
                    <a16:creationId xmlns:a16="http://schemas.microsoft.com/office/drawing/2014/main" id="{8425C13B-03D0-5F22-3C2D-15F6C024CDD2}"/>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3" name="Group 3">
            <a:extLst>
              <a:ext uri="{FF2B5EF4-FFF2-40B4-BE49-F238E27FC236}">
                <a16:creationId xmlns:a16="http://schemas.microsoft.com/office/drawing/2014/main" id="{D11F3FE9-B5DC-39A0-54CA-DEE21A75ECEA}"/>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B3A54314-0F99-0EED-6C6C-C8A97A115E46}"/>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628E8CAE-60DE-132A-2E4A-4F62AB4CE5E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F71EF6F0-075E-B875-0D6A-E5ACF76206D3}"/>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B2E4D28E-7CA3-1B11-320A-581F63F0F18A}"/>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127A09B4-F745-4BB3-E7DA-7AE68DC64DB2}"/>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5" name="TextBox 27">
            <a:extLst>
              <a:ext uri="{FF2B5EF4-FFF2-40B4-BE49-F238E27FC236}">
                <a16:creationId xmlns:a16="http://schemas.microsoft.com/office/drawing/2014/main" id="{B491EE3F-EF31-6085-5B3B-32E68E21A7C4}"/>
              </a:ext>
            </a:extLst>
          </p:cNvPr>
          <p:cNvSpPr txBox="1"/>
          <p:nvPr/>
        </p:nvSpPr>
        <p:spPr>
          <a:xfrm>
            <a:off x="13926128" y="3865244"/>
            <a:ext cx="3048904" cy="582852"/>
          </a:xfrm>
          <a:prstGeom prst="rect">
            <a:avLst/>
          </a:prstGeom>
        </p:spPr>
        <p:txBody>
          <a:bodyPr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عدد من </a:t>
            </a: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رقم واحد</a:t>
            </a:r>
          </a:p>
        </p:txBody>
      </p:sp>
      <p:sp>
        <p:nvSpPr>
          <p:cNvPr id="16" name="TextBox 29">
            <a:extLst>
              <a:ext uri="{FF2B5EF4-FFF2-40B4-BE49-F238E27FC236}">
                <a16:creationId xmlns:a16="http://schemas.microsoft.com/office/drawing/2014/main" id="{E5BEA174-CFDE-0F50-0D51-AC9BEB06B10F}"/>
              </a:ext>
            </a:extLst>
          </p:cNvPr>
          <p:cNvSpPr txBox="1"/>
          <p:nvPr/>
        </p:nvSpPr>
        <p:spPr>
          <a:xfrm>
            <a:off x="9845709" y="3834439"/>
            <a:ext cx="2592604" cy="582852"/>
          </a:xfrm>
          <a:prstGeom prst="rect">
            <a:avLst/>
          </a:prstGeom>
        </p:spPr>
        <p:txBody>
          <a:bodyPr wrap="square"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عدد من رقمين</a:t>
            </a:r>
            <a:endPar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7" name="TextBox 31">
            <a:extLst>
              <a:ext uri="{FF2B5EF4-FFF2-40B4-BE49-F238E27FC236}">
                <a16:creationId xmlns:a16="http://schemas.microsoft.com/office/drawing/2014/main" id="{0CB4A7BA-1973-FF0A-CF17-8A0862745C51}"/>
              </a:ext>
            </a:extLst>
          </p:cNvPr>
          <p:cNvSpPr txBox="1"/>
          <p:nvPr/>
        </p:nvSpPr>
        <p:spPr>
          <a:xfrm>
            <a:off x="5367376" y="4051130"/>
            <a:ext cx="2277278" cy="582852"/>
          </a:xfrm>
          <a:prstGeom prst="rect">
            <a:avLst/>
          </a:prstGeom>
        </p:spPr>
        <p:txBody>
          <a:bodyPr wrap="square"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الجمع بالاحتفاظ</a:t>
            </a:r>
            <a:endPar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8" name="TextBox 33">
            <a:extLst>
              <a:ext uri="{FF2B5EF4-FFF2-40B4-BE49-F238E27FC236}">
                <a16:creationId xmlns:a16="http://schemas.microsoft.com/office/drawing/2014/main" id="{0ECDAD2F-D2C4-452D-593A-6F448BAFDC9C}"/>
              </a:ext>
            </a:extLst>
          </p:cNvPr>
          <p:cNvSpPr txBox="1"/>
          <p:nvPr/>
        </p:nvSpPr>
        <p:spPr>
          <a:xfrm>
            <a:off x="14393296" y="7486209"/>
            <a:ext cx="2171704" cy="582852"/>
          </a:xfrm>
          <a:prstGeom prst="rect">
            <a:avLst/>
          </a:prstGeom>
        </p:spPr>
        <p:txBody>
          <a:bodyPr wrap="square"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الطرح بالمبادلة</a:t>
            </a:r>
            <a:endPar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9" name="TextBox 35">
            <a:extLst>
              <a:ext uri="{FF2B5EF4-FFF2-40B4-BE49-F238E27FC236}">
                <a16:creationId xmlns:a16="http://schemas.microsoft.com/office/drawing/2014/main" id="{E25CD271-30B7-97CD-7793-DDBA9E41CE8A}"/>
              </a:ext>
            </a:extLst>
          </p:cNvPr>
          <p:cNvSpPr txBox="1"/>
          <p:nvPr/>
        </p:nvSpPr>
        <p:spPr>
          <a:xfrm>
            <a:off x="9626635" y="7548852"/>
            <a:ext cx="3048904" cy="582852"/>
          </a:xfrm>
          <a:prstGeom prst="rect">
            <a:avLst/>
          </a:prstGeom>
        </p:spPr>
        <p:txBody>
          <a:bodyPr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ضرب</a:t>
            </a:r>
          </a:p>
        </p:txBody>
      </p:sp>
      <p:sp>
        <p:nvSpPr>
          <p:cNvPr id="20" name="TextBox 37">
            <a:extLst>
              <a:ext uri="{FF2B5EF4-FFF2-40B4-BE49-F238E27FC236}">
                <a16:creationId xmlns:a16="http://schemas.microsoft.com/office/drawing/2014/main" id="{034EE227-EDF3-1E9E-9767-DA84BB41F84A}"/>
              </a:ext>
            </a:extLst>
          </p:cNvPr>
          <p:cNvSpPr txBox="1"/>
          <p:nvPr/>
        </p:nvSpPr>
        <p:spPr>
          <a:xfrm>
            <a:off x="5074551" y="7552160"/>
            <a:ext cx="3048904" cy="582852"/>
          </a:xfrm>
          <a:prstGeom prst="rect">
            <a:avLst/>
          </a:prstGeom>
        </p:spPr>
        <p:txBody>
          <a:bodyPr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قسمة</a:t>
            </a:r>
          </a:p>
        </p:txBody>
      </p:sp>
      <p:sp>
        <p:nvSpPr>
          <p:cNvPr id="21" name="TextBox 39">
            <a:extLst>
              <a:ext uri="{FF2B5EF4-FFF2-40B4-BE49-F238E27FC236}">
                <a16:creationId xmlns:a16="http://schemas.microsoft.com/office/drawing/2014/main" id="{EFC69017-1A7B-3E28-6730-0560DDDBA2CB}"/>
              </a:ext>
            </a:extLst>
          </p:cNvPr>
          <p:cNvSpPr txBox="1"/>
          <p:nvPr/>
        </p:nvSpPr>
        <p:spPr>
          <a:xfrm>
            <a:off x="419816" y="6695692"/>
            <a:ext cx="3048904" cy="582852"/>
          </a:xfrm>
          <a:prstGeom prst="rect">
            <a:avLst/>
          </a:prstGeom>
        </p:spPr>
        <p:txBody>
          <a:bodyPr lIns="0" tIns="0" rIns="0" bIns="0" rtlCol="0" anchor="t">
            <a:spAutoFit/>
          </a:bodyPr>
          <a:lstStyle/>
          <a:p>
            <a:pPr algn="ctr" rtl="1">
              <a:lnSpc>
                <a:spcPts val="4295"/>
              </a:lnSpc>
            </a:pPr>
            <a:r>
              <a:rPr lang="ar-MA"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a:t>
            </a: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مسألة</a:t>
            </a:r>
          </a:p>
        </p:txBody>
      </p:sp>
      <p:sp>
        <p:nvSpPr>
          <p:cNvPr id="23" name="Rectangle : coins arrondis 22">
            <a:extLst>
              <a:ext uri="{FF2B5EF4-FFF2-40B4-BE49-F238E27FC236}">
                <a16:creationId xmlns:a16="http://schemas.microsoft.com/office/drawing/2014/main" id="{388187D3-74BC-AC40-D5FD-2C2A8E51D8AE}"/>
              </a:ext>
            </a:extLst>
          </p:cNvPr>
          <p:cNvSpPr/>
          <p:nvPr/>
        </p:nvSpPr>
        <p:spPr>
          <a:xfrm>
            <a:off x="718246" y="3892784"/>
            <a:ext cx="2452043" cy="742641"/>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203864"/>
                </a:solidFill>
                <a:latin typeface="Microsoft Uighur" panose="02000000000000000000" pitchFamily="2" charset="-78"/>
                <a:cs typeface="Microsoft Uighur" panose="02000000000000000000" pitchFamily="2" charset="-78"/>
              </a:rPr>
              <a:t>مستوى أداء</a:t>
            </a:r>
            <a:endParaRPr lang="fr-FR" sz="3600" b="1" dirty="0">
              <a:solidFill>
                <a:srgbClr val="203864"/>
              </a:solidFill>
              <a:latin typeface="Microsoft Uighur" panose="02000000000000000000" pitchFamily="2" charset="-78"/>
              <a:cs typeface="Microsoft Uighur" panose="02000000000000000000" pitchFamily="2" charset="-78"/>
            </a:endParaRPr>
          </a:p>
        </p:txBody>
      </p:sp>
      <p:sp>
        <p:nvSpPr>
          <p:cNvPr id="61" name="Rectangle 60">
            <a:extLst>
              <a:ext uri="{FF2B5EF4-FFF2-40B4-BE49-F238E27FC236}">
                <a16:creationId xmlns:a16="http://schemas.microsoft.com/office/drawing/2014/main" id="{BBCE1791-4040-8BC8-709B-99CD312F259F}"/>
              </a:ext>
            </a:extLst>
          </p:cNvPr>
          <p:cNvSpPr/>
          <p:nvPr/>
        </p:nvSpPr>
        <p:spPr>
          <a:xfrm>
            <a:off x="-152400" y="-73461"/>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63" name="Freeform 22">
            <a:extLst>
              <a:ext uri="{FF2B5EF4-FFF2-40B4-BE49-F238E27FC236}">
                <a16:creationId xmlns:a16="http://schemas.microsoft.com/office/drawing/2014/main" id="{614CD58F-E012-A317-0705-88A6307605C3}"/>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64" name="TextBox 34">
            <a:extLst>
              <a:ext uri="{FF2B5EF4-FFF2-40B4-BE49-F238E27FC236}">
                <a16:creationId xmlns:a16="http://schemas.microsoft.com/office/drawing/2014/main" id="{3153CB7F-B615-0D03-5C29-FA46FEDAF485}"/>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66" name="Connecteur droit avec flèche 65">
            <a:extLst>
              <a:ext uri="{FF2B5EF4-FFF2-40B4-BE49-F238E27FC236}">
                <a16:creationId xmlns:a16="http://schemas.microsoft.com/office/drawing/2014/main" id="{166E8362-3FAB-4E98-E21C-188ABB8390F4}"/>
              </a:ext>
            </a:extLst>
          </p:cNvPr>
          <p:cNvCxnSpPr>
            <a:stCxn id="23" idx="2"/>
          </p:cNvCxnSpPr>
          <p:nvPr/>
        </p:nvCxnSpPr>
        <p:spPr>
          <a:xfrm>
            <a:off x="1944268" y="4635425"/>
            <a:ext cx="0" cy="58315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TextBox 24">
            <a:extLst>
              <a:ext uri="{FF2B5EF4-FFF2-40B4-BE49-F238E27FC236}">
                <a16:creationId xmlns:a16="http://schemas.microsoft.com/office/drawing/2014/main" id="{3640E9BE-4DFB-7376-B4D8-A6B19CB1BF5E}"/>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2272644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BAF7D-029C-7945-57A2-790917D4A136}"/>
            </a:ext>
          </a:extLst>
        </p:cNvPr>
        <p:cNvGrpSpPr/>
        <p:nvPr/>
      </p:nvGrpSpPr>
      <p:grpSpPr>
        <a:xfrm>
          <a:off x="0" y="0"/>
          <a:ext cx="0" cy="0"/>
          <a:chOff x="0" y="0"/>
          <a:chExt cx="0" cy="0"/>
        </a:xfrm>
      </p:grpSpPr>
      <p:sp>
        <p:nvSpPr>
          <p:cNvPr id="6" name="Freeform 32">
            <a:extLst>
              <a:ext uri="{FF2B5EF4-FFF2-40B4-BE49-F238E27FC236}">
                <a16:creationId xmlns:a16="http://schemas.microsoft.com/office/drawing/2014/main" id="{E469CD73-114E-6450-FBC7-DA355485AB56}"/>
              </a:ext>
            </a:extLst>
          </p:cNvPr>
          <p:cNvSpPr/>
          <p:nvPr/>
        </p:nvSpPr>
        <p:spPr>
          <a:xfrm rot="5400000">
            <a:off x="14820424" y="6911964"/>
            <a:ext cx="682294" cy="4877213"/>
          </a:xfrm>
          <a:custGeom>
            <a:avLst/>
            <a:gdLst/>
            <a:ahLst/>
            <a:cxnLst/>
            <a:rect l="l" t="t" r="r" b="b"/>
            <a:pathLst>
              <a:path w="73646" h="357140">
                <a:moveTo>
                  <a:pt x="36823" y="0"/>
                </a:moveTo>
                <a:lnTo>
                  <a:pt x="36823" y="0"/>
                </a:lnTo>
                <a:cubicBezTo>
                  <a:pt x="57160" y="0"/>
                  <a:pt x="73646" y="16486"/>
                  <a:pt x="73646" y="36823"/>
                </a:cubicBezTo>
                <a:lnTo>
                  <a:pt x="73646" y="320317"/>
                </a:lnTo>
                <a:cubicBezTo>
                  <a:pt x="73646" y="330083"/>
                  <a:pt x="69766" y="339450"/>
                  <a:pt x="62861" y="346355"/>
                </a:cubicBezTo>
                <a:cubicBezTo>
                  <a:pt x="55955" y="353261"/>
                  <a:pt x="46589" y="357140"/>
                  <a:pt x="36823" y="357140"/>
                </a:cubicBezTo>
                <a:lnTo>
                  <a:pt x="36823" y="357140"/>
                </a:lnTo>
                <a:cubicBezTo>
                  <a:pt x="27057" y="357140"/>
                  <a:pt x="17691" y="353261"/>
                  <a:pt x="10785" y="346355"/>
                </a:cubicBezTo>
                <a:cubicBezTo>
                  <a:pt x="3880" y="339450"/>
                  <a:pt x="0" y="330083"/>
                  <a:pt x="0" y="320317"/>
                </a:cubicBezTo>
                <a:lnTo>
                  <a:pt x="0" y="36823"/>
                </a:lnTo>
                <a:cubicBezTo>
                  <a:pt x="0" y="27057"/>
                  <a:pt x="3880" y="17691"/>
                  <a:pt x="10785" y="10785"/>
                </a:cubicBezTo>
                <a:cubicBezTo>
                  <a:pt x="17691" y="3880"/>
                  <a:pt x="27057" y="0"/>
                  <a:pt x="36823" y="0"/>
                </a:cubicBezTo>
                <a:close/>
              </a:path>
            </a:pathLst>
          </a:custGeom>
          <a:solidFill>
            <a:srgbClr val="F68D55"/>
          </a:solidFill>
          <a:ln cap="rnd">
            <a:noFill/>
            <a:prstDash val="solid"/>
            <a:round/>
          </a:ln>
        </p:spPr>
        <p:txBody>
          <a:bodyPr/>
          <a:lstStyle/>
          <a:p>
            <a:pPr marL="0" algn="r" defTabSz="914400" rtl="1" eaLnBrk="1" latinLnBrk="0" hangingPunct="1"/>
            <a:endParaRPr lang="fr-FR"/>
          </a:p>
        </p:txBody>
      </p:sp>
      <p:grpSp>
        <p:nvGrpSpPr>
          <p:cNvPr id="3" name="Group 3">
            <a:extLst>
              <a:ext uri="{FF2B5EF4-FFF2-40B4-BE49-F238E27FC236}">
                <a16:creationId xmlns:a16="http://schemas.microsoft.com/office/drawing/2014/main" id="{1F6F9222-1CA7-DA3C-906E-BD08B14DD3F3}"/>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B34BCBAE-12AF-B5C5-8BD5-3FEAEA1112AB}"/>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D07904A3-FCB0-C860-81EF-DC6A0FA56BD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6778F7F0-CE6D-20F2-EC5F-727B87A3F69A}"/>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83C2B2E2-6949-3CAE-BAE1-5A2007B6AE39}"/>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3" name="Freeform 26">
            <a:extLst>
              <a:ext uri="{FF2B5EF4-FFF2-40B4-BE49-F238E27FC236}">
                <a16:creationId xmlns:a16="http://schemas.microsoft.com/office/drawing/2014/main" id="{8B6B85E5-B295-EBF5-A134-9F4274CFB608}"/>
              </a:ext>
            </a:extLst>
          </p:cNvPr>
          <p:cNvSpPr/>
          <p:nvPr/>
        </p:nvSpPr>
        <p:spPr>
          <a:xfrm>
            <a:off x="6069491" y="1704514"/>
            <a:ext cx="5622306" cy="6846668"/>
          </a:xfrm>
          <a:custGeom>
            <a:avLst/>
            <a:gdLst/>
            <a:ahLst/>
            <a:cxnLst/>
            <a:rect l="l" t="t" r="r" b="b"/>
            <a:pathLst>
              <a:path w="5119816" h="7638435">
                <a:moveTo>
                  <a:pt x="0" y="0"/>
                </a:moveTo>
                <a:lnTo>
                  <a:pt x="5119816" y="0"/>
                </a:lnTo>
                <a:lnTo>
                  <a:pt x="5119816" y="7638434"/>
                </a:lnTo>
                <a:lnTo>
                  <a:pt x="0" y="7638434"/>
                </a:lnTo>
                <a:lnTo>
                  <a:pt x="0" y="0"/>
                </a:lnTo>
                <a:close/>
              </a:path>
            </a:pathLst>
          </a:custGeom>
          <a:blipFill>
            <a:blip r:embed="rId4"/>
            <a:stretch>
              <a:fillRect/>
            </a:stretch>
          </a:blipFill>
        </p:spPr>
        <p:txBody>
          <a:bodyPr/>
          <a:lstStyle/>
          <a:p>
            <a:pPr marL="0" algn="r" defTabSz="914400" rtl="1" eaLnBrk="1" latinLnBrk="0" hangingPunct="1"/>
            <a:endParaRPr lang="fr-FR"/>
          </a:p>
        </p:txBody>
      </p:sp>
      <p:sp>
        <p:nvSpPr>
          <p:cNvPr id="24" name="Freeform 27">
            <a:extLst>
              <a:ext uri="{FF2B5EF4-FFF2-40B4-BE49-F238E27FC236}">
                <a16:creationId xmlns:a16="http://schemas.microsoft.com/office/drawing/2014/main" id="{F3FFFF38-D252-64E1-3113-F7102FC17098}"/>
              </a:ext>
            </a:extLst>
          </p:cNvPr>
          <p:cNvSpPr/>
          <p:nvPr/>
        </p:nvSpPr>
        <p:spPr>
          <a:xfrm>
            <a:off x="17600178" y="8965575"/>
            <a:ext cx="618037" cy="575925"/>
          </a:xfrm>
          <a:custGeom>
            <a:avLst/>
            <a:gdLst/>
            <a:ahLst/>
            <a:cxnLst/>
            <a:rect l="l" t="t" r="r" b="b"/>
            <a:pathLst>
              <a:path w="860822" h="834737">
                <a:moveTo>
                  <a:pt x="0" y="0"/>
                </a:moveTo>
                <a:lnTo>
                  <a:pt x="860823" y="0"/>
                </a:lnTo>
                <a:lnTo>
                  <a:pt x="860823" y="834737"/>
                </a:lnTo>
                <a:lnTo>
                  <a:pt x="0" y="834737"/>
                </a:lnTo>
                <a:lnTo>
                  <a:pt x="0" y="0"/>
                </a:lnTo>
                <a:close/>
              </a:path>
            </a:pathLst>
          </a:custGeom>
          <a:blipFill>
            <a:blip r:embed="rId5"/>
            <a:stretch>
              <a:fillRect/>
            </a:stretch>
          </a:blipFill>
        </p:spPr>
        <p:txBody>
          <a:bodyPr/>
          <a:lstStyle/>
          <a:p>
            <a:pPr marL="0" algn="r" defTabSz="914400" rtl="1" eaLnBrk="1" latinLnBrk="0" hangingPunct="1"/>
            <a:endParaRPr lang="fr-FR"/>
          </a:p>
        </p:txBody>
      </p:sp>
      <p:sp>
        <p:nvSpPr>
          <p:cNvPr id="26" name="Freeform 28">
            <a:extLst>
              <a:ext uri="{FF2B5EF4-FFF2-40B4-BE49-F238E27FC236}">
                <a16:creationId xmlns:a16="http://schemas.microsoft.com/office/drawing/2014/main" id="{B74F500A-472B-187B-6196-2EA9C43ABDED}"/>
              </a:ext>
            </a:extLst>
          </p:cNvPr>
          <p:cNvSpPr/>
          <p:nvPr/>
        </p:nvSpPr>
        <p:spPr>
          <a:xfrm>
            <a:off x="12716466" y="2497543"/>
            <a:ext cx="2206596" cy="435263"/>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27" name="TextBox 29">
            <a:extLst>
              <a:ext uri="{FF2B5EF4-FFF2-40B4-BE49-F238E27FC236}">
                <a16:creationId xmlns:a16="http://schemas.microsoft.com/office/drawing/2014/main" id="{96453691-D3C8-2818-9ECD-221BAB970046}"/>
              </a:ext>
            </a:extLst>
          </p:cNvPr>
          <p:cNvSpPr txBox="1"/>
          <p:nvPr/>
        </p:nvSpPr>
        <p:spPr>
          <a:xfrm>
            <a:off x="12915753" y="2475179"/>
            <a:ext cx="1808021" cy="440505"/>
          </a:xfrm>
          <a:prstGeom prst="rect">
            <a:avLst/>
          </a:prstGeom>
        </p:spPr>
        <p:txBody>
          <a:bodyPr lIns="0" tIns="0" rIns="0" bIns="0" rtlCol="0" anchor="t">
            <a:spAutoFit/>
          </a:bodyPr>
          <a:lstStyle/>
          <a:p>
            <a:pPr algn="ctr" rtl="1">
              <a:lnSpc>
                <a:spcPts val="3318"/>
              </a:lnSpc>
            </a:pPr>
            <a:r>
              <a:rPr lang="ar-EG" sz="32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رقم واحد</a:t>
            </a:r>
          </a:p>
        </p:txBody>
      </p:sp>
      <p:sp>
        <p:nvSpPr>
          <p:cNvPr id="28" name="Freeform 30">
            <a:extLst>
              <a:ext uri="{FF2B5EF4-FFF2-40B4-BE49-F238E27FC236}">
                <a16:creationId xmlns:a16="http://schemas.microsoft.com/office/drawing/2014/main" id="{CDBE2DAB-0B56-CAF6-CF75-5E3677AD973C}"/>
              </a:ext>
            </a:extLst>
          </p:cNvPr>
          <p:cNvSpPr/>
          <p:nvPr/>
        </p:nvSpPr>
        <p:spPr>
          <a:xfrm>
            <a:off x="12860644" y="4340693"/>
            <a:ext cx="2206596" cy="435263"/>
          </a:xfrm>
          <a:custGeom>
            <a:avLst/>
            <a:gdLst/>
            <a:ahLst/>
            <a:cxnLst/>
            <a:rect l="l" t="t" r="r" b="b"/>
            <a:pathLst>
              <a:path w="2206596" h="435263">
                <a:moveTo>
                  <a:pt x="0" y="0"/>
                </a:moveTo>
                <a:lnTo>
                  <a:pt x="2206597" y="0"/>
                </a:lnTo>
                <a:lnTo>
                  <a:pt x="2206597" y="435264"/>
                </a:lnTo>
                <a:lnTo>
                  <a:pt x="0" y="4352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29" name="TextBox 31">
            <a:extLst>
              <a:ext uri="{FF2B5EF4-FFF2-40B4-BE49-F238E27FC236}">
                <a16:creationId xmlns:a16="http://schemas.microsoft.com/office/drawing/2014/main" id="{9B66D33E-E3BF-2F85-5C03-4EBAAA24F0B0}"/>
              </a:ext>
            </a:extLst>
          </p:cNvPr>
          <p:cNvSpPr txBox="1"/>
          <p:nvPr/>
        </p:nvSpPr>
        <p:spPr>
          <a:xfrm>
            <a:off x="13059932" y="4331168"/>
            <a:ext cx="1808021" cy="440505"/>
          </a:xfrm>
          <a:prstGeom prst="rect">
            <a:avLst/>
          </a:prstGeom>
        </p:spPr>
        <p:txBody>
          <a:bodyPr lIns="0" tIns="0" rIns="0" bIns="0" rtlCol="0" anchor="t">
            <a:spAutoFit/>
          </a:bodyPr>
          <a:lstStyle/>
          <a:p>
            <a:pPr algn="ctr" rtl="1">
              <a:lnSpc>
                <a:spcPts val="3318"/>
              </a:lnSpc>
            </a:pPr>
            <a:r>
              <a:rPr lang="ar-EG" sz="32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طرح</a:t>
            </a:r>
          </a:p>
        </p:txBody>
      </p:sp>
      <p:sp>
        <p:nvSpPr>
          <p:cNvPr id="30" name="Freeform 32">
            <a:extLst>
              <a:ext uri="{FF2B5EF4-FFF2-40B4-BE49-F238E27FC236}">
                <a16:creationId xmlns:a16="http://schemas.microsoft.com/office/drawing/2014/main" id="{A560B2D3-653A-DBCE-8C1A-B40430D59DD0}"/>
              </a:ext>
            </a:extLst>
          </p:cNvPr>
          <p:cNvSpPr/>
          <p:nvPr/>
        </p:nvSpPr>
        <p:spPr>
          <a:xfrm>
            <a:off x="12860644" y="6008995"/>
            <a:ext cx="2206596" cy="435263"/>
          </a:xfrm>
          <a:custGeom>
            <a:avLst/>
            <a:gdLst/>
            <a:ahLst/>
            <a:cxnLst/>
            <a:rect l="l" t="t" r="r" b="b"/>
            <a:pathLst>
              <a:path w="2206596" h="435263">
                <a:moveTo>
                  <a:pt x="0" y="0"/>
                </a:moveTo>
                <a:lnTo>
                  <a:pt x="2206597" y="0"/>
                </a:lnTo>
                <a:lnTo>
                  <a:pt x="2206597" y="435264"/>
                </a:lnTo>
                <a:lnTo>
                  <a:pt x="0" y="43526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31" name="TextBox 33">
            <a:extLst>
              <a:ext uri="{FF2B5EF4-FFF2-40B4-BE49-F238E27FC236}">
                <a16:creationId xmlns:a16="http://schemas.microsoft.com/office/drawing/2014/main" id="{F9D8B5FA-3942-5954-9380-5DC7CB78A4B9}"/>
              </a:ext>
            </a:extLst>
          </p:cNvPr>
          <p:cNvSpPr txBox="1"/>
          <p:nvPr/>
        </p:nvSpPr>
        <p:spPr>
          <a:xfrm>
            <a:off x="13059932" y="5999470"/>
            <a:ext cx="1808021" cy="440505"/>
          </a:xfrm>
          <a:prstGeom prst="rect">
            <a:avLst/>
          </a:prstGeom>
        </p:spPr>
        <p:txBody>
          <a:bodyPr lIns="0" tIns="0" rIns="0" bIns="0" rtlCol="0" anchor="t">
            <a:spAutoFit/>
          </a:bodyPr>
          <a:lstStyle/>
          <a:p>
            <a:pPr algn="ctr" rtl="1">
              <a:lnSpc>
                <a:spcPts val="3318"/>
              </a:lnSpc>
            </a:pPr>
            <a:r>
              <a:rPr lang="ar-EG" sz="32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p>
        </p:txBody>
      </p:sp>
      <p:sp>
        <p:nvSpPr>
          <p:cNvPr id="32" name="Freeform 34">
            <a:extLst>
              <a:ext uri="{FF2B5EF4-FFF2-40B4-BE49-F238E27FC236}">
                <a16:creationId xmlns:a16="http://schemas.microsoft.com/office/drawing/2014/main" id="{70FB8832-B4DB-4F2C-1027-86B587074CF6}"/>
              </a:ext>
            </a:extLst>
          </p:cNvPr>
          <p:cNvSpPr/>
          <p:nvPr/>
        </p:nvSpPr>
        <p:spPr>
          <a:xfrm>
            <a:off x="1590750" y="2890615"/>
            <a:ext cx="2206596" cy="435263"/>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3" name="TextBox 35">
            <a:extLst>
              <a:ext uri="{FF2B5EF4-FFF2-40B4-BE49-F238E27FC236}">
                <a16:creationId xmlns:a16="http://schemas.microsoft.com/office/drawing/2014/main" id="{7DE5FC88-42FA-63FD-338F-6059F4CED0F6}"/>
              </a:ext>
            </a:extLst>
          </p:cNvPr>
          <p:cNvSpPr txBox="1"/>
          <p:nvPr/>
        </p:nvSpPr>
        <p:spPr>
          <a:xfrm>
            <a:off x="1790037" y="2881090"/>
            <a:ext cx="1808021" cy="440505"/>
          </a:xfrm>
          <a:prstGeom prst="rect">
            <a:avLst/>
          </a:prstGeom>
        </p:spPr>
        <p:txBody>
          <a:bodyPr lIns="0" tIns="0" rIns="0" bIns="0" rtlCol="0" anchor="t">
            <a:spAutoFit/>
          </a:bodyPr>
          <a:lstStyle/>
          <a:p>
            <a:pPr algn="ctr" rtl="1">
              <a:lnSpc>
                <a:spcPts val="3318"/>
              </a:lnSpc>
            </a:pPr>
            <a:r>
              <a:rPr lang="ar-EG" sz="32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رقمان</a:t>
            </a:r>
          </a:p>
        </p:txBody>
      </p:sp>
      <p:sp>
        <p:nvSpPr>
          <p:cNvPr id="34" name="Freeform 36">
            <a:extLst>
              <a:ext uri="{FF2B5EF4-FFF2-40B4-BE49-F238E27FC236}">
                <a16:creationId xmlns:a16="http://schemas.microsoft.com/office/drawing/2014/main" id="{FCC95FF4-002B-6A6F-32CB-69416C104894}"/>
              </a:ext>
            </a:extLst>
          </p:cNvPr>
          <p:cNvSpPr/>
          <p:nvPr/>
        </p:nvSpPr>
        <p:spPr>
          <a:xfrm>
            <a:off x="1474039" y="4775956"/>
            <a:ext cx="2206596" cy="435263"/>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5" name="TextBox 37">
            <a:extLst>
              <a:ext uri="{FF2B5EF4-FFF2-40B4-BE49-F238E27FC236}">
                <a16:creationId xmlns:a16="http://schemas.microsoft.com/office/drawing/2014/main" id="{70CA9066-4B07-5B7D-D3EB-29011EC91949}"/>
              </a:ext>
            </a:extLst>
          </p:cNvPr>
          <p:cNvSpPr txBox="1"/>
          <p:nvPr/>
        </p:nvSpPr>
        <p:spPr>
          <a:xfrm>
            <a:off x="1673326" y="4766431"/>
            <a:ext cx="1808021" cy="440505"/>
          </a:xfrm>
          <a:prstGeom prst="rect">
            <a:avLst/>
          </a:prstGeom>
        </p:spPr>
        <p:txBody>
          <a:bodyPr lIns="0" tIns="0" rIns="0" bIns="0" rtlCol="0" anchor="t">
            <a:spAutoFit/>
          </a:bodyPr>
          <a:lstStyle/>
          <a:p>
            <a:pPr algn="ctr" rtl="1">
              <a:lnSpc>
                <a:spcPts val="3318"/>
              </a:lnSpc>
            </a:pPr>
            <a:r>
              <a:rPr lang="ar-EG" sz="3200" b="1">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p>
        </p:txBody>
      </p:sp>
      <p:sp>
        <p:nvSpPr>
          <p:cNvPr id="36" name="Freeform 38">
            <a:extLst>
              <a:ext uri="{FF2B5EF4-FFF2-40B4-BE49-F238E27FC236}">
                <a16:creationId xmlns:a16="http://schemas.microsoft.com/office/drawing/2014/main" id="{844D25CF-BC3D-8AE6-F5C6-C8C0563E70D7}"/>
              </a:ext>
            </a:extLst>
          </p:cNvPr>
          <p:cNvSpPr/>
          <p:nvPr/>
        </p:nvSpPr>
        <p:spPr>
          <a:xfrm>
            <a:off x="1590750" y="6751401"/>
            <a:ext cx="2206596" cy="435263"/>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fr-FR"/>
          </a:p>
        </p:txBody>
      </p:sp>
      <p:sp>
        <p:nvSpPr>
          <p:cNvPr id="37" name="TextBox 39">
            <a:extLst>
              <a:ext uri="{FF2B5EF4-FFF2-40B4-BE49-F238E27FC236}">
                <a16:creationId xmlns:a16="http://schemas.microsoft.com/office/drawing/2014/main" id="{41294F63-BCAF-66AF-A6B6-21A07387C0E9}"/>
              </a:ext>
            </a:extLst>
          </p:cNvPr>
          <p:cNvSpPr txBox="1"/>
          <p:nvPr/>
        </p:nvSpPr>
        <p:spPr>
          <a:xfrm>
            <a:off x="1790037" y="6741876"/>
            <a:ext cx="1808021" cy="440505"/>
          </a:xfrm>
          <a:prstGeom prst="rect">
            <a:avLst/>
          </a:prstGeom>
        </p:spPr>
        <p:txBody>
          <a:bodyPr lIns="0" tIns="0" rIns="0" bIns="0" rtlCol="0" anchor="t">
            <a:spAutoFit/>
          </a:bodyPr>
          <a:lstStyle/>
          <a:p>
            <a:pPr algn="ctr" rtl="1">
              <a:lnSpc>
                <a:spcPts val="3318"/>
              </a:lnSpc>
            </a:pPr>
            <a:r>
              <a:rPr lang="ar-EG" sz="3200" b="1">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p>
        </p:txBody>
      </p:sp>
      <p:sp>
        <p:nvSpPr>
          <p:cNvPr id="38" name="Freeform 40">
            <a:extLst>
              <a:ext uri="{FF2B5EF4-FFF2-40B4-BE49-F238E27FC236}">
                <a16:creationId xmlns:a16="http://schemas.microsoft.com/office/drawing/2014/main" id="{6F07089C-EF50-8DAE-74FE-96827BE95497}"/>
              </a:ext>
            </a:extLst>
          </p:cNvPr>
          <p:cNvSpPr/>
          <p:nvPr/>
        </p:nvSpPr>
        <p:spPr>
          <a:xfrm>
            <a:off x="4306791" y="9009424"/>
            <a:ext cx="2206596" cy="573235"/>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39" name="TextBox 41">
            <a:extLst>
              <a:ext uri="{FF2B5EF4-FFF2-40B4-BE49-F238E27FC236}">
                <a16:creationId xmlns:a16="http://schemas.microsoft.com/office/drawing/2014/main" id="{4BF2590C-8558-243B-2F1E-5BBB611917C1}"/>
              </a:ext>
            </a:extLst>
          </p:cNvPr>
          <p:cNvSpPr txBox="1"/>
          <p:nvPr/>
        </p:nvSpPr>
        <p:spPr>
          <a:xfrm>
            <a:off x="4506078" y="9137871"/>
            <a:ext cx="1808021" cy="440505"/>
          </a:xfrm>
          <a:prstGeom prst="rect">
            <a:avLst/>
          </a:prstGeom>
        </p:spPr>
        <p:txBody>
          <a:bodyPr lIns="0" tIns="0" rIns="0" bIns="0" rtlCol="0" anchor="t">
            <a:spAutoFit/>
          </a:bodyPr>
          <a:lstStyle/>
          <a:p>
            <a:pPr algn="ctr" rtl="1">
              <a:lnSpc>
                <a:spcPts val="3318"/>
              </a:lnSpc>
            </a:pPr>
            <a:r>
              <a:rPr lang="ar-EG" sz="32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مسألة</a:t>
            </a:r>
          </a:p>
        </p:txBody>
      </p:sp>
      <p:sp>
        <p:nvSpPr>
          <p:cNvPr id="41" name="TextBox 29">
            <a:extLst>
              <a:ext uri="{FF2B5EF4-FFF2-40B4-BE49-F238E27FC236}">
                <a16:creationId xmlns:a16="http://schemas.microsoft.com/office/drawing/2014/main" id="{2EE7D6C4-E9DD-ABB4-6140-656A65E46989}"/>
              </a:ext>
            </a:extLst>
          </p:cNvPr>
          <p:cNvSpPr txBox="1"/>
          <p:nvPr/>
        </p:nvSpPr>
        <p:spPr>
          <a:xfrm>
            <a:off x="14526796" y="9112553"/>
            <a:ext cx="1808021" cy="440505"/>
          </a:xfrm>
          <a:prstGeom prst="rect">
            <a:avLst/>
          </a:prstGeom>
        </p:spPr>
        <p:txBody>
          <a:bodyPr lIns="0" tIns="0" rIns="0" bIns="0" rtlCol="0" anchor="t">
            <a:spAutoFit/>
          </a:bodyPr>
          <a:lstStyle/>
          <a:p>
            <a:pPr algn="ctr" rtl="1">
              <a:lnSpc>
                <a:spcPts val="3318"/>
              </a:lnSpc>
            </a:pPr>
            <a:r>
              <a:rPr lang="ar-EG" sz="3200" b="1" dirty="0">
                <a:latin typeface="Microsoft Uighur" panose="02000000000000000000" pitchFamily="2" charset="-78"/>
                <a:ea typeface="IBM Plex Sans Arabic"/>
                <a:cs typeface="Microsoft Uighur" panose="02000000000000000000" pitchFamily="2" charset="-78"/>
                <a:sym typeface="IBM Plex Sans Arabic"/>
                <a:rtl/>
              </a:rPr>
              <a:t>مدخل الرائز</a:t>
            </a:r>
          </a:p>
        </p:txBody>
      </p:sp>
      <p:sp>
        <p:nvSpPr>
          <p:cNvPr id="2" name="TextBox 26">
            <a:extLst>
              <a:ext uri="{FF2B5EF4-FFF2-40B4-BE49-F238E27FC236}">
                <a16:creationId xmlns:a16="http://schemas.microsoft.com/office/drawing/2014/main" id="{B6FE0118-9D77-1703-E4AC-5526ACA5DDA4}"/>
              </a:ext>
            </a:extLst>
          </p:cNvPr>
          <p:cNvSpPr txBox="1"/>
          <p:nvPr/>
        </p:nvSpPr>
        <p:spPr>
          <a:xfrm>
            <a:off x="12106508" y="2959380"/>
            <a:ext cx="3018327"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الأعداد من 0 إلى 9</a:t>
            </a:r>
          </a:p>
        </p:txBody>
      </p:sp>
      <p:sp>
        <p:nvSpPr>
          <p:cNvPr id="9" name="TextBox 26">
            <a:extLst>
              <a:ext uri="{FF2B5EF4-FFF2-40B4-BE49-F238E27FC236}">
                <a16:creationId xmlns:a16="http://schemas.microsoft.com/office/drawing/2014/main" id="{DAB7498F-F8B9-9E05-99A8-FAB73A757B55}"/>
              </a:ext>
            </a:extLst>
          </p:cNvPr>
          <p:cNvSpPr txBox="1"/>
          <p:nvPr/>
        </p:nvSpPr>
        <p:spPr>
          <a:xfrm>
            <a:off x="1184883" y="3352287"/>
            <a:ext cx="3018327"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أعداد من 10 إلى 99</a:t>
            </a:r>
          </a:p>
        </p:txBody>
      </p:sp>
      <p:sp>
        <p:nvSpPr>
          <p:cNvPr id="10" name="TextBox 26">
            <a:extLst>
              <a:ext uri="{FF2B5EF4-FFF2-40B4-BE49-F238E27FC236}">
                <a16:creationId xmlns:a16="http://schemas.microsoft.com/office/drawing/2014/main" id="{E6894842-6353-CD58-B406-059B95E325E8}"/>
              </a:ext>
            </a:extLst>
          </p:cNvPr>
          <p:cNvSpPr txBox="1"/>
          <p:nvPr/>
        </p:nvSpPr>
        <p:spPr>
          <a:xfrm>
            <a:off x="1184883" y="5262438"/>
            <a:ext cx="2722175"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جمع بالاحتفاظ</a:t>
            </a:r>
          </a:p>
        </p:txBody>
      </p:sp>
      <p:sp>
        <p:nvSpPr>
          <p:cNvPr id="12" name="TextBox 26">
            <a:extLst>
              <a:ext uri="{FF2B5EF4-FFF2-40B4-BE49-F238E27FC236}">
                <a16:creationId xmlns:a16="http://schemas.microsoft.com/office/drawing/2014/main" id="{2D7CCD11-21E3-B422-9B33-79B751E9A788}"/>
              </a:ext>
            </a:extLst>
          </p:cNvPr>
          <p:cNvSpPr txBox="1"/>
          <p:nvPr/>
        </p:nvSpPr>
        <p:spPr>
          <a:xfrm>
            <a:off x="12506122" y="4819652"/>
            <a:ext cx="2722175"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طرح بالمبادلة</a:t>
            </a:r>
          </a:p>
        </p:txBody>
      </p:sp>
      <p:sp>
        <p:nvSpPr>
          <p:cNvPr id="13" name="TextBox 26">
            <a:extLst>
              <a:ext uri="{FF2B5EF4-FFF2-40B4-BE49-F238E27FC236}">
                <a16:creationId xmlns:a16="http://schemas.microsoft.com/office/drawing/2014/main" id="{7A4E77EA-2601-59E8-B1C1-BA56CCF502F3}"/>
              </a:ext>
            </a:extLst>
          </p:cNvPr>
          <p:cNvSpPr txBox="1"/>
          <p:nvPr/>
        </p:nvSpPr>
        <p:spPr>
          <a:xfrm>
            <a:off x="1138020" y="7293290"/>
            <a:ext cx="3147989"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ضرب رقم في رقمين</a:t>
            </a:r>
          </a:p>
        </p:txBody>
      </p:sp>
      <p:sp>
        <p:nvSpPr>
          <p:cNvPr id="14" name="TextBox 26">
            <a:extLst>
              <a:ext uri="{FF2B5EF4-FFF2-40B4-BE49-F238E27FC236}">
                <a16:creationId xmlns:a16="http://schemas.microsoft.com/office/drawing/2014/main" id="{299AE7C5-2EF3-45BD-7212-749D27D218E1}"/>
              </a:ext>
            </a:extLst>
          </p:cNvPr>
          <p:cNvSpPr txBox="1"/>
          <p:nvPr/>
        </p:nvSpPr>
        <p:spPr>
          <a:xfrm>
            <a:off x="12654066" y="6689889"/>
            <a:ext cx="3018327" cy="139268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عمليتا قسمة، يتم الاكتفاء بالخارج الصحيح وإن كانت القسمة غير مضبوطة </a:t>
            </a:r>
          </a:p>
        </p:txBody>
      </p:sp>
      <p:sp>
        <p:nvSpPr>
          <p:cNvPr id="15" name="TextBox 26">
            <a:extLst>
              <a:ext uri="{FF2B5EF4-FFF2-40B4-BE49-F238E27FC236}">
                <a16:creationId xmlns:a16="http://schemas.microsoft.com/office/drawing/2014/main" id="{3905F525-E224-5F70-98DA-55E7EF9EBB29}"/>
              </a:ext>
            </a:extLst>
          </p:cNvPr>
          <p:cNvSpPr txBox="1"/>
          <p:nvPr/>
        </p:nvSpPr>
        <p:spPr>
          <a:xfrm>
            <a:off x="4472969" y="8760694"/>
            <a:ext cx="7883002" cy="931024"/>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مسألتان من اختيار من متعدد في المستوى الثاني.</a:t>
            </a:r>
          </a:p>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مسألة</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خطوة واحدة في المستويات من 3 إلى 6.</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8" name="Rectangle 17">
            <a:extLst>
              <a:ext uri="{FF2B5EF4-FFF2-40B4-BE49-F238E27FC236}">
                <a16:creationId xmlns:a16="http://schemas.microsoft.com/office/drawing/2014/main" id="{7D5A76C0-879B-0D8B-32E1-6858006B6ED5}"/>
              </a:ext>
            </a:extLst>
          </p:cNvPr>
          <p:cNvSpPr/>
          <p:nvPr/>
        </p:nvSpPr>
        <p:spPr>
          <a:xfrm>
            <a:off x="-152400" y="-73461"/>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9" name="Freeform 22">
            <a:extLst>
              <a:ext uri="{FF2B5EF4-FFF2-40B4-BE49-F238E27FC236}">
                <a16:creationId xmlns:a16="http://schemas.microsoft.com/office/drawing/2014/main" id="{0B288688-F945-5F02-F092-9416E871EFA3}"/>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20" name="TextBox 34">
            <a:extLst>
              <a:ext uri="{FF2B5EF4-FFF2-40B4-BE49-F238E27FC236}">
                <a16:creationId xmlns:a16="http://schemas.microsoft.com/office/drawing/2014/main" id="{0545875F-48A3-50B9-D86F-94E79B709B09}"/>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1" name="TextBox 24">
            <a:extLst>
              <a:ext uri="{FF2B5EF4-FFF2-40B4-BE49-F238E27FC236}">
                <a16:creationId xmlns:a16="http://schemas.microsoft.com/office/drawing/2014/main" id="{46BE48F1-7A17-8643-FE73-74C602BDD099}"/>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32152585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96051-A7CE-16D9-2D11-93D7152F7ECD}"/>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5158683B-0EEF-C776-A8D7-644532ACE27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B0F62769-AF3A-B3F3-9CA3-FBF174D1DDC6}"/>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377948CD-8C7C-DEAE-BF68-ECCE67B7FE86}"/>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CB4A5E84-EF69-29AC-6432-C7E3E3C8B88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A8BB2E95-948A-72BC-83D6-63B117D3F1C1}"/>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DDF6CDBE-4F3A-190E-A34D-4F6603EA3940}"/>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616A5313-8FD6-8B41-0A47-2DF2D9BB00C8}"/>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333FA981-E44D-6BCB-4EC9-605A9E117F0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654A331B-3C5C-28BA-E69D-1C1519F6603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1C0A8231-507B-6619-11A3-0F85F22B014F}"/>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1" name="Group 21">
            <a:extLst>
              <a:ext uri="{FF2B5EF4-FFF2-40B4-BE49-F238E27FC236}">
                <a16:creationId xmlns:a16="http://schemas.microsoft.com/office/drawing/2014/main" id="{3BD446F0-632F-BA31-EDD2-AB6EADFE5518}"/>
              </a:ext>
            </a:extLst>
          </p:cNvPr>
          <p:cNvGrpSpPr/>
          <p:nvPr/>
        </p:nvGrpSpPr>
        <p:grpSpPr>
          <a:xfrm>
            <a:off x="12500216" y="2420355"/>
            <a:ext cx="4813206" cy="2608456"/>
            <a:chOff x="0" y="0"/>
            <a:chExt cx="15117358" cy="6427098"/>
          </a:xfrm>
        </p:grpSpPr>
        <p:sp>
          <p:nvSpPr>
            <p:cNvPr id="22" name="Freeform 22">
              <a:extLst>
                <a:ext uri="{FF2B5EF4-FFF2-40B4-BE49-F238E27FC236}">
                  <a16:creationId xmlns:a16="http://schemas.microsoft.com/office/drawing/2014/main" id="{C010DF15-DF5F-C378-85BC-925042388FA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A5D7B134-5785-20F4-E289-21BDABF11CA3}"/>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sp>
        <p:nvSpPr>
          <p:cNvPr id="25" name="TextBox 25">
            <a:extLst>
              <a:ext uri="{FF2B5EF4-FFF2-40B4-BE49-F238E27FC236}">
                <a16:creationId xmlns:a16="http://schemas.microsoft.com/office/drawing/2014/main" id="{50ED6518-E018-3076-4B42-CBE07458BB4D}"/>
              </a:ext>
            </a:extLst>
          </p:cNvPr>
          <p:cNvSpPr txBox="1"/>
          <p:nvPr/>
        </p:nvSpPr>
        <p:spPr>
          <a:xfrm>
            <a:off x="5789243" y="3591512"/>
            <a:ext cx="5681585" cy="827406"/>
          </a:xfrm>
          <a:prstGeom prst="rect">
            <a:avLst/>
          </a:prstGeom>
        </p:spPr>
        <p:txBody>
          <a:bodyPr lIns="0" tIns="0" rIns="0" bIns="0" rtlCol="0" anchor="t">
            <a:spAutoFit/>
          </a:bodyPr>
          <a:lstStyle/>
          <a:p>
            <a:pPr algn="ctr" rtl="1">
              <a:lnSpc>
                <a:spcPts val="6852"/>
              </a:lnSpc>
            </a:pPr>
            <a:r>
              <a:rPr lang="ar-EG" sz="4256"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p>
        </p:txBody>
      </p:sp>
      <p:grpSp>
        <p:nvGrpSpPr>
          <p:cNvPr id="12" name="Group 21">
            <a:extLst>
              <a:ext uri="{FF2B5EF4-FFF2-40B4-BE49-F238E27FC236}">
                <a16:creationId xmlns:a16="http://schemas.microsoft.com/office/drawing/2014/main" id="{FA83BEA9-EB3B-4CCB-B297-44187D120EA6}"/>
              </a:ext>
            </a:extLst>
          </p:cNvPr>
          <p:cNvGrpSpPr/>
          <p:nvPr/>
        </p:nvGrpSpPr>
        <p:grpSpPr>
          <a:xfrm>
            <a:off x="6606874" y="2439784"/>
            <a:ext cx="5147010" cy="2608456"/>
            <a:chOff x="0" y="0"/>
            <a:chExt cx="15117358" cy="6427098"/>
          </a:xfrm>
        </p:grpSpPr>
        <p:sp>
          <p:nvSpPr>
            <p:cNvPr id="13" name="Freeform 22">
              <a:extLst>
                <a:ext uri="{FF2B5EF4-FFF2-40B4-BE49-F238E27FC236}">
                  <a16:creationId xmlns:a16="http://schemas.microsoft.com/office/drawing/2014/main" id="{4DEE59FC-6BC3-53DD-6E53-CF8EB537ED8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0" name="Freeform 23">
              <a:extLst>
                <a:ext uri="{FF2B5EF4-FFF2-40B4-BE49-F238E27FC236}">
                  <a16:creationId xmlns:a16="http://schemas.microsoft.com/office/drawing/2014/main" id="{2C82FF14-28E8-8141-CFC9-2E13E43F8492}"/>
                </a:ext>
              </a:extLst>
            </p:cNvPr>
            <p:cNvSpPr/>
            <p:nvPr/>
          </p:nvSpPr>
          <p:spPr>
            <a:xfrm>
              <a:off x="326880" y="177564"/>
              <a:ext cx="14495412" cy="174889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1F0D0C4B-9A27-E1D1-060A-0D2C824F1FAD}"/>
              </a:ext>
            </a:extLst>
          </p:cNvPr>
          <p:cNvGrpSpPr/>
          <p:nvPr/>
        </p:nvGrpSpPr>
        <p:grpSpPr>
          <a:xfrm>
            <a:off x="642233" y="2470212"/>
            <a:ext cx="5147010" cy="2608456"/>
            <a:chOff x="0" y="0"/>
            <a:chExt cx="15117358" cy="6427098"/>
          </a:xfrm>
        </p:grpSpPr>
        <p:sp>
          <p:nvSpPr>
            <p:cNvPr id="29" name="Freeform 22">
              <a:extLst>
                <a:ext uri="{FF2B5EF4-FFF2-40B4-BE49-F238E27FC236}">
                  <a16:creationId xmlns:a16="http://schemas.microsoft.com/office/drawing/2014/main" id="{169F2624-DFDC-D14D-1F9A-3E16FC5BABF5}"/>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0B292B5B-508B-EF91-4F79-ED576BCB80A0}"/>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723A412F-BDF3-04FF-A2B9-55DCAD12076F}"/>
              </a:ext>
            </a:extLst>
          </p:cNvPr>
          <p:cNvGrpSpPr/>
          <p:nvPr/>
        </p:nvGrpSpPr>
        <p:grpSpPr>
          <a:xfrm>
            <a:off x="12500216" y="5165575"/>
            <a:ext cx="4813206" cy="2608456"/>
            <a:chOff x="0" y="0"/>
            <a:chExt cx="15117358" cy="6427098"/>
          </a:xfrm>
        </p:grpSpPr>
        <p:sp>
          <p:nvSpPr>
            <p:cNvPr id="14" name="Freeform 22">
              <a:extLst>
                <a:ext uri="{FF2B5EF4-FFF2-40B4-BE49-F238E27FC236}">
                  <a16:creationId xmlns:a16="http://schemas.microsoft.com/office/drawing/2014/main" id="{9EB9150E-A4A9-0CDF-08FF-473F1766EAB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85D0C206-E0B2-6C10-21D6-29EF4C39D479}"/>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16" name="Group 21">
            <a:extLst>
              <a:ext uri="{FF2B5EF4-FFF2-40B4-BE49-F238E27FC236}">
                <a16:creationId xmlns:a16="http://schemas.microsoft.com/office/drawing/2014/main" id="{0A423C80-E6CB-259B-378A-17501873DFA5}"/>
              </a:ext>
            </a:extLst>
          </p:cNvPr>
          <p:cNvGrpSpPr/>
          <p:nvPr/>
        </p:nvGrpSpPr>
        <p:grpSpPr>
          <a:xfrm>
            <a:off x="6606874" y="5185004"/>
            <a:ext cx="5147010" cy="2608456"/>
            <a:chOff x="0" y="0"/>
            <a:chExt cx="15117358" cy="6427098"/>
          </a:xfrm>
        </p:grpSpPr>
        <p:sp>
          <p:nvSpPr>
            <p:cNvPr id="17" name="Freeform 22">
              <a:extLst>
                <a:ext uri="{FF2B5EF4-FFF2-40B4-BE49-F238E27FC236}">
                  <a16:creationId xmlns:a16="http://schemas.microsoft.com/office/drawing/2014/main" id="{9C0C0BD1-A23B-9CB3-C2DA-F045EB5F0C4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4" name="Freeform 23">
              <a:extLst>
                <a:ext uri="{FF2B5EF4-FFF2-40B4-BE49-F238E27FC236}">
                  <a16:creationId xmlns:a16="http://schemas.microsoft.com/office/drawing/2014/main" id="{A212F379-0DC2-50CC-CDDD-FA6A55392535}"/>
                </a:ext>
              </a:extLst>
            </p:cNvPr>
            <p:cNvSpPr/>
            <p:nvPr/>
          </p:nvSpPr>
          <p:spPr>
            <a:xfrm>
              <a:off x="326880" y="177564"/>
              <a:ext cx="14495412" cy="140015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024819E2-7B6C-2FD8-44A0-1D12ECA6A7DD}"/>
              </a:ext>
            </a:extLst>
          </p:cNvPr>
          <p:cNvGrpSpPr/>
          <p:nvPr/>
        </p:nvGrpSpPr>
        <p:grpSpPr>
          <a:xfrm>
            <a:off x="642233" y="5215432"/>
            <a:ext cx="5147010" cy="2608456"/>
            <a:chOff x="0" y="0"/>
            <a:chExt cx="15117358" cy="6427098"/>
          </a:xfrm>
        </p:grpSpPr>
        <p:sp>
          <p:nvSpPr>
            <p:cNvPr id="39" name="Freeform 22">
              <a:extLst>
                <a:ext uri="{FF2B5EF4-FFF2-40B4-BE49-F238E27FC236}">
                  <a16:creationId xmlns:a16="http://schemas.microsoft.com/office/drawing/2014/main" id="{D2C5C5B4-E4C4-25C6-68E9-C965AF6C5E0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4BE87D1D-3040-8D2F-AA5C-F3D1CDC48CFA}"/>
                </a:ext>
              </a:extLst>
            </p:cNvPr>
            <p:cNvSpPr/>
            <p:nvPr/>
          </p:nvSpPr>
          <p:spPr>
            <a:xfrm>
              <a:off x="326880" y="177564"/>
              <a:ext cx="14495412" cy="1310226"/>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FFF3235A-38EB-1642-16B3-13428828D871}"/>
              </a:ext>
            </a:extLst>
          </p:cNvPr>
          <p:cNvGrpSpPr/>
          <p:nvPr/>
        </p:nvGrpSpPr>
        <p:grpSpPr>
          <a:xfrm>
            <a:off x="5428789" y="7810500"/>
            <a:ext cx="7242234" cy="2220463"/>
            <a:chOff x="0" y="0"/>
            <a:chExt cx="15117358" cy="6427098"/>
          </a:xfrm>
        </p:grpSpPr>
        <p:sp>
          <p:nvSpPr>
            <p:cNvPr id="42" name="Freeform 22">
              <a:extLst>
                <a:ext uri="{FF2B5EF4-FFF2-40B4-BE49-F238E27FC236}">
                  <a16:creationId xmlns:a16="http://schemas.microsoft.com/office/drawing/2014/main" id="{BA523C9C-F253-024D-487C-817D02BDCEFF}"/>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D4252A58-A9CC-BCA3-C6A5-AC371EF3553C}"/>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sp>
        <p:nvSpPr>
          <p:cNvPr id="44" name="TextBox 24">
            <a:extLst>
              <a:ext uri="{FF2B5EF4-FFF2-40B4-BE49-F238E27FC236}">
                <a16:creationId xmlns:a16="http://schemas.microsoft.com/office/drawing/2014/main" id="{BFF00507-C952-1F9C-8078-F6DBE5EA3126}"/>
              </a:ext>
            </a:extLst>
          </p:cNvPr>
          <p:cNvSpPr txBox="1"/>
          <p:nvPr/>
        </p:nvSpPr>
        <p:spPr>
          <a:xfrm>
            <a:off x="12488562" y="2551895"/>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رقم واحد</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5" name="TextBox 24">
            <a:extLst>
              <a:ext uri="{FF2B5EF4-FFF2-40B4-BE49-F238E27FC236}">
                <a16:creationId xmlns:a16="http://schemas.microsoft.com/office/drawing/2014/main" id="{19FC9564-CAEE-8857-32BB-4814B4042B59}"/>
              </a:ext>
            </a:extLst>
          </p:cNvPr>
          <p:cNvSpPr txBox="1"/>
          <p:nvPr/>
        </p:nvSpPr>
        <p:spPr>
          <a:xfrm>
            <a:off x="6810907" y="2489995"/>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رقمان</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TextBox 24">
            <a:extLst>
              <a:ext uri="{FF2B5EF4-FFF2-40B4-BE49-F238E27FC236}">
                <a16:creationId xmlns:a16="http://schemas.microsoft.com/office/drawing/2014/main" id="{3C263DA4-166B-385F-2126-B6D54FFB91D7}"/>
              </a:ext>
            </a:extLst>
          </p:cNvPr>
          <p:cNvSpPr txBox="1"/>
          <p:nvPr/>
        </p:nvSpPr>
        <p:spPr>
          <a:xfrm>
            <a:off x="828131" y="2494351"/>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جمع</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7" name="TextBox 24">
            <a:extLst>
              <a:ext uri="{FF2B5EF4-FFF2-40B4-BE49-F238E27FC236}">
                <a16:creationId xmlns:a16="http://schemas.microsoft.com/office/drawing/2014/main" id="{FD167D32-821F-0513-6758-EFDEFEFC0094}"/>
              </a:ext>
            </a:extLst>
          </p:cNvPr>
          <p:cNvSpPr txBox="1"/>
          <p:nvPr/>
        </p:nvSpPr>
        <p:spPr>
          <a:xfrm>
            <a:off x="12698237" y="5171474"/>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طرح</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8" name="TextBox 24">
            <a:extLst>
              <a:ext uri="{FF2B5EF4-FFF2-40B4-BE49-F238E27FC236}">
                <a16:creationId xmlns:a16="http://schemas.microsoft.com/office/drawing/2014/main" id="{053F299A-4F2F-9CDA-A5DA-5F3D08A244BB}"/>
              </a:ext>
            </a:extLst>
          </p:cNvPr>
          <p:cNvSpPr txBox="1"/>
          <p:nvPr/>
        </p:nvSpPr>
        <p:spPr>
          <a:xfrm>
            <a:off x="6948365" y="5190827"/>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ضرب</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9" name="TextBox 24">
            <a:extLst>
              <a:ext uri="{FF2B5EF4-FFF2-40B4-BE49-F238E27FC236}">
                <a16:creationId xmlns:a16="http://schemas.microsoft.com/office/drawing/2014/main" id="{6575EF48-B372-0096-2F47-9E0FF47E64FA}"/>
              </a:ext>
            </a:extLst>
          </p:cNvPr>
          <p:cNvSpPr txBox="1"/>
          <p:nvPr/>
        </p:nvSpPr>
        <p:spPr>
          <a:xfrm>
            <a:off x="825556" y="5203703"/>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قسمة</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0" name="TextBox 24">
            <a:extLst>
              <a:ext uri="{FF2B5EF4-FFF2-40B4-BE49-F238E27FC236}">
                <a16:creationId xmlns:a16="http://schemas.microsoft.com/office/drawing/2014/main" id="{4D8EFE7E-4D29-C7F4-1A55-1E58ECF8E2FA}"/>
              </a:ext>
            </a:extLst>
          </p:cNvPr>
          <p:cNvSpPr txBox="1"/>
          <p:nvPr/>
        </p:nvSpPr>
        <p:spPr>
          <a:xfrm>
            <a:off x="6881633" y="7810500"/>
            <a:ext cx="4899465" cy="615553"/>
          </a:xfrm>
          <a:prstGeom prst="rect">
            <a:avLst/>
          </a:prstGeom>
        </p:spPr>
        <p:txBody>
          <a:bodyPr wrap="square" lIns="0" tIns="0" rIns="0" bIns="0" rtlCol="0" anchor="t">
            <a:spAutoFit/>
          </a:bodyPr>
          <a:lstStyle/>
          <a:p>
            <a:pPr lvl="0" algn="ctr" rtl="1">
              <a:defRPr/>
            </a:pPr>
            <a:r>
              <a:rPr lang="ar-MA" sz="4000" b="1" dirty="0">
                <a:latin typeface="Microsoft Uighur" panose="02000000000000000000" pitchFamily="2" charset="-78"/>
                <a:ea typeface="Calibri" panose="020F0502020204030204" pitchFamily="34" charset="0"/>
                <a:cs typeface="Microsoft Uighur" panose="02000000000000000000" pitchFamily="2" charset="-78"/>
              </a:rPr>
              <a:t>مسألة</a:t>
            </a:r>
            <a:endParaRPr lang="ar-MA" sz="5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3" name="TextBox 26">
            <a:extLst>
              <a:ext uri="{FF2B5EF4-FFF2-40B4-BE49-F238E27FC236}">
                <a16:creationId xmlns:a16="http://schemas.microsoft.com/office/drawing/2014/main" id="{C96C7D05-3CB3-48A4-0D61-529317C8465F}"/>
              </a:ext>
            </a:extLst>
          </p:cNvPr>
          <p:cNvSpPr txBox="1"/>
          <p:nvPr/>
        </p:nvSpPr>
        <p:spPr>
          <a:xfrm>
            <a:off x="13206736" y="3715839"/>
            <a:ext cx="3018327"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الأرقام من 0  الى 9</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6" name="TextBox 26">
            <a:extLst>
              <a:ext uri="{FF2B5EF4-FFF2-40B4-BE49-F238E27FC236}">
                <a16:creationId xmlns:a16="http://schemas.microsoft.com/office/drawing/2014/main" id="{806845DC-4FA2-40DA-D5C1-2BFC22A10C15}"/>
              </a:ext>
            </a:extLst>
          </p:cNvPr>
          <p:cNvSpPr txBox="1"/>
          <p:nvPr/>
        </p:nvSpPr>
        <p:spPr>
          <a:xfrm>
            <a:off x="7706753" y="3656865"/>
            <a:ext cx="3018327"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8</a:t>
            </a: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أعداد</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رقمين </a:t>
            </a:r>
          </a:p>
        </p:txBody>
      </p:sp>
      <p:grpSp>
        <p:nvGrpSpPr>
          <p:cNvPr id="57" name="Groupe 56">
            <a:extLst>
              <a:ext uri="{FF2B5EF4-FFF2-40B4-BE49-F238E27FC236}">
                <a16:creationId xmlns:a16="http://schemas.microsoft.com/office/drawing/2014/main" id="{6127FAB1-6A27-E694-3F05-ED47B0429E64}"/>
              </a:ext>
            </a:extLst>
          </p:cNvPr>
          <p:cNvGrpSpPr/>
          <p:nvPr/>
        </p:nvGrpSpPr>
        <p:grpSpPr>
          <a:xfrm>
            <a:off x="1471341" y="3828019"/>
            <a:ext cx="14226356" cy="745238"/>
            <a:chOff x="-9479148" y="2518688"/>
            <a:chExt cx="15774075" cy="745238"/>
          </a:xfrm>
        </p:grpSpPr>
        <p:sp>
          <p:nvSpPr>
            <p:cNvPr id="58" name="TextBox 23">
              <a:extLst>
                <a:ext uri="{FF2B5EF4-FFF2-40B4-BE49-F238E27FC236}">
                  <a16:creationId xmlns:a16="http://schemas.microsoft.com/office/drawing/2014/main" id="{51716CAC-B4FC-9CBF-DF72-36BBDE4CC4C1}"/>
                </a:ext>
              </a:extLst>
            </p:cNvPr>
            <p:cNvSpPr txBox="1"/>
            <p:nvPr/>
          </p:nvSpPr>
          <p:spPr>
            <a:xfrm>
              <a:off x="3422955" y="2734935"/>
              <a:ext cx="2871972"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9" name="TextBox 26">
              <a:extLst>
                <a:ext uri="{FF2B5EF4-FFF2-40B4-BE49-F238E27FC236}">
                  <a16:creationId xmlns:a16="http://schemas.microsoft.com/office/drawing/2014/main" id="{E28E0347-0B66-FF0D-85C6-6E95775D271D}"/>
                </a:ext>
              </a:extLst>
            </p:cNvPr>
            <p:cNvSpPr txBox="1"/>
            <p:nvPr/>
          </p:nvSpPr>
          <p:spPr>
            <a:xfrm>
              <a:off x="-9479148" y="2518688"/>
              <a:ext cx="3908857"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3200"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جمع بالاحتفاظ</a:t>
              </a:r>
            </a:p>
          </p:txBody>
        </p:sp>
      </p:grpSp>
      <p:sp>
        <p:nvSpPr>
          <p:cNvPr id="62" name="TextBox 26">
            <a:extLst>
              <a:ext uri="{FF2B5EF4-FFF2-40B4-BE49-F238E27FC236}">
                <a16:creationId xmlns:a16="http://schemas.microsoft.com/office/drawing/2014/main" id="{FBABCC7C-1B88-343B-584B-BF83C07228CA}"/>
              </a:ext>
            </a:extLst>
          </p:cNvPr>
          <p:cNvSpPr txBox="1"/>
          <p:nvPr/>
        </p:nvSpPr>
        <p:spPr>
          <a:xfrm>
            <a:off x="13574632" y="6418598"/>
            <a:ext cx="3250969"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3200"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طرح بالمبادلة</a:t>
            </a:r>
          </a:p>
        </p:txBody>
      </p:sp>
      <p:grpSp>
        <p:nvGrpSpPr>
          <p:cNvPr id="63" name="Groupe 62">
            <a:extLst>
              <a:ext uri="{FF2B5EF4-FFF2-40B4-BE49-F238E27FC236}">
                <a16:creationId xmlns:a16="http://schemas.microsoft.com/office/drawing/2014/main" id="{25110933-6D35-731C-43C1-5AFD972C8841}"/>
              </a:ext>
            </a:extLst>
          </p:cNvPr>
          <p:cNvGrpSpPr/>
          <p:nvPr/>
        </p:nvGrpSpPr>
        <p:grpSpPr>
          <a:xfrm>
            <a:off x="1261563" y="3663194"/>
            <a:ext cx="9863039" cy="3140852"/>
            <a:chOff x="3422955" y="2734935"/>
            <a:chExt cx="10936065" cy="3140852"/>
          </a:xfrm>
        </p:grpSpPr>
        <p:sp>
          <p:nvSpPr>
            <p:cNvPr id="64" name="TextBox 23">
              <a:extLst>
                <a:ext uri="{FF2B5EF4-FFF2-40B4-BE49-F238E27FC236}">
                  <a16:creationId xmlns:a16="http://schemas.microsoft.com/office/drawing/2014/main" id="{182106D4-09AA-683E-3FAE-5ABAC7F699B6}"/>
                </a:ext>
              </a:extLst>
            </p:cNvPr>
            <p:cNvSpPr txBox="1"/>
            <p:nvPr/>
          </p:nvSpPr>
          <p:spPr>
            <a:xfrm>
              <a:off x="3422955" y="2734935"/>
              <a:ext cx="2871972"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5" name="TextBox 26">
              <a:extLst>
                <a:ext uri="{FF2B5EF4-FFF2-40B4-BE49-F238E27FC236}">
                  <a16:creationId xmlns:a16="http://schemas.microsoft.com/office/drawing/2014/main" id="{F7A831DE-4CA1-295A-4FC0-C5437B265BC4}"/>
                </a:ext>
              </a:extLst>
            </p:cNvPr>
            <p:cNvSpPr txBox="1"/>
            <p:nvPr/>
          </p:nvSpPr>
          <p:spPr>
            <a:xfrm>
              <a:off x="10056125" y="5406428"/>
              <a:ext cx="4302895"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3200"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ضرب رقم في رقمين</a:t>
              </a:r>
            </a:p>
          </p:txBody>
        </p:sp>
      </p:grpSp>
      <p:grpSp>
        <p:nvGrpSpPr>
          <p:cNvPr id="66" name="Groupe 65">
            <a:extLst>
              <a:ext uri="{FF2B5EF4-FFF2-40B4-BE49-F238E27FC236}">
                <a16:creationId xmlns:a16="http://schemas.microsoft.com/office/drawing/2014/main" id="{09760949-E5B0-4B1E-571A-690127BF0D73}"/>
              </a:ext>
            </a:extLst>
          </p:cNvPr>
          <p:cNvGrpSpPr/>
          <p:nvPr/>
        </p:nvGrpSpPr>
        <p:grpSpPr>
          <a:xfrm>
            <a:off x="836474" y="6146763"/>
            <a:ext cx="13434722" cy="931024"/>
            <a:chOff x="-7139795" y="2471522"/>
            <a:chExt cx="13434722" cy="931024"/>
          </a:xfrm>
        </p:grpSpPr>
        <p:sp>
          <p:nvSpPr>
            <p:cNvPr id="67" name="TextBox 23">
              <a:extLst>
                <a:ext uri="{FF2B5EF4-FFF2-40B4-BE49-F238E27FC236}">
                  <a16:creationId xmlns:a16="http://schemas.microsoft.com/office/drawing/2014/main" id="{8F9259C3-3717-0318-13DF-820DFAE7329F}"/>
                </a:ext>
              </a:extLst>
            </p:cNvPr>
            <p:cNvSpPr txBox="1"/>
            <p:nvPr/>
          </p:nvSpPr>
          <p:spPr>
            <a:xfrm>
              <a:off x="3422955" y="2734935"/>
              <a:ext cx="2871972"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8" name="TextBox 26">
              <a:extLst>
                <a:ext uri="{FF2B5EF4-FFF2-40B4-BE49-F238E27FC236}">
                  <a16:creationId xmlns:a16="http://schemas.microsoft.com/office/drawing/2014/main" id="{34D2A349-D0D2-F3C3-AAAB-38FB59299262}"/>
                </a:ext>
              </a:extLst>
            </p:cNvPr>
            <p:cNvSpPr txBox="1"/>
            <p:nvPr/>
          </p:nvSpPr>
          <p:spPr>
            <a:xfrm>
              <a:off x="-7139795" y="2471522"/>
              <a:ext cx="4888547" cy="931024"/>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إنجاز </a:t>
              </a:r>
              <a:r>
                <a:rPr lang="ar-EG" sz="3200"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عمليت</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قسمة، يتم الاكتفاء بالخارج الصحيح وإن كانت القسمة غير مضبوطة </a:t>
              </a:r>
            </a:p>
          </p:txBody>
        </p:sp>
      </p:grpSp>
      <p:sp>
        <p:nvSpPr>
          <p:cNvPr id="71" name="TextBox 26">
            <a:extLst>
              <a:ext uri="{FF2B5EF4-FFF2-40B4-BE49-F238E27FC236}">
                <a16:creationId xmlns:a16="http://schemas.microsoft.com/office/drawing/2014/main" id="{8F02CCC4-D32E-B5BB-010F-EF951E45E327}"/>
              </a:ext>
            </a:extLst>
          </p:cNvPr>
          <p:cNvSpPr txBox="1"/>
          <p:nvPr/>
        </p:nvSpPr>
        <p:spPr>
          <a:xfrm>
            <a:off x="6058218" y="8660525"/>
            <a:ext cx="6244322" cy="931024"/>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مسألتين باختيار من متعدد في المستوى الثاني.</a:t>
            </a:r>
          </a:p>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مسألة</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خطوة واحدة في المستويات من 3 إلى 6.</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8" name="Rectangle 27">
            <a:extLst>
              <a:ext uri="{FF2B5EF4-FFF2-40B4-BE49-F238E27FC236}">
                <a16:creationId xmlns:a16="http://schemas.microsoft.com/office/drawing/2014/main" id="{E757B8FF-D23A-67A5-0372-A3C485AC1291}"/>
              </a:ext>
            </a:extLst>
          </p:cNvPr>
          <p:cNvSpPr/>
          <p:nvPr/>
        </p:nvSpPr>
        <p:spPr>
          <a:xfrm>
            <a:off x="-152400" y="-73461"/>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3" name="Freeform 22">
            <a:extLst>
              <a:ext uri="{FF2B5EF4-FFF2-40B4-BE49-F238E27FC236}">
                <a16:creationId xmlns:a16="http://schemas.microsoft.com/office/drawing/2014/main" id="{C7D916D6-1EA7-CA19-4687-6D21B4581CDB}"/>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34" name="TextBox 34">
            <a:extLst>
              <a:ext uri="{FF2B5EF4-FFF2-40B4-BE49-F238E27FC236}">
                <a16:creationId xmlns:a16="http://schemas.microsoft.com/office/drawing/2014/main" id="{69E0893F-B822-1D7B-9BD9-D5E752C8686F}"/>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5" name="TextBox 24">
            <a:extLst>
              <a:ext uri="{FF2B5EF4-FFF2-40B4-BE49-F238E27FC236}">
                <a16:creationId xmlns:a16="http://schemas.microsoft.com/office/drawing/2014/main" id="{C298470E-3F94-36E1-29DF-77AFC8B45199}"/>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4435894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62586-0B11-455D-4452-A47378C8A317}"/>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56684EF3-A944-7423-218B-B343CDDC3220}"/>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1840F643-32B4-69EC-76D3-D60DEFC6F43C}"/>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B3C0CCD0-886B-C4BE-6A6D-13D01857FBE7}"/>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7BBA6CBD-E237-F7E1-1B6E-EC7C24EF86E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C585FBE4-E82E-AAD6-C789-0BA1A2C1C084}"/>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0E344732-41F6-1E26-057A-664124488DD4}"/>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5EDFE1ED-F466-1023-FD7E-2A7B45B1E04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45FAD562-3353-1F5B-736E-7DC10A763AF9}"/>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92F7182A-7BEC-DB4B-B810-A5957E44672E}"/>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25F71D39-5F58-BA67-690C-1C4D7D74807A}"/>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Freeform 23">
            <a:extLst>
              <a:ext uri="{FF2B5EF4-FFF2-40B4-BE49-F238E27FC236}">
                <a16:creationId xmlns:a16="http://schemas.microsoft.com/office/drawing/2014/main" id="{FD0CEB48-04AF-EB68-D635-73312E9ECB59}"/>
              </a:ext>
            </a:extLst>
          </p:cNvPr>
          <p:cNvSpPr/>
          <p:nvPr/>
        </p:nvSpPr>
        <p:spPr>
          <a:xfrm>
            <a:off x="12552529" y="4053731"/>
            <a:ext cx="5292204" cy="3814797"/>
          </a:xfrm>
          <a:prstGeom prst="roundRect">
            <a:avLst/>
          </a:prstGeom>
          <a:solidFill>
            <a:srgbClr val="E8DED6"/>
          </a:solidFill>
        </p:spPr>
        <p:txBody>
          <a:bodyPr/>
          <a:lstStyle/>
          <a:p>
            <a:pPr marL="0" algn="r" defTabSz="914400" rtl="1" eaLnBrk="1" latinLnBrk="0" hangingPunct="1"/>
            <a:endParaRPr lang="fr-FR"/>
          </a:p>
        </p:txBody>
      </p:sp>
      <p:sp>
        <p:nvSpPr>
          <p:cNvPr id="26" name="TextBox 24">
            <a:extLst>
              <a:ext uri="{FF2B5EF4-FFF2-40B4-BE49-F238E27FC236}">
                <a16:creationId xmlns:a16="http://schemas.microsoft.com/office/drawing/2014/main" id="{92DAA555-AC58-D50D-DF85-91119E954408}"/>
              </a:ext>
            </a:extLst>
          </p:cNvPr>
          <p:cNvSpPr txBox="1"/>
          <p:nvPr/>
        </p:nvSpPr>
        <p:spPr>
          <a:xfrm>
            <a:off x="12867414" y="4966013"/>
            <a:ext cx="4794781" cy="2462213"/>
          </a:xfrm>
          <a:prstGeom prst="rect">
            <a:avLst/>
          </a:prstGeom>
        </p:spPr>
        <p:txBody>
          <a:bodyPr wrap="square" lIns="0" tIns="0" rIns="0" bIns="0" rtlCol="0" anchor="t">
            <a:spAutoFit/>
          </a:bodyPr>
          <a:lstStyle/>
          <a:p>
            <a:pPr algn="just" rtl="1"/>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جزء من الرائز غير أنه ليس مستوى موضعة بل مستوى أداء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حيث يسجل المتعلم على إثره</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متحكم</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 </a:t>
            </a:r>
          </a:p>
          <a:p>
            <a:pPr algn="just" rtl="1"/>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أو </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غير متحكم</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5">
            <a:extLst>
              <a:ext uri="{FF2B5EF4-FFF2-40B4-BE49-F238E27FC236}">
                <a16:creationId xmlns:a16="http://schemas.microsoft.com/office/drawing/2014/main" id="{BC1CBDAB-4952-067A-C18D-1648A48B5E1D}"/>
              </a:ext>
            </a:extLst>
          </p:cNvPr>
          <p:cNvSpPr txBox="1"/>
          <p:nvPr/>
        </p:nvSpPr>
        <p:spPr>
          <a:xfrm>
            <a:off x="1999804" y="3491756"/>
            <a:ext cx="4378913" cy="561975"/>
          </a:xfrm>
          <a:prstGeom prst="rect">
            <a:avLst/>
          </a:prstGeom>
        </p:spPr>
        <p:txBody>
          <a:bodyPr lIns="0" tIns="0" rIns="0" bIns="0" rtlCol="0" anchor="t">
            <a:spAutoFit/>
          </a:bodyPr>
          <a:lstStyle/>
          <a:p>
            <a:pPr algn="r" rtl="1">
              <a:lnSpc>
                <a:spcPts val="4439"/>
              </a:lnSpc>
            </a:pPr>
            <a:r>
              <a:rPr lang="ar-EG" sz="3699" b="1">
                <a:solidFill>
                  <a:srgbClr val="FFFFFF"/>
                </a:solidFill>
                <a:latin typeface="IBM Plex Sans Arabic Bold"/>
                <a:ea typeface="IBM Plex Sans Arabic Bold"/>
                <a:cs typeface="IBM Plex Sans Arabic Bold"/>
                <a:sym typeface="IBM Plex Sans Arabic Bold"/>
                <a:rtl/>
              </a:rPr>
              <a:t>خلال فترات ارساء الموارد</a:t>
            </a:r>
          </a:p>
        </p:txBody>
      </p:sp>
      <p:sp>
        <p:nvSpPr>
          <p:cNvPr id="32" name="Freeform 27">
            <a:extLst>
              <a:ext uri="{FF2B5EF4-FFF2-40B4-BE49-F238E27FC236}">
                <a16:creationId xmlns:a16="http://schemas.microsoft.com/office/drawing/2014/main" id="{0C20AAB8-8AC5-A005-F065-B0B8FF30DA4E}"/>
              </a:ext>
            </a:extLst>
          </p:cNvPr>
          <p:cNvSpPr/>
          <p:nvPr/>
        </p:nvSpPr>
        <p:spPr>
          <a:xfrm>
            <a:off x="5296817" y="4053731"/>
            <a:ext cx="6815163" cy="3814797"/>
          </a:xfrm>
          <a:prstGeom prst="roundRect">
            <a:avLst/>
          </a:prstGeom>
          <a:solidFill>
            <a:srgbClr val="E8DED6"/>
          </a:solidFill>
        </p:spPr>
        <p:txBody>
          <a:bodyPr/>
          <a:lstStyle/>
          <a:p>
            <a:pPr marL="0" algn="r" defTabSz="914400" rtl="1" eaLnBrk="1" latinLnBrk="0" hangingPunct="1"/>
            <a:endParaRPr lang="fr-FR"/>
          </a:p>
        </p:txBody>
      </p:sp>
      <p:sp>
        <p:nvSpPr>
          <p:cNvPr id="33" name="Freeform 28">
            <a:extLst>
              <a:ext uri="{FF2B5EF4-FFF2-40B4-BE49-F238E27FC236}">
                <a16:creationId xmlns:a16="http://schemas.microsoft.com/office/drawing/2014/main" id="{23CB0824-8D43-BD28-EA85-B3483420D11E}"/>
              </a:ext>
            </a:extLst>
          </p:cNvPr>
          <p:cNvSpPr/>
          <p:nvPr/>
        </p:nvSpPr>
        <p:spPr>
          <a:xfrm>
            <a:off x="625805" y="4053731"/>
            <a:ext cx="4341584" cy="3814797"/>
          </a:xfrm>
          <a:prstGeom prst="roundRect">
            <a:avLst/>
          </a:prstGeom>
          <a:solidFill>
            <a:srgbClr val="E8DED6"/>
          </a:solidFill>
        </p:spPr>
        <p:txBody>
          <a:bodyPr/>
          <a:lstStyle/>
          <a:p>
            <a:pPr marL="0" algn="r" defTabSz="914400" rtl="1" eaLnBrk="1" latinLnBrk="0" hangingPunct="1"/>
            <a:endParaRPr lang="fr-FR"/>
          </a:p>
        </p:txBody>
      </p:sp>
      <p:sp>
        <p:nvSpPr>
          <p:cNvPr id="35" name="TextBox 29">
            <a:extLst>
              <a:ext uri="{FF2B5EF4-FFF2-40B4-BE49-F238E27FC236}">
                <a16:creationId xmlns:a16="http://schemas.microsoft.com/office/drawing/2014/main" id="{B1C24115-BC3C-891A-D0E8-8D2C3B5067DD}"/>
              </a:ext>
            </a:extLst>
          </p:cNvPr>
          <p:cNvSpPr txBox="1"/>
          <p:nvPr/>
        </p:nvSpPr>
        <p:spPr>
          <a:xfrm>
            <a:off x="5818513" y="3551921"/>
            <a:ext cx="5292204" cy="463588"/>
          </a:xfrm>
          <a:prstGeom prst="rect">
            <a:avLst/>
          </a:prstGeom>
        </p:spPr>
        <p:txBody>
          <a:bodyPr wrap="square" lIns="0" tIns="0" rIns="0" bIns="0" rtlCol="0" anchor="t">
            <a:spAutoFit/>
          </a:bodyPr>
          <a:lstStyle/>
          <a:p>
            <a:pPr algn="ctr" rtl="1">
              <a:lnSpc>
                <a:spcPts val="2879"/>
              </a:lnSpc>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مستقل عن مستويات الموضعة </a:t>
            </a:r>
          </a:p>
        </p:txBody>
      </p:sp>
      <p:sp>
        <p:nvSpPr>
          <p:cNvPr id="36" name="TextBox 30">
            <a:extLst>
              <a:ext uri="{FF2B5EF4-FFF2-40B4-BE49-F238E27FC236}">
                <a16:creationId xmlns:a16="http://schemas.microsoft.com/office/drawing/2014/main" id="{F1E0D776-3BD5-7D07-6056-701DA057016E}"/>
              </a:ext>
            </a:extLst>
          </p:cNvPr>
          <p:cNvSpPr txBox="1"/>
          <p:nvPr/>
        </p:nvSpPr>
        <p:spPr>
          <a:xfrm>
            <a:off x="770354" y="3491756"/>
            <a:ext cx="4197035" cy="463588"/>
          </a:xfrm>
          <a:prstGeom prst="rect">
            <a:avLst/>
          </a:prstGeom>
        </p:spPr>
        <p:txBody>
          <a:bodyPr wrap="square" lIns="0" tIns="0" rIns="0" bIns="0" rtlCol="0" anchor="t">
            <a:spAutoFit/>
          </a:bodyPr>
          <a:lstStyle/>
          <a:p>
            <a:pPr algn="ctr" rtl="1">
              <a:lnSpc>
                <a:spcPts val="2879"/>
              </a:lnSpc>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معتمد لتجميع معطيات خاصة</a:t>
            </a:r>
          </a:p>
        </p:txBody>
      </p:sp>
      <p:sp>
        <p:nvSpPr>
          <p:cNvPr id="37" name="TextBox 31">
            <a:extLst>
              <a:ext uri="{FF2B5EF4-FFF2-40B4-BE49-F238E27FC236}">
                <a16:creationId xmlns:a16="http://schemas.microsoft.com/office/drawing/2014/main" id="{1D31BC84-77BC-F108-0306-FD70E00BAD86}"/>
              </a:ext>
            </a:extLst>
          </p:cNvPr>
          <p:cNvSpPr txBox="1"/>
          <p:nvPr/>
        </p:nvSpPr>
        <p:spPr>
          <a:xfrm>
            <a:off x="12469488" y="3528837"/>
            <a:ext cx="5292204" cy="463588"/>
          </a:xfrm>
          <a:prstGeom prst="rect">
            <a:avLst/>
          </a:prstGeom>
        </p:spPr>
        <p:txBody>
          <a:bodyPr wrap="square" lIns="0" tIns="0" rIns="0" bIns="0" rtlCol="0" anchor="t">
            <a:spAutoFit/>
          </a:bodyPr>
          <a:lstStyle/>
          <a:p>
            <a:pPr algn="ctr" rtl="1">
              <a:lnSpc>
                <a:spcPts val="2879"/>
              </a:lnSpc>
            </a:pPr>
            <a:r>
              <a:rPr lang="ar-EG" sz="4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مستوى أداء لا مستوى موضعة</a:t>
            </a:r>
          </a:p>
        </p:txBody>
      </p:sp>
      <p:sp>
        <p:nvSpPr>
          <p:cNvPr id="51" name="TextBox 32">
            <a:extLst>
              <a:ext uri="{FF2B5EF4-FFF2-40B4-BE49-F238E27FC236}">
                <a16:creationId xmlns:a16="http://schemas.microsoft.com/office/drawing/2014/main" id="{D25DF772-4EDC-D79E-320F-F2E01C81EC21}"/>
              </a:ext>
            </a:extLst>
          </p:cNvPr>
          <p:cNvSpPr txBox="1"/>
          <p:nvPr/>
        </p:nvSpPr>
        <p:spPr>
          <a:xfrm>
            <a:off x="5754087" y="4933721"/>
            <a:ext cx="5900622" cy="2462213"/>
          </a:xfrm>
          <a:prstGeom prst="rect">
            <a:avLst/>
          </a:prstGeom>
        </p:spPr>
        <p:txBody>
          <a:bodyPr wrap="square" lIns="0" tIns="0" rIns="0" bIns="0" rtlCol="0" anchor="t">
            <a:spAutoFit/>
          </a:bodyPr>
          <a:lstStyle/>
          <a:p>
            <a:pPr algn="just" rtl="1"/>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لا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يؤثر</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حل </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المسألة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على</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قرار الموضعة</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يجتاز المتعلم سؤال المسألة بعد موضعته في أعلى مستوى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توفق فيه ،</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شريطة بلوغه آخر سؤال في الرائز الخاص بمستواه الدراسي</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p>
        </p:txBody>
      </p:sp>
      <p:sp>
        <p:nvSpPr>
          <p:cNvPr id="52" name="TextBox 33">
            <a:extLst>
              <a:ext uri="{FF2B5EF4-FFF2-40B4-BE49-F238E27FC236}">
                <a16:creationId xmlns:a16="http://schemas.microsoft.com/office/drawing/2014/main" id="{965D31B8-1F44-4B69-086B-48F5BF32604A}"/>
              </a:ext>
            </a:extLst>
          </p:cNvPr>
          <p:cNvSpPr txBox="1"/>
          <p:nvPr/>
        </p:nvSpPr>
        <p:spPr>
          <a:xfrm>
            <a:off x="955234" y="4858794"/>
            <a:ext cx="3571607" cy="2462213"/>
          </a:xfrm>
          <a:prstGeom prst="rect">
            <a:avLst/>
          </a:prstGeom>
        </p:spPr>
        <p:txBody>
          <a:bodyPr wrap="square" lIns="0" tIns="0" rIns="0" bIns="0" rtlCol="0" anchor="t">
            <a:spAutoFit/>
          </a:bodyPr>
          <a:lstStyle/>
          <a:p>
            <a:pPr algn="just" rtl="1"/>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يمنح للمتعلم امتياز الأداء</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وفر معطيات ستستثمر لاحقا في تتبع تطور أداء المتعلمين في حل المس</a:t>
            </a:r>
            <a:r>
              <a:rPr lang="ar-MA" sz="4000" b="1"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ائل</a:t>
            </a:r>
            <a:r>
              <a:rPr lang="ar-MA"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40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34">
            <a:extLst>
              <a:ext uri="{FF2B5EF4-FFF2-40B4-BE49-F238E27FC236}">
                <a16:creationId xmlns:a16="http://schemas.microsoft.com/office/drawing/2014/main" id="{BBC99347-5CB2-77FB-1F38-F0552445A6F6}"/>
              </a:ext>
            </a:extLst>
          </p:cNvPr>
          <p:cNvSpPr txBox="1"/>
          <p:nvPr/>
        </p:nvSpPr>
        <p:spPr>
          <a:xfrm>
            <a:off x="2464711" y="8748518"/>
            <a:ext cx="13152867" cy="432811"/>
          </a:xfrm>
          <a:prstGeom prst="rect">
            <a:avLst/>
          </a:prstGeom>
        </p:spPr>
        <p:txBody>
          <a:bodyPr lIns="0" tIns="0" rIns="0" bIns="0" rtlCol="0" anchor="t">
            <a:spAutoFit/>
          </a:bodyPr>
          <a:lstStyle/>
          <a:p>
            <a:pPr algn="ctr" rtl="1">
              <a:lnSpc>
                <a:spcPts val="2879"/>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لا يجتاز المتعلم المسألة إلا بعد أن يصل إلى أعلى مستوى أداء في الرائز</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الخاص بمستواه الدراسي</a:t>
            </a:r>
            <a:r>
              <a:rPr lang="ar-MA"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5" name="Rectangle 14">
            <a:extLst>
              <a:ext uri="{FF2B5EF4-FFF2-40B4-BE49-F238E27FC236}">
                <a16:creationId xmlns:a16="http://schemas.microsoft.com/office/drawing/2014/main" id="{CE93CBE1-A651-1CE7-3981-B8B5E8DC70F1}"/>
              </a:ext>
            </a:extLst>
          </p:cNvPr>
          <p:cNvSpPr/>
          <p:nvPr/>
        </p:nvSpPr>
        <p:spPr>
          <a:xfrm>
            <a:off x="-152400" y="-73461"/>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Freeform 22">
            <a:extLst>
              <a:ext uri="{FF2B5EF4-FFF2-40B4-BE49-F238E27FC236}">
                <a16:creationId xmlns:a16="http://schemas.microsoft.com/office/drawing/2014/main" id="{79CF021F-067A-5DD7-AEBB-E52FFE07E63C}"/>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7" name="TextBox 34">
            <a:extLst>
              <a:ext uri="{FF2B5EF4-FFF2-40B4-BE49-F238E27FC236}">
                <a16:creationId xmlns:a16="http://schemas.microsoft.com/office/drawing/2014/main" id="{7781D389-4F4B-3C47-1C65-83EFC7AB69EE}"/>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0" name="TextBox 24">
            <a:extLst>
              <a:ext uri="{FF2B5EF4-FFF2-40B4-BE49-F238E27FC236}">
                <a16:creationId xmlns:a16="http://schemas.microsoft.com/office/drawing/2014/main" id="{6BEE2C4F-14BF-C216-D087-E227BF28C2C5}"/>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25720029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107FE-869F-5446-A977-C4042B4FCF10}"/>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64744C7-39B6-69C9-90E9-0625A92DAB09}"/>
              </a:ext>
            </a:extLst>
          </p:cNvPr>
          <p:cNvSpPr/>
          <p:nvPr/>
        </p:nvSpPr>
        <p:spPr>
          <a:xfrm>
            <a:off x="-152400" y="-73461"/>
            <a:ext cx="18669000" cy="173501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grpSp>
        <p:nvGrpSpPr>
          <p:cNvPr id="3" name="Group 3">
            <a:extLst>
              <a:ext uri="{FF2B5EF4-FFF2-40B4-BE49-F238E27FC236}">
                <a16:creationId xmlns:a16="http://schemas.microsoft.com/office/drawing/2014/main" id="{E746179B-33D9-12C0-9599-382ECB1B7533}"/>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D1E2D80C-C32C-1956-9576-10DFC5E14EE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F4E4B9DB-E62B-8048-5293-ED068F40AE0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35AF47D0-4BDB-A93C-654E-E35139683388}"/>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9E705693-0B41-B1CE-D553-32811ECC94DE}"/>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1618972D-8C50-6DEB-C8D7-AFE208312B71}"/>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 name="Group 11">
            <a:extLst>
              <a:ext uri="{FF2B5EF4-FFF2-40B4-BE49-F238E27FC236}">
                <a16:creationId xmlns:a16="http://schemas.microsoft.com/office/drawing/2014/main" id="{DEF71AA6-7E18-EFBD-F4DD-5804204874C5}"/>
              </a:ext>
            </a:extLst>
          </p:cNvPr>
          <p:cNvGrpSpPr/>
          <p:nvPr/>
        </p:nvGrpSpPr>
        <p:grpSpPr>
          <a:xfrm rot="-5400000">
            <a:off x="8286371" y="1192835"/>
            <a:ext cx="3753343" cy="9260634"/>
            <a:chOff x="0" y="-862686"/>
            <a:chExt cx="779280" cy="1612191"/>
          </a:xfrm>
        </p:grpSpPr>
        <p:sp>
          <p:nvSpPr>
            <p:cNvPr id="9" name="Freeform 12">
              <a:extLst>
                <a:ext uri="{FF2B5EF4-FFF2-40B4-BE49-F238E27FC236}">
                  <a16:creationId xmlns:a16="http://schemas.microsoft.com/office/drawing/2014/main" id="{72E076FA-EFAB-88D3-562A-9AF1EB1C8F24}"/>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marL="0" algn="r" defTabSz="914400" rtl="1" eaLnBrk="1" latinLnBrk="0" hangingPunct="1"/>
              <a:endParaRPr lang="fr-FR" dirty="0"/>
            </a:p>
          </p:txBody>
        </p:sp>
        <p:sp>
          <p:nvSpPr>
            <p:cNvPr id="10" name="TextBox 13">
              <a:extLst>
                <a:ext uri="{FF2B5EF4-FFF2-40B4-BE49-F238E27FC236}">
                  <a16:creationId xmlns:a16="http://schemas.microsoft.com/office/drawing/2014/main" id="{F21DC9D5-C7B5-05B6-C56E-E97E8212D75B}"/>
                </a:ext>
              </a:extLst>
            </p:cNvPr>
            <p:cNvSpPr txBox="1"/>
            <p:nvPr/>
          </p:nvSpPr>
          <p:spPr>
            <a:xfrm>
              <a:off x="127000" y="-38100"/>
              <a:ext cx="525280" cy="787604"/>
            </a:xfrm>
            <a:prstGeom prst="rect">
              <a:avLst/>
            </a:prstGeom>
          </p:spPr>
          <p:txBody>
            <a:bodyPr lIns="50800" tIns="50800" rIns="50800" bIns="50800" rtlCol="0" anchor="ctr"/>
            <a:lstStyle/>
            <a:p>
              <a:pPr marL="0" lvl="0" indent="0" algn="ctr" defTabSz="914400" rtl="0" eaLnBrk="1" latinLnBrk="0" hangingPunct="1">
                <a:lnSpc>
                  <a:spcPts val="2520"/>
                </a:lnSpc>
                <a:spcBef>
                  <a:spcPct val="0"/>
                </a:spcBef>
              </a:pPr>
              <a:endParaRPr/>
            </a:p>
          </p:txBody>
        </p:sp>
      </p:grpSp>
      <p:sp>
        <p:nvSpPr>
          <p:cNvPr id="25" name="TextBox 4">
            <a:extLst>
              <a:ext uri="{FF2B5EF4-FFF2-40B4-BE49-F238E27FC236}">
                <a16:creationId xmlns:a16="http://schemas.microsoft.com/office/drawing/2014/main" id="{CBA754F7-136F-8C29-7A37-F79AEFF397A6}"/>
              </a:ext>
            </a:extLst>
          </p:cNvPr>
          <p:cNvSpPr txBox="1"/>
          <p:nvPr/>
        </p:nvSpPr>
        <p:spPr>
          <a:xfrm>
            <a:off x="7983384" y="4501013"/>
            <a:ext cx="6178057"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8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رائز الموضعة في </a:t>
            </a:r>
            <a:r>
              <a:rPr lang="ar-MA" sz="8000" b="1" dirty="0">
                <a:latin typeface="Microsoft Uighur" panose="02000000000000000000" pitchFamily="2" charset="-78"/>
                <a:ea typeface="Calibri" panose="020F0502020204030204" pitchFamily="34" charset="0"/>
                <a:cs typeface="Microsoft Uighur" panose="02000000000000000000" pitchFamily="2" charset="-78"/>
              </a:rPr>
              <a:t>اللغة العربية</a:t>
            </a:r>
            <a:endParaRPr kumimoji="0" lang="ar-MA" sz="115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7AA4F910-D786-D91A-F708-19514FA98D56}"/>
              </a:ext>
            </a:extLst>
          </p:cNvPr>
          <p:cNvGrpSpPr/>
          <p:nvPr/>
        </p:nvGrpSpPr>
        <p:grpSpPr>
          <a:xfrm>
            <a:off x="4225664" y="4420837"/>
            <a:ext cx="2786063" cy="2761684"/>
            <a:chOff x="7293119" y="4479845"/>
            <a:chExt cx="3527564" cy="3496697"/>
          </a:xfrm>
        </p:grpSpPr>
        <p:sp>
          <p:nvSpPr>
            <p:cNvPr id="13" name="Freeform 29">
              <a:extLst>
                <a:ext uri="{FF2B5EF4-FFF2-40B4-BE49-F238E27FC236}">
                  <a16:creationId xmlns:a16="http://schemas.microsoft.com/office/drawing/2014/main" id="{6A3D53E7-1AEE-26F0-72ED-21CE71C6E5B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marL="0" algn="r" defTabSz="914400" rtl="1" eaLnBrk="1" latinLnBrk="0" hangingPunct="1"/>
              <a:endParaRPr lang="fr-FR" dirty="0"/>
            </a:p>
          </p:txBody>
        </p:sp>
        <p:grpSp>
          <p:nvGrpSpPr>
            <p:cNvPr id="14" name="Group 30">
              <a:extLst>
                <a:ext uri="{FF2B5EF4-FFF2-40B4-BE49-F238E27FC236}">
                  <a16:creationId xmlns:a16="http://schemas.microsoft.com/office/drawing/2014/main" id="{AE169CAE-FD52-0A78-0C7B-3902E9ABEE83}"/>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E5348D04-E1A0-D83F-7160-F28E8D7F8CE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l" defTabSz="914400" rtl="0" eaLnBrk="1" latinLnBrk="0" hangingPunct="1"/>
                <a:endParaRPr lang="fr-FR"/>
              </a:p>
            </p:txBody>
          </p:sp>
          <p:sp>
            <p:nvSpPr>
              <p:cNvPr id="16" name="TextBox 32">
                <a:extLst>
                  <a:ext uri="{FF2B5EF4-FFF2-40B4-BE49-F238E27FC236}">
                    <a16:creationId xmlns:a16="http://schemas.microsoft.com/office/drawing/2014/main" id="{62D3C3B8-6A5F-8582-AD74-68E51AF6C4AB}"/>
                  </a:ext>
                </a:extLst>
              </p:cNvPr>
              <p:cNvSpPr txBox="1"/>
              <p:nvPr/>
            </p:nvSpPr>
            <p:spPr>
              <a:xfrm>
                <a:off x="0" y="-57150"/>
                <a:ext cx="789508" cy="836512"/>
              </a:xfrm>
              <a:prstGeom prst="rect">
                <a:avLst/>
              </a:prstGeom>
            </p:spPr>
            <p:txBody>
              <a:bodyPr lIns="50800" tIns="50800" rIns="50800" bIns="50800" rtlCol="0" anchor="ctr"/>
              <a:lstStyle/>
              <a:p>
                <a:pPr marL="0" algn="ctr" defTabSz="914400" rtl="0" eaLnBrk="1" latinLnBrk="0" hangingPunct="1">
                  <a:lnSpc>
                    <a:spcPts val="3500"/>
                  </a:lnSpc>
                </a:pPr>
                <a:endParaRPr/>
              </a:p>
            </p:txBody>
          </p:sp>
        </p:grpSp>
      </p:grpSp>
      <p:sp>
        <p:nvSpPr>
          <p:cNvPr id="18" name="Freeform 3">
            <a:extLst>
              <a:ext uri="{FF2B5EF4-FFF2-40B4-BE49-F238E27FC236}">
                <a16:creationId xmlns:a16="http://schemas.microsoft.com/office/drawing/2014/main" id="{F46D079A-D79B-7B0B-4F0E-E49F203FC780}"/>
              </a:ext>
            </a:extLst>
          </p:cNvPr>
          <p:cNvSpPr/>
          <p:nvPr/>
        </p:nvSpPr>
        <p:spPr>
          <a:xfrm>
            <a:off x="4917442" y="5052638"/>
            <a:ext cx="1518786" cy="1302359"/>
          </a:xfrm>
          <a:custGeom>
            <a:avLst/>
            <a:gdLst/>
            <a:ahLst/>
            <a:cxnLst/>
            <a:rect l="l" t="t" r="r" b="b"/>
            <a:pathLst>
              <a:path w="5891720" h="5052150">
                <a:moveTo>
                  <a:pt x="0" y="0"/>
                </a:moveTo>
                <a:lnTo>
                  <a:pt x="5891719" y="0"/>
                </a:lnTo>
                <a:lnTo>
                  <a:pt x="5891719" y="5052150"/>
                </a:lnTo>
                <a:lnTo>
                  <a:pt x="0" y="5052150"/>
                </a:lnTo>
                <a:lnTo>
                  <a:pt x="0" y="0"/>
                </a:lnTo>
                <a:close/>
              </a:path>
            </a:pathLst>
          </a:custGeom>
          <a:blipFill>
            <a:blip r:embed="rId6"/>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3919847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C7472-5D85-E7CF-53E8-16D9EBA39BE4}"/>
            </a:ext>
          </a:extLst>
        </p:cNvPr>
        <p:cNvGrpSpPr/>
        <p:nvPr/>
      </p:nvGrpSpPr>
      <p:grpSpPr>
        <a:xfrm>
          <a:off x="0" y="0"/>
          <a:ext cx="0" cy="0"/>
          <a:chOff x="0" y="0"/>
          <a:chExt cx="0" cy="0"/>
        </a:xfrm>
      </p:grpSpPr>
      <p:grpSp>
        <p:nvGrpSpPr>
          <p:cNvPr id="33" name="Group 21">
            <a:extLst>
              <a:ext uri="{FF2B5EF4-FFF2-40B4-BE49-F238E27FC236}">
                <a16:creationId xmlns:a16="http://schemas.microsoft.com/office/drawing/2014/main" id="{0EE0C913-EC28-5578-03C9-3558169DBCEA}"/>
              </a:ext>
            </a:extLst>
          </p:cNvPr>
          <p:cNvGrpSpPr/>
          <p:nvPr/>
        </p:nvGrpSpPr>
        <p:grpSpPr>
          <a:xfrm>
            <a:off x="9838729" y="6770526"/>
            <a:ext cx="5147010" cy="2608456"/>
            <a:chOff x="0" y="0"/>
            <a:chExt cx="15117358" cy="6427098"/>
          </a:xfrm>
        </p:grpSpPr>
        <p:sp>
          <p:nvSpPr>
            <p:cNvPr id="34" name="Freeform 22">
              <a:extLst>
                <a:ext uri="{FF2B5EF4-FFF2-40B4-BE49-F238E27FC236}">
                  <a16:creationId xmlns:a16="http://schemas.microsoft.com/office/drawing/2014/main" id="{5D997451-334E-4561-360C-0FE6065C0ED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35" name="Freeform 23">
              <a:extLst>
                <a:ext uri="{FF2B5EF4-FFF2-40B4-BE49-F238E27FC236}">
                  <a16:creationId xmlns:a16="http://schemas.microsoft.com/office/drawing/2014/main" id="{02D98C1B-CBEB-F801-789D-2A56731C2A1B}"/>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30" name="Group 21">
            <a:extLst>
              <a:ext uri="{FF2B5EF4-FFF2-40B4-BE49-F238E27FC236}">
                <a16:creationId xmlns:a16="http://schemas.microsoft.com/office/drawing/2014/main" id="{E3039935-1094-14DF-D0C7-C9E93B82CD03}"/>
              </a:ext>
            </a:extLst>
          </p:cNvPr>
          <p:cNvGrpSpPr/>
          <p:nvPr/>
        </p:nvGrpSpPr>
        <p:grpSpPr>
          <a:xfrm>
            <a:off x="3894493" y="6720326"/>
            <a:ext cx="5147010" cy="2608456"/>
            <a:chOff x="0" y="0"/>
            <a:chExt cx="15117358" cy="6427098"/>
          </a:xfrm>
        </p:grpSpPr>
        <p:sp>
          <p:nvSpPr>
            <p:cNvPr id="31" name="Freeform 22">
              <a:extLst>
                <a:ext uri="{FF2B5EF4-FFF2-40B4-BE49-F238E27FC236}">
                  <a16:creationId xmlns:a16="http://schemas.microsoft.com/office/drawing/2014/main" id="{30166166-2D13-8A23-F692-08BEDF361239}"/>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32" name="Freeform 23">
              <a:extLst>
                <a:ext uri="{FF2B5EF4-FFF2-40B4-BE49-F238E27FC236}">
                  <a16:creationId xmlns:a16="http://schemas.microsoft.com/office/drawing/2014/main" id="{27336247-976C-FA52-D4FB-4EB3C836CD9A}"/>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2D297840-74C3-5A5A-0106-68C28C8964AD}"/>
              </a:ext>
            </a:extLst>
          </p:cNvPr>
          <p:cNvGrpSpPr/>
          <p:nvPr/>
        </p:nvGrpSpPr>
        <p:grpSpPr>
          <a:xfrm>
            <a:off x="12549367" y="3494479"/>
            <a:ext cx="5147010" cy="2608456"/>
            <a:chOff x="0" y="0"/>
            <a:chExt cx="15117358" cy="6427098"/>
          </a:xfrm>
        </p:grpSpPr>
        <p:sp>
          <p:nvSpPr>
            <p:cNvPr id="28" name="Freeform 22">
              <a:extLst>
                <a:ext uri="{FF2B5EF4-FFF2-40B4-BE49-F238E27FC236}">
                  <a16:creationId xmlns:a16="http://schemas.microsoft.com/office/drawing/2014/main" id="{E0E5B729-2258-A2C4-EDCC-2888962888D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9" name="Freeform 23">
              <a:extLst>
                <a:ext uri="{FF2B5EF4-FFF2-40B4-BE49-F238E27FC236}">
                  <a16:creationId xmlns:a16="http://schemas.microsoft.com/office/drawing/2014/main" id="{05554A14-0DA5-A500-32C2-EA566A05C01D}"/>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4" name="Group 21">
            <a:extLst>
              <a:ext uri="{FF2B5EF4-FFF2-40B4-BE49-F238E27FC236}">
                <a16:creationId xmlns:a16="http://schemas.microsoft.com/office/drawing/2014/main" id="{ED7D441F-C386-F1CF-07B9-FF559A35B067}"/>
              </a:ext>
            </a:extLst>
          </p:cNvPr>
          <p:cNvGrpSpPr/>
          <p:nvPr/>
        </p:nvGrpSpPr>
        <p:grpSpPr>
          <a:xfrm>
            <a:off x="6575218" y="3544808"/>
            <a:ext cx="5147010" cy="2608456"/>
            <a:chOff x="0" y="0"/>
            <a:chExt cx="15117358" cy="6427098"/>
          </a:xfrm>
        </p:grpSpPr>
        <p:sp>
          <p:nvSpPr>
            <p:cNvPr id="25" name="Freeform 22">
              <a:extLst>
                <a:ext uri="{FF2B5EF4-FFF2-40B4-BE49-F238E27FC236}">
                  <a16:creationId xmlns:a16="http://schemas.microsoft.com/office/drawing/2014/main" id="{7B845543-FCFC-4F6E-0FED-E8C6C1F2A81D}"/>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6" name="Freeform 23">
              <a:extLst>
                <a:ext uri="{FF2B5EF4-FFF2-40B4-BE49-F238E27FC236}">
                  <a16:creationId xmlns:a16="http://schemas.microsoft.com/office/drawing/2014/main" id="{144B2FB3-6CEB-809D-E4B2-166FA5450DA9}"/>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1" name="Group 21">
            <a:extLst>
              <a:ext uri="{FF2B5EF4-FFF2-40B4-BE49-F238E27FC236}">
                <a16:creationId xmlns:a16="http://schemas.microsoft.com/office/drawing/2014/main" id="{F3F37DC5-B860-56BA-3181-1108D0E42A3D}"/>
              </a:ext>
            </a:extLst>
          </p:cNvPr>
          <p:cNvGrpSpPr/>
          <p:nvPr/>
        </p:nvGrpSpPr>
        <p:grpSpPr>
          <a:xfrm>
            <a:off x="644628" y="3509729"/>
            <a:ext cx="5147010" cy="2608456"/>
            <a:chOff x="0" y="0"/>
            <a:chExt cx="15117358" cy="6427098"/>
          </a:xfrm>
        </p:grpSpPr>
        <p:sp>
          <p:nvSpPr>
            <p:cNvPr id="22" name="Freeform 22">
              <a:extLst>
                <a:ext uri="{FF2B5EF4-FFF2-40B4-BE49-F238E27FC236}">
                  <a16:creationId xmlns:a16="http://schemas.microsoft.com/office/drawing/2014/main" id="{BC4EA6D7-4624-E209-C172-D06EC13BBA1B}"/>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2"/>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3340F62D-5824-E057-6EF4-E79A9B161E18}"/>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3" name="Group 3">
            <a:extLst>
              <a:ext uri="{FF2B5EF4-FFF2-40B4-BE49-F238E27FC236}">
                <a16:creationId xmlns:a16="http://schemas.microsoft.com/office/drawing/2014/main" id="{F8E187AD-5AC8-5D00-10DF-0C938F88C681}"/>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564DC0BB-0D4F-62CF-24F5-ADF27AC488B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A8314C1A-E790-262F-B3FB-0E3F192EF82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96128F91-B479-D12B-B80F-0F0AF8BDEA40}"/>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48B3BE44-5AD3-8A9A-94A7-1B0F39EDE18B}"/>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BD191CAC-B9CC-8202-52BC-001C462ACA09}"/>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 name="TextBox 15">
            <a:extLst>
              <a:ext uri="{FF2B5EF4-FFF2-40B4-BE49-F238E27FC236}">
                <a16:creationId xmlns:a16="http://schemas.microsoft.com/office/drawing/2014/main" id="{16606B8F-C36F-CCB8-0F4A-B471602E539D}"/>
              </a:ext>
            </a:extLst>
          </p:cNvPr>
          <p:cNvSpPr txBox="1"/>
          <p:nvPr/>
        </p:nvSpPr>
        <p:spPr>
          <a:xfrm>
            <a:off x="13789525" y="4522531"/>
            <a:ext cx="2666693" cy="621324"/>
          </a:xfrm>
          <a:prstGeom prst="rect">
            <a:avLst/>
          </a:prstGeom>
        </p:spPr>
        <p:txBody>
          <a:bodyPr lIns="0" tIns="0" rIns="0" bIns="0" rtlCol="0" anchor="t">
            <a:spAutoFit/>
          </a:bodyPr>
          <a:lstStyle/>
          <a:p>
            <a:pPr algn="ctr" rtl="1">
              <a:lnSpc>
                <a:spcPts val="4295"/>
              </a:lnSpc>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الحرف</a:t>
            </a:r>
          </a:p>
        </p:txBody>
      </p:sp>
      <p:sp>
        <p:nvSpPr>
          <p:cNvPr id="9" name="TextBox 16">
            <a:extLst>
              <a:ext uri="{FF2B5EF4-FFF2-40B4-BE49-F238E27FC236}">
                <a16:creationId xmlns:a16="http://schemas.microsoft.com/office/drawing/2014/main" id="{196C7754-6FE1-3F02-A536-CF0DC3A5D574}"/>
              </a:ext>
            </a:extLst>
          </p:cNvPr>
          <p:cNvSpPr txBox="1"/>
          <p:nvPr/>
        </p:nvSpPr>
        <p:spPr>
          <a:xfrm>
            <a:off x="7646050" y="4610686"/>
            <a:ext cx="3048904" cy="621324"/>
          </a:xfrm>
          <a:prstGeom prst="rect">
            <a:avLst/>
          </a:prstGeom>
        </p:spPr>
        <p:txBody>
          <a:bodyPr lIns="0" tIns="0" rIns="0" bIns="0" rtlCol="0" anchor="t">
            <a:spAutoFit/>
          </a:bodyPr>
          <a:lstStyle/>
          <a:p>
            <a:pPr algn="ctr" rtl="1">
              <a:lnSpc>
                <a:spcPts val="4295"/>
              </a:lnSpc>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الكلمة</a:t>
            </a:r>
          </a:p>
        </p:txBody>
      </p:sp>
      <p:sp>
        <p:nvSpPr>
          <p:cNvPr id="10" name="TextBox 18">
            <a:extLst>
              <a:ext uri="{FF2B5EF4-FFF2-40B4-BE49-F238E27FC236}">
                <a16:creationId xmlns:a16="http://schemas.microsoft.com/office/drawing/2014/main" id="{44A5E9BE-1241-C0CC-F4D8-476547D72B56}"/>
              </a:ext>
            </a:extLst>
          </p:cNvPr>
          <p:cNvSpPr txBox="1"/>
          <p:nvPr/>
        </p:nvSpPr>
        <p:spPr>
          <a:xfrm>
            <a:off x="1731919" y="4632551"/>
            <a:ext cx="3048904" cy="621324"/>
          </a:xfrm>
          <a:prstGeom prst="rect">
            <a:avLst/>
          </a:prstGeom>
        </p:spPr>
        <p:txBody>
          <a:bodyPr lIns="0" tIns="0" rIns="0" bIns="0" rtlCol="0" anchor="t">
            <a:spAutoFit/>
          </a:bodyPr>
          <a:lstStyle/>
          <a:p>
            <a:pPr algn="ctr" rtl="1">
              <a:lnSpc>
                <a:spcPts val="4295"/>
              </a:lnSpc>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الفقرة</a:t>
            </a:r>
          </a:p>
        </p:txBody>
      </p:sp>
      <p:sp>
        <p:nvSpPr>
          <p:cNvPr id="17" name="TextBox 27">
            <a:extLst>
              <a:ext uri="{FF2B5EF4-FFF2-40B4-BE49-F238E27FC236}">
                <a16:creationId xmlns:a16="http://schemas.microsoft.com/office/drawing/2014/main" id="{76FC493F-21C9-6F9A-B6D4-26A771135F02}"/>
              </a:ext>
            </a:extLst>
          </p:cNvPr>
          <p:cNvSpPr txBox="1"/>
          <p:nvPr/>
        </p:nvSpPr>
        <p:spPr>
          <a:xfrm>
            <a:off x="11024915" y="7922209"/>
            <a:ext cx="3048904" cy="621324"/>
          </a:xfrm>
          <a:prstGeom prst="rect">
            <a:avLst/>
          </a:prstGeom>
        </p:spPr>
        <p:txBody>
          <a:bodyPr lIns="0" tIns="0" rIns="0" bIns="0" rtlCol="0" anchor="t">
            <a:spAutoFit/>
          </a:bodyPr>
          <a:lstStyle/>
          <a:p>
            <a:pPr algn="ctr" rtl="1">
              <a:lnSpc>
                <a:spcPts val="4295"/>
              </a:lnSpc>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الأقصوصة</a:t>
            </a:r>
          </a:p>
        </p:txBody>
      </p:sp>
      <p:sp>
        <p:nvSpPr>
          <p:cNvPr id="18" name="TextBox 28">
            <a:extLst>
              <a:ext uri="{FF2B5EF4-FFF2-40B4-BE49-F238E27FC236}">
                <a16:creationId xmlns:a16="http://schemas.microsoft.com/office/drawing/2014/main" id="{CE2C2D03-FFBD-8C30-0198-DE620FC724B4}"/>
              </a:ext>
            </a:extLst>
          </p:cNvPr>
          <p:cNvSpPr txBox="1"/>
          <p:nvPr/>
        </p:nvSpPr>
        <p:spPr>
          <a:xfrm>
            <a:off x="5044167" y="7922209"/>
            <a:ext cx="3048904" cy="621324"/>
          </a:xfrm>
          <a:prstGeom prst="rect">
            <a:avLst/>
          </a:prstGeom>
        </p:spPr>
        <p:txBody>
          <a:bodyPr lIns="0" tIns="0" rIns="0" bIns="0" rtlCol="0" anchor="t">
            <a:spAutoFit/>
          </a:bodyPr>
          <a:lstStyle/>
          <a:p>
            <a:pPr algn="ctr" rtl="1">
              <a:lnSpc>
                <a:spcPts val="4295"/>
              </a:lnSpc>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سؤال الفهم</a:t>
            </a:r>
          </a:p>
        </p:txBody>
      </p:sp>
      <p:sp>
        <p:nvSpPr>
          <p:cNvPr id="12" name="Rectangle 11">
            <a:extLst>
              <a:ext uri="{FF2B5EF4-FFF2-40B4-BE49-F238E27FC236}">
                <a16:creationId xmlns:a16="http://schemas.microsoft.com/office/drawing/2014/main" id="{91642096-F27F-CF82-8BBE-1C4113C335D9}"/>
              </a:ext>
            </a:extLst>
          </p:cNvPr>
          <p:cNvSpPr/>
          <p:nvPr/>
        </p:nvSpPr>
        <p:spPr>
          <a:xfrm>
            <a:off x="-152400" y="-73461"/>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3" name="Freeform 22">
            <a:extLst>
              <a:ext uri="{FF2B5EF4-FFF2-40B4-BE49-F238E27FC236}">
                <a16:creationId xmlns:a16="http://schemas.microsoft.com/office/drawing/2014/main" id="{70650046-90E1-B52A-208B-41A05EBEBED5}"/>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4" name="TextBox 34">
            <a:extLst>
              <a:ext uri="{FF2B5EF4-FFF2-40B4-BE49-F238E27FC236}">
                <a16:creationId xmlns:a16="http://schemas.microsoft.com/office/drawing/2014/main" id="{C5BA0D1A-1775-ED3C-7E3C-CF7E26C2A835}"/>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TextBox 24">
            <a:extLst>
              <a:ext uri="{FF2B5EF4-FFF2-40B4-BE49-F238E27FC236}">
                <a16:creationId xmlns:a16="http://schemas.microsoft.com/office/drawing/2014/main" id="{7A9CCA9F-9747-A80E-E09B-FE16FF37D027}"/>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413507801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3CA4280-D516-B13B-6106-247F6AD9DE87}"/>
              </a:ext>
            </a:extLst>
          </p:cNvPr>
          <p:cNvPicPr>
            <a:picLocks noChangeAspect="1"/>
          </p:cNvPicPr>
          <p:nvPr/>
        </p:nvPicPr>
        <p:blipFill>
          <a:blip r:embed="rId2">
            <a:extLst>
              <a:ext uri="{28A0092B-C50C-407E-A947-70E740481C1C}">
                <a14:useLocalDpi xmlns:a14="http://schemas.microsoft.com/office/drawing/2010/main" val="0"/>
              </a:ext>
            </a:extLst>
          </a:blip>
          <a:srcRect l="10856" r="11056"/>
          <a:stretch>
            <a:fillRect/>
          </a:stretch>
        </p:blipFill>
        <p:spPr>
          <a:xfrm>
            <a:off x="4101051" y="2302887"/>
            <a:ext cx="9692749" cy="6982036"/>
          </a:xfrm>
          <a:prstGeom prst="rect">
            <a:avLst/>
          </a:prstGeom>
        </p:spPr>
      </p:pic>
      <p:grpSp>
        <p:nvGrpSpPr>
          <p:cNvPr id="5" name="Group 5"/>
          <p:cNvGrpSpPr/>
          <p:nvPr/>
        </p:nvGrpSpPr>
        <p:grpSpPr>
          <a:xfrm>
            <a:off x="-1789835" y="8417453"/>
            <a:ext cx="3297214" cy="2833543"/>
            <a:chOff x="0" y="0"/>
            <a:chExt cx="812800" cy="698500"/>
          </a:xfrm>
        </p:grpSpPr>
        <p:sp>
          <p:nvSpPr>
            <p:cNvPr id="6" name="Freeform 6"/>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7" name="TextBox 7"/>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9" name="Group 9"/>
          <p:cNvGrpSpPr/>
          <p:nvPr/>
        </p:nvGrpSpPr>
        <p:grpSpPr>
          <a:xfrm>
            <a:off x="15940761" y="8501542"/>
            <a:ext cx="3389686" cy="2665365"/>
            <a:chOff x="0" y="0"/>
            <a:chExt cx="696717" cy="547840"/>
          </a:xfrm>
        </p:grpSpPr>
        <p:sp>
          <p:nvSpPr>
            <p:cNvPr id="10" name="Freeform 10"/>
            <p:cNvSpPr/>
            <p:nvPr/>
          </p:nvSpPr>
          <p:spPr>
            <a:xfrm>
              <a:off x="11320" y="0"/>
              <a:ext cx="674077" cy="547840"/>
            </a:xfrm>
            <a:custGeom>
              <a:avLst/>
              <a:gdLst/>
              <a:ahLst/>
              <a:cxnLst/>
              <a:rect l="l" t="t" r="r" b="b"/>
              <a:pathLst>
                <a:path w="674077" h="547840">
                  <a:moveTo>
                    <a:pt x="664985" y="301435"/>
                  </a:moveTo>
                  <a:lnTo>
                    <a:pt x="502608" y="520325"/>
                  </a:lnTo>
                  <a:cubicBezTo>
                    <a:pt x="489768" y="537634"/>
                    <a:pt x="469489" y="547840"/>
                    <a:pt x="447937" y="547840"/>
                  </a:cubicBezTo>
                  <a:lnTo>
                    <a:pt x="226139" y="547840"/>
                  </a:lnTo>
                  <a:cubicBezTo>
                    <a:pt x="204588" y="547840"/>
                    <a:pt x="184309" y="537634"/>
                    <a:pt x="171469" y="520325"/>
                  </a:cubicBezTo>
                  <a:lnTo>
                    <a:pt x="9091" y="301435"/>
                  </a:lnTo>
                  <a:cubicBezTo>
                    <a:pt x="-3031" y="285094"/>
                    <a:pt x="-3031" y="262745"/>
                    <a:pt x="9091" y="246405"/>
                  </a:cubicBezTo>
                  <a:lnTo>
                    <a:pt x="171469" y="27515"/>
                  </a:lnTo>
                  <a:cubicBezTo>
                    <a:pt x="184309" y="10206"/>
                    <a:pt x="204588" y="0"/>
                    <a:pt x="226139" y="0"/>
                  </a:cubicBezTo>
                  <a:lnTo>
                    <a:pt x="447937" y="0"/>
                  </a:lnTo>
                  <a:cubicBezTo>
                    <a:pt x="469489" y="0"/>
                    <a:pt x="489768" y="10206"/>
                    <a:pt x="502608" y="27515"/>
                  </a:cubicBezTo>
                  <a:lnTo>
                    <a:pt x="664985" y="246405"/>
                  </a:lnTo>
                  <a:cubicBezTo>
                    <a:pt x="677107" y="262745"/>
                    <a:pt x="677107" y="285094"/>
                    <a:pt x="664985" y="301435"/>
                  </a:cubicBezTo>
                  <a:close/>
                </a:path>
              </a:pathLst>
            </a:custGeom>
            <a:solidFill>
              <a:srgbClr val="243B55">
                <a:alpha val="4706"/>
              </a:srgbClr>
            </a:solidFill>
          </p:spPr>
          <p:txBody>
            <a:bodyPr/>
            <a:lstStyle/>
            <a:p>
              <a:endParaRPr lang="fr-FR"/>
            </a:p>
          </p:txBody>
        </p:sp>
        <p:sp>
          <p:nvSpPr>
            <p:cNvPr id="11" name="TextBox 11"/>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3" name="Freeform 13"/>
          <p:cNvSpPr/>
          <p:nvPr/>
        </p:nvSpPr>
        <p:spPr>
          <a:xfrm rot="-10800000" flipV="1">
            <a:off x="16553467" y="9975766"/>
            <a:ext cx="2164275" cy="1111896"/>
          </a:xfrm>
          <a:custGeom>
            <a:avLst/>
            <a:gdLst/>
            <a:ahLst/>
            <a:cxnLst/>
            <a:rect l="l" t="t" r="r" b="b"/>
            <a:pathLst>
              <a:path w="2164275" h="1111896">
                <a:moveTo>
                  <a:pt x="0" y="1111896"/>
                </a:moveTo>
                <a:lnTo>
                  <a:pt x="2164275" y="1111896"/>
                </a:lnTo>
                <a:lnTo>
                  <a:pt x="2164275" y="0"/>
                </a:lnTo>
                <a:lnTo>
                  <a:pt x="0" y="0"/>
                </a:lnTo>
                <a:lnTo>
                  <a:pt x="0" y="1111896"/>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7" name="Freeform 17"/>
          <p:cNvSpPr/>
          <p:nvPr/>
        </p:nvSpPr>
        <p:spPr>
          <a:xfrm>
            <a:off x="14563329" y="3193924"/>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8" name="Freeform 18"/>
          <p:cNvSpPr/>
          <p:nvPr/>
        </p:nvSpPr>
        <p:spPr>
          <a:xfrm>
            <a:off x="7427900" y="1823659"/>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9" name="Freeform 19"/>
          <p:cNvSpPr/>
          <p:nvPr/>
        </p:nvSpPr>
        <p:spPr>
          <a:xfrm>
            <a:off x="526272" y="4909156"/>
            <a:ext cx="3218374" cy="634842"/>
          </a:xfrm>
          <a:custGeom>
            <a:avLst/>
            <a:gdLst/>
            <a:ahLst/>
            <a:cxnLst/>
            <a:rect l="l" t="t" r="r" b="b"/>
            <a:pathLst>
              <a:path w="3218374" h="634842">
                <a:moveTo>
                  <a:pt x="0" y="0"/>
                </a:moveTo>
                <a:lnTo>
                  <a:pt x="3218375" y="0"/>
                </a:lnTo>
                <a:lnTo>
                  <a:pt x="3218375"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1" name="Freeform 21"/>
          <p:cNvSpPr/>
          <p:nvPr/>
        </p:nvSpPr>
        <p:spPr>
          <a:xfrm>
            <a:off x="14563329" y="6580462"/>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2" name="Freeform 22"/>
          <p:cNvSpPr/>
          <p:nvPr/>
        </p:nvSpPr>
        <p:spPr>
          <a:xfrm>
            <a:off x="7604871" y="9458947"/>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3" name="TextBox 23"/>
          <p:cNvSpPr txBox="1"/>
          <p:nvPr/>
        </p:nvSpPr>
        <p:spPr>
          <a:xfrm>
            <a:off x="14758048" y="3259353"/>
            <a:ext cx="2378956" cy="503984"/>
          </a:xfrm>
          <a:prstGeom prst="rect">
            <a:avLst/>
          </a:prstGeom>
        </p:spPr>
        <p:txBody>
          <a:bodyPr lIns="0" tIns="0" rIns="0" bIns="0" rtlCol="0" anchor="t">
            <a:spAutoFit/>
          </a:bodyPr>
          <a:lstStyle/>
          <a:p>
            <a:pPr algn="ctr" rtl="1">
              <a:lnSpc>
                <a:spcPts val="3840"/>
              </a:lnSpc>
            </a:pPr>
            <a:r>
              <a:rPr lang="ar-EG" sz="3600"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الكلمة</a:t>
            </a:r>
          </a:p>
        </p:txBody>
      </p:sp>
      <p:sp>
        <p:nvSpPr>
          <p:cNvPr id="25" name="TextBox 25"/>
          <p:cNvSpPr txBox="1"/>
          <p:nvPr/>
        </p:nvSpPr>
        <p:spPr>
          <a:xfrm>
            <a:off x="14983038" y="6654995"/>
            <a:ext cx="2378956" cy="503984"/>
          </a:xfrm>
          <a:prstGeom prst="rect">
            <a:avLst/>
          </a:prstGeom>
        </p:spPr>
        <p:txBody>
          <a:bodyPr lIns="0" tIns="0" rIns="0" bIns="0" rtlCol="0" anchor="t">
            <a:spAutoFit/>
          </a:bodyPr>
          <a:lstStyle/>
          <a:p>
            <a:pPr algn="ctr" rtl="1">
              <a:lnSpc>
                <a:spcPts val="3840"/>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الحرف</a:t>
            </a:r>
          </a:p>
        </p:txBody>
      </p:sp>
      <p:sp>
        <p:nvSpPr>
          <p:cNvPr id="26" name="TextBox 26"/>
          <p:cNvSpPr txBox="1"/>
          <p:nvPr/>
        </p:nvSpPr>
        <p:spPr>
          <a:xfrm>
            <a:off x="8136997" y="9533480"/>
            <a:ext cx="2378956" cy="503984"/>
          </a:xfrm>
          <a:prstGeom prst="rect">
            <a:avLst/>
          </a:prstGeom>
        </p:spPr>
        <p:txBody>
          <a:bodyPr lIns="0" tIns="0" rIns="0" bIns="0" rtlCol="0" anchor="t">
            <a:spAutoFit/>
          </a:bodyPr>
          <a:lstStyle/>
          <a:p>
            <a:pPr algn="ctr" rtl="1">
              <a:lnSpc>
                <a:spcPts val="3840"/>
              </a:lnSpc>
            </a:pPr>
            <a:r>
              <a:rPr lang="ar-EG" sz="3600"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الفهم</a:t>
            </a:r>
          </a:p>
        </p:txBody>
      </p:sp>
      <p:sp>
        <p:nvSpPr>
          <p:cNvPr id="27" name="TextBox 27"/>
          <p:cNvSpPr txBox="1"/>
          <p:nvPr/>
        </p:nvSpPr>
        <p:spPr>
          <a:xfrm>
            <a:off x="773429" y="4983690"/>
            <a:ext cx="2798665" cy="503984"/>
          </a:xfrm>
          <a:prstGeom prst="rect">
            <a:avLst/>
          </a:prstGeom>
        </p:spPr>
        <p:txBody>
          <a:bodyPr wrap="square" lIns="0" tIns="0" rIns="0" bIns="0" rtlCol="0" anchor="t">
            <a:spAutoFit/>
          </a:bodyPr>
          <a:lstStyle/>
          <a:p>
            <a:pPr algn="ctr" rtl="1">
              <a:lnSpc>
                <a:spcPts val="3840"/>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الأقصوصة</a:t>
            </a:r>
          </a:p>
        </p:txBody>
      </p:sp>
      <p:sp>
        <p:nvSpPr>
          <p:cNvPr id="28" name="TextBox 28"/>
          <p:cNvSpPr txBox="1"/>
          <p:nvPr/>
        </p:nvSpPr>
        <p:spPr>
          <a:xfrm>
            <a:off x="7894377" y="1825300"/>
            <a:ext cx="2378956" cy="503984"/>
          </a:xfrm>
          <a:prstGeom prst="rect">
            <a:avLst/>
          </a:prstGeom>
        </p:spPr>
        <p:txBody>
          <a:bodyPr lIns="0" tIns="0" rIns="0" bIns="0" rtlCol="0" anchor="t">
            <a:spAutoFit/>
          </a:bodyPr>
          <a:lstStyle/>
          <a:p>
            <a:pPr algn="ctr" rtl="1">
              <a:lnSpc>
                <a:spcPts val="3840"/>
              </a:lnSpc>
            </a:pPr>
            <a:r>
              <a:rPr lang="ar-EG" sz="36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سؤال الفقرة</a:t>
            </a:r>
          </a:p>
        </p:txBody>
      </p:sp>
      <p:sp>
        <p:nvSpPr>
          <p:cNvPr id="4" name="TextBox 26">
            <a:extLst>
              <a:ext uri="{FF2B5EF4-FFF2-40B4-BE49-F238E27FC236}">
                <a16:creationId xmlns:a16="http://schemas.microsoft.com/office/drawing/2014/main" id="{9415FA08-D847-33B5-BAFC-9D857F7BD36A}"/>
              </a:ext>
            </a:extLst>
          </p:cNvPr>
          <p:cNvSpPr txBox="1"/>
          <p:nvPr/>
        </p:nvSpPr>
        <p:spPr>
          <a:xfrm>
            <a:off x="14617276" y="7390685"/>
            <a:ext cx="3018327" cy="469359"/>
          </a:xfrm>
          <a:prstGeom prst="rect">
            <a:avLst/>
          </a:prstGeom>
        </p:spPr>
        <p:txBody>
          <a:bodyPr wrap="square" lIns="0" tIns="0" rIns="0" bIns="0" rtlCol="0" anchor="t">
            <a:spAutoFit/>
          </a:bodyPr>
          <a:lstStyle/>
          <a:p>
            <a:pPr marL="320137" lvl="1" algn="just"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ثمانية حروف مختلفة</a:t>
            </a:r>
          </a:p>
        </p:txBody>
      </p:sp>
      <p:sp>
        <p:nvSpPr>
          <p:cNvPr id="8" name="TextBox 26">
            <a:extLst>
              <a:ext uri="{FF2B5EF4-FFF2-40B4-BE49-F238E27FC236}">
                <a16:creationId xmlns:a16="http://schemas.microsoft.com/office/drawing/2014/main" id="{AE20DFD8-412E-A3F8-891A-C19DE3DC2488}"/>
              </a:ext>
            </a:extLst>
          </p:cNvPr>
          <p:cNvSpPr txBox="1"/>
          <p:nvPr/>
        </p:nvSpPr>
        <p:spPr>
          <a:xfrm>
            <a:off x="14682038" y="3903299"/>
            <a:ext cx="3018327" cy="931024"/>
          </a:xfrm>
          <a:prstGeom prst="rect">
            <a:avLst/>
          </a:prstGeom>
        </p:spPr>
        <p:txBody>
          <a:bodyPr wrap="square" lIns="0" tIns="0" rIns="0" bIns="0" rtlCol="0" anchor="t">
            <a:spAutoFit/>
          </a:bodyPr>
          <a:lstStyle/>
          <a:p>
            <a:pPr marL="320137" lvl="1" algn="ctr" rtl="1">
              <a:lnSpc>
                <a:spcPts val="3558"/>
              </a:lnSpc>
            </a:pPr>
            <a:r>
              <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 كلمات من مقطعين إلى 4مقاطع</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5" name="TextBox 26">
            <a:extLst>
              <a:ext uri="{FF2B5EF4-FFF2-40B4-BE49-F238E27FC236}">
                <a16:creationId xmlns:a16="http://schemas.microsoft.com/office/drawing/2014/main" id="{20FAD791-BD1E-5B7F-AAC8-466996FE1A4F}"/>
              </a:ext>
            </a:extLst>
          </p:cNvPr>
          <p:cNvSpPr txBox="1"/>
          <p:nvPr/>
        </p:nvSpPr>
        <p:spPr>
          <a:xfrm>
            <a:off x="4479564" y="1787039"/>
            <a:ext cx="3018327" cy="469359"/>
          </a:xfrm>
          <a:prstGeom prst="rect">
            <a:avLst/>
          </a:prstGeom>
        </p:spPr>
        <p:txBody>
          <a:bodyPr wrap="square" lIns="0" tIns="0" rIns="0" bIns="0" rtlCol="0" anchor="t">
            <a:spAutoFit/>
          </a:bodyPr>
          <a:lstStyle/>
          <a:p>
            <a:pPr marL="320137" lvl="1" algn="just"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 25 إلى 30 كلمة</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0" name="TextBox 26">
            <a:extLst>
              <a:ext uri="{FF2B5EF4-FFF2-40B4-BE49-F238E27FC236}">
                <a16:creationId xmlns:a16="http://schemas.microsoft.com/office/drawing/2014/main" id="{BF486831-1FC9-DF10-22F0-6EBE5ECF81F6}"/>
              </a:ext>
            </a:extLst>
          </p:cNvPr>
          <p:cNvSpPr txBox="1"/>
          <p:nvPr/>
        </p:nvSpPr>
        <p:spPr>
          <a:xfrm>
            <a:off x="-927562" y="5628848"/>
            <a:ext cx="6244322" cy="469359"/>
          </a:xfrm>
          <a:prstGeom prst="rect">
            <a:avLst/>
          </a:prstGeom>
        </p:spPr>
        <p:txBody>
          <a:bodyPr wrap="square" lIns="0" tIns="0" rIns="0" bIns="0" rtlCol="0" anchor="t">
            <a:spAutoFit/>
          </a:bodyPr>
          <a:lstStyle/>
          <a:p>
            <a:pPr marL="320137" lvl="1" algn="ctr"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من 70 إلى 75 كلمة</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4" name="TextBox 26">
            <a:extLst>
              <a:ext uri="{FF2B5EF4-FFF2-40B4-BE49-F238E27FC236}">
                <a16:creationId xmlns:a16="http://schemas.microsoft.com/office/drawing/2014/main" id="{560D9FEA-97C9-1E03-4F5B-84FE7B1141EC}"/>
              </a:ext>
            </a:extLst>
          </p:cNvPr>
          <p:cNvSpPr txBox="1"/>
          <p:nvPr/>
        </p:nvSpPr>
        <p:spPr>
          <a:xfrm>
            <a:off x="2792765" y="9423999"/>
            <a:ext cx="6244322" cy="469359"/>
          </a:xfrm>
          <a:prstGeom prst="rect">
            <a:avLst/>
          </a:prstGeom>
        </p:spPr>
        <p:txBody>
          <a:bodyPr wrap="square" lIns="0" tIns="0" rIns="0" bIns="0" rtlCol="0" anchor="t">
            <a:spAutoFit/>
          </a:bodyPr>
          <a:lstStyle/>
          <a:p>
            <a:pPr marL="320137" lvl="1" algn="ctr" rtl="1">
              <a:lnSpc>
                <a:spcPts val="3558"/>
              </a:lnSpc>
            </a:pP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سؤالا فهم ضمني باختيار من متعدد</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Rectangle 32">
            <a:extLst>
              <a:ext uri="{FF2B5EF4-FFF2-40B4-BE49-F238E27FC236}">
                <a16:creationId xmlns:a16="http://schemas.microsoft.com/office/drawing/2014/main" id="{D5D6F04B-074D-ACEF-5BA0-2A4A9B1148C0}"/>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4" name="Freeform 22">
            <a:extLst>
              <a:ext uri="{FF2B5EF4-FFF2-40B4-BE49-F238E27FC236}">
                <a16:creationId xmlns:a16="http://schemas.microsoft.com/office/drawing/2014/main" id="{AC227FA6-34A0-62DB-8C9D-57FC8554CC88}"/>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35" name="TextBox 34">
            <a:extLst>
              <a:ext uri="{FF2B5EF4-FFF2-40B4-BE49-F238E27FC236}">
                <a16:creationId xmlns:a16="http://schemas.microsoft.com/office/drawing/2014/main" id="{62FC3081-F7EB-8A3F-C718-97140C4F07A7}"/>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6" name="TextBox 24">
            <a:extLst>
              <a:ext uri="{FF2B5EF4-FFF2-40B4-BE49-F238E27FC236}">
                <a16:creationId xmlns:a16="http://schemas.microsoft.com/office/drawing/2014/main" id="{44C74415-1544-AECE-1A77-0B675CDAC0EC}"/>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8CD1A-08FB-EB95-071B-2C2D79354E45}"/>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11D006A0-81B6-186D-0408-573B0C59A99E}"/>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1851D405-0EC1-0AF5-E466-6EA1725D13A2}"/>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84D94EB6-4456-1D4C-7FEC-D1CF9428661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3410FBE-2C73-8321-871C-CA5A96D40801}"/>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D6D9244C-A912-883C-CDCC-259A663DEF8C}"/>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C3563E77-6291-BA03-94F4-36CCBE4111D3}"/>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A21D7087-B358-2802-C1A2-E795102B39B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A3923321-B77B-6DD2-84D7-884871325733}"/>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88A33944-97A9-60E9-7302-430A7F9256EF}"/>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BD4FB8AD-CA27-51CD-8E71-FA469FD342B1}"/>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1" name="Group 21">
            <a:extLst>
              <a:ext uri="{FF2B5EF4-FFF2-40B4-BE49-F238E27FC236}">
                <a16:creationId xmlns:a16="http://schemas.microsoft.com/office/drawing/2014/main" id="{C199AC76-B726-1963-C592-BEF4D3BD399A}"/>
              </a:ext>
            </a:extLst>
          </p:cNvPr>
          <p:cNvGrpSpPr/>
          <p:nvPr/>
        </p:nvGrpSpPr>
        <p:grpSpPr>
          <a:xfrm>
            <a:off x="12651680" y="2431779"/>
            <a:ext cx="4813206" cy="2608456"/>
            <a:chOff x="0" y="0"/>
            <a:chExt cx="15117358" cy="6427098"/>
          </a:xfrm>
        </p:grpSpPr>
        <p:sp>
          <p:nvSpPr>
            <p:cNvPr id="22" name="Freeform 22">
              <a:extLst>
                <a:ext uri="{FF2B5EF4-FFF2-40B4-BE49-F238E27FC236}">
                  <a16:creationId xmlns:a16="http://schemas.microsoft.com/office/drawing/2014/main" id="{A1F1437C-7B7A-D9A2-4871-18DB0951A721}"/>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60F2EE6F-32D6-E0DD-8C36-A712F5CD6BD1}"/>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47C749C1-5528-8EEF-9E8B-5E3914F9539D}"/>
              </a:ext>
            </a:extLst>
          </p:cNvPr>
          <p:cNvGrpSpPr/>
          <p:nvPr/>
        </p:nvGrpSpPr>
        <p:grpSpPr>
          <a:xfrm>
            <a:off x="1082110" y="2436046"/>
            <a:ext cx="5147010" cy="2608456"/>
            <a:chOff x="0" y="0"/>
            <a:chExt cx="15117358" cy="6427098"/>
          </a:xfrm>
        </p:grpSpPr>
        <p:sp>
          <p:nvSpPr>
            <p:cNvPr id="29" name="Freeform 22">
              <a:extLst>
                <a:ext uri="{FF2B5EF4-FFF2-40B4-BE49-F238E27FC236}">
                  <a16:creationId xmlns:a16="http://schemas.microsoft.com/office/drawing/2014/main" id="{7E5FC243-4499-E0D5-3727-7DF01344CC4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8DA8420D-B2FA-C508-29A1-B39BE511A442}"/>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6D2E2992-7F20-B418-324A-CD1FAC9BA7A3}"/>
              </a:ext>
            </a:extLst>
          </p:cNvPr>
          <p:cNvGrpSpPr/>
          <p:nvPr/>
        </p:nvGrpSpPr>
        <p:grpSpPr>
          <a:xfrm>
            <a:off x="12651680" y="5337266"/>
            <a:ext cx="4813206" cy="2608456"/>
            <a:chOff x="0" y="0"/>
            <a:chExt cx="15117358" cy="6427098"/>
          </a:xfrm>
        </p:grpSpPr>
        <p:sp>
          <p:nvSpPr>
            <p:cNvPr id="14" name="Freeform 22">
              <a:extLst>
                <a:ext uri="{FF2B5EF4-FFF2-40B4-BE49-F238E27FC236}">
                  <a16:creationId xmlns:a16="http://schemas.microsoft.com/office/drawing/2014/main" id="{573B46DF-9737-5F79-52A1-727650B27F0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99871FC6-A639-241D-5B53-687E87707F64}"/>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0D44D7F5-B3A7-5F78-9097-E14216C48D22}"/>
              </a:ext>
            </a:extLst>
          </p:cNvPr>
          <p:cNvGrpSpPr/>
          <p:nvPr/>
        </p:nvGrpSpPr>
        <p:grpSpPr>
          <a:xfrm>
            <a:off x="1070385" y="5321103"/>
            <a:ext cx="5147010" cy="2624619"/>
            <a:chOff x="0" y="-39825"/>
            <a:chExt cx="15117358" cy="6466923"/>
          </a:xfrm>
        </p:grpSpPr>
        <p:sp>
          <p:nvSpPr>
            <p:cNvPr id="39" name="Freeform 22">
              <a:extLst>
                <a:ext uri="{FF2B5EF4-FFF2-40B4-BE49-F238E27FC236}">
                  <a16:creationId xmlns:a16="http://schemas.microsoft.com/office/drawing/2014/main" id="{8CCCA07F-0046-4CEC-4E37-97A75188D67E}"/>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25B3B7AD-48A2-5471-0D07-AB1786F48468}"/>
                </a:ext>
              </a:extLst>
            </p:cNvPr>
            <p:cNvSpPr/>
            <p:nvPr/>
          </p:nvSpPr>
          <p:spPr>
            <a:xfrm>
              <a:off x="326880" y="-39825"/>
              <a:ext cx="14495412" cy="152761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214289F2-B3BC-E762-5277-DE11C85BAE3F}"/>
              </a:ext>
            </a:extLst>
          </p:cNvPr>
          <p:cNvGrpSpPr/>
          <p:nvPr/>
        </p:nvGrpSpPr>
        <p:grpSpPr>
          <a:xfrm>
            <a:off x="5636321" y="7945722"/>
            <a:ext cx="7242234" cy="2220463"/>
            <a:chOff x="0" y="0"/>
            <a:chExt cx="15117358" cy="6427098"/>
          </a:xfrm>
        </p:grpSpPr>
        <p:sp>
          <p:nvSpPr>
            <p:cNvPr id="42" name="Freeform 22">
              <a:extLst>
                <a:ext uri="{FF2B5EF4-FFF2-40B4-BE49-F238E27FC236}">
                  <a16:creationId xmlns:a16="http://schemas.microsoft.com/office/drawing/2014/main" id="{44561AD2-10C6-5286-779C-3B4DCD888DF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4C72FC0B-C2B3-F5F4-71E0-85DFDD19201A}"/>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 name="Groupe 1">
            <a:extLst>
              <a:ext uri="{FF2B5EF4-FFF2-40B4-BE49-F238E27FC236}">
                <a16:creationId xmlns:a16="http://schemas.microsoft.com/office/drawing/2014/main" id="{E2465A6D-FDBB-9244-E166-0556728A9080}"/>
              </a:ext>
            </a:extLst>
          </p:cNvPr>
          <p:cNvGrpSpPr/>
          <p:nvPr/>
        </p:nvGrpSpPr>
        <p:grpSpPr>
          <a:xfrm>
            <a:off x="13487191" y="2609140"/>
            <a:ext cx="3178688" cy="1882658"/>
            <a:chOff x="3422955" y="2734935"/>
            <a:chExt cx="3178688" cy="1882658"/>
          </a:xfrm>
        </p:grpSpPr>
        <p:sp>
          <p:nvSpPr>
            <p:cNvPr id="26" name="TextBox 23">
              <a:extLst>
                <a:ext uri="{FF2B5EF4-FFF2-40B4-BE49-F238E27FC236}">
                  <a16:creationId xmlns:a16="http://schemas.microsoft.com/office/drawing/2014/main" id="{0755F669-875A-F05D-1ED4-CFEF8E679AEB}"/>
                </a:ext>
              </a:extLst>
            </p:cNvPr>
            <p:cNvSpPr txBox="1"/>
            <p:nvPr/>
          </p:nvSpPr>
          <p:spPr>
            <a:xfrm>
              <a:off x="3422955" y="2734935"/>
              <a:ext cx="2871972" cy="559769"/>
            </a:xfrm>
            <a:prstGeom prst="rect">
              <a:avLst/>
            </a:prstGeom>
          </p:spPr>
          <p:txBody>
            <a:bodyPr lIns="0" tIns="0" rIns="0" bIns="0" rtlCol="0" anchor="t">
              <a:spAutoFit/>
            </a:bodyPr>
            <a:lstStyle/>
            <a:p>
              <a:pPr algn="ctr" rtl="1">
                <a:lnSpc>
                  <a:spcPts val="3918"/>
                </a:lnSpc>
              </a:pPr>
              <a:r>
                <a:rPr lang="ar-MA" sz="4400" b="1" dirty="0">
                  <a:latin typeface="Microsoft Uighur" panose="02000000000000000000" pitchFamily="2" charset="-78"/>
                  <a:ea typeface="IBM Plex Sans Arabic"/>
                  <a:cs typeface="Microsoft Uighur" panose="02000000000000000000" pitchFamily="2" charset="-78"/>
                  <a:sym typeface="IBM Plex Sans Arabic"/>
                  <a:rtl/>
                </a:rPr>
                <a:t>الحرف</a:t>
              </a:r>
              <a:endParaRPr lang="ar-EG" sz="44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6">
              <a:extLst>
                <a:ext uri="{FF2B5EF4-FFF2-40B4-BE49-F238E27FC236}">
                  <a16:creationId xmlns:a16="http://schemas.microsoft.com/office/drawing/2014/main" id="{2E9C1340-A110-5088-67DB-EE90E29C41B0}"/>
                </a:ext>
              </a:extLst>
            </p:cNvPr>
            <p:cNvSpPr txBox="1"/>
            <p:nvPr/>
          </p:nvSpPr>
          <p:spPr>
            <a:xfrm>
              <a:off x="3583316" y="3601930"/>
              <a:ext cx="3018327" cy="1015663"/>
            </a:xfrm>
            <a:prstGeom prst="rect">
              <a:avLst/>
            </a:prstGeom>
          </p:spPr>
          <p:txBody>
            <a:bodyPr wrap="square" lIns="0" tIns="0" rIns="0" bIns="0" rtlCol="0" anchor="t">
              <a:spAutoFit/>
            </a:bodyPr>
            <a:lstStyle/>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ثمانية حروف مختلفة</a:t>
              </a:r>
            </a:p>
          </p:txBody>
        </p:sp>
      </p:grpSp>
      <p:sp>
        <p:nvSpPr>
          <p:cNvPr id="32" name="TextBox 23">
            <a:extLst>
              <a:ext uri="{FF2B5EF4-FFF2-40B4-BE49-F238E27FC236}">
                <a16:creationId xmlns:a16="http://schemas.microsoft.com/office/drawing/2014/main" id="{85EE7162-7A97-B98C-E085-3A8A5F66C3E6}"/>
              </a:ext>
            </a:extLst>
          </p:cNvPr>
          <p:cNvSpPr txBox="1"/>
          <p:nvPr/>
        </p:nvSpPr>
        <p:spPr>
          <a:xfrm>
            <a:off x="2281362" y="2596578"/>
            <a:ext cx="2871972" cy="559769"/>
          </a:xfrm>
          <a:prstGeom prst="rect">
            <a:avLst/>
          </a:prstGeom>
        </p:spPr>
        <p:txBody>
          <a:bodyPr lIns="0" tIns="0" rIns="0" bIns="0" rtlCol="0" anchor="t">
            <a:spAutoFit/>
          </a:bodyPr>
          <a:lstStyle/>
          <a:p>
            <a:pPr algn="ctr" rtl="1">
              <a:lnSpc>
                <a:spcPts val="3918"/>
              </a:lnSpc>
            </a:pPr>
            <a:r>
              <a:rPr lang="ar-MA" sz="4800" b="1" dirty="0">
                <a:latin typeface="Microsoft Uighur" panose="02000000000000000000" pitchFamily="2" charset="-78"/>
                <a:ea typeface="IBM Plex Sans Arabic"/>
                <a:cs typeface="Microsoft Uighur" panose="02000000000000000000" pitchFamily="2" charset="-78"/>
                <a:sym typeface="IBM Plex Sans Arabic"/>
                <a:rtl/>
              </a:rPr>
              <a:t>الكلمة</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TextBox 26">
            <a:extLst>
              <a:ext uri="{FF2B5EF4-FFF2-40B4-BE49-F238E27FC236}">
                <a16:creationId xmlns:a16="http://schemas.microsoft.com/office/drawing/2014/main" id="{F7690AB0-C2E8-A5B4-76D7-9E9E67BAF620}"/>
              </a:ext>
            </a:extLst>
          </p:cNvPr>
          <p:cNvSpPr txBox="1"/>
          <p:nvPr/>
        </p:nvSpPr>
        <p:spPr>
          <a:xfrm>
            <a:off x="1815853" y="3412835"/>
            <a:ext cx="3749874" cy="992579"/>
          </a:xfrm>
          <a:prstGeom prst="rect">
            <a:avLst/>
          </a:prstGeom>
        </p:spPr>
        <p:txBody>
          <a:bodyPr wrap="square" lIns="0" tIns="0" rIns="0" bIns="0" rtlCol="0" anchor="t">
            <a:spAutoFit/>
          </a:bodyPr>
          <a:lstStyle/>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ثمان</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كلمات من مقطعين إلى 4مقاطع</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5" name="TextBox 23">
            <a:extLst>
              <a:ext uri="{FF2B5EF4-FFF2-40B4-BE49-F238E27FC236}">
                <a16:creationId xmlns:a16="http://schemas.microsoft.com/office/drawing/2014/main" id="{8820DE35-88A1-A522-F04D-71147CC76946}"/>
              </a:ext>
            </a:extLst>
          </p:cNvPr>
          <p:cNvSpPr txBox="1"/>
          <p:nvPr/>
        </p:nvSpPr>
        <p:spPr>
          <a:xfrm>
            <a:off x="13671148" y="5497501"/>
            <a:ext cx="2871972" cy="559769"/>
          </a:xfrm>
          <a:prstGeom prst="rect">
            <a:avLst/>
          </a:prstGeom>
        </p:spPr>
        <p:txBody>
          <a:bodyPr lIns="0" tIns="0" rIns="0" bIns="0" rtlCol="0" anchor="t">
            <a:spAutoFit/>
          </a:bodyPr>
          <a:lstStyle/>
          <a:p>
            <a:pPr algn="ctr" rtl="1">
              <a:lnSpc>
                <a:spcPts val="3918"/>
              </a:lnSpc>
            </a:pPr>
            <a:r>
              <a:rPr lang="ar-MA" sz="4800" b="1" dirty="0">
                <a:latin typeface="Microsoft Uighur" panose="02000000000000000000" pitchFamily="2" charset="-78"/>
                <a:ea typeface="IBM Plex Sans Arabic"/>
                <a:cs typeface="Microsoft Uighur" panose="02000000000000000000" pitchFamily="2" charset="-78"/>
                <a:sym typeface="IBM Plex Sans Arabic"/>
                <a:rtl/>
              </a:rPr>
              <a:t>الفقرة</a:t>
            </a:r>
            <a:endParaRPr lang="ar-EG" sz="48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6" name="TextBox 26">
            <a:extLst>
              <a:ext uri="{FF2B5EF4-FFF2-40B4-BE49-F238E27FC236}">
                <a16:creationId xmlns:a16="http://schemas.microsoft.com/office/drawing/2014/main" id="{C874DA49-2AB8-EFD4-92BA-657A8DDF3A81}"/>
              </a:ext>
            </a:extLst>
          </p:cNvPr>
          <p:cNvSpPr txBox="1"/>
          <p:nvPr/>
        </p:nvSpPr>
        <p:spPr>
          <a:xfrm>
            <a:off x="13649377" y="6648046"/>
            <a:ext cx="3018327" cy="1015663"/>
          </a:xfrm>
          <a:prstGeom prst="rect">
            <a:avLst/>
          </a:prstGeom>
        </p:spPr>
        <p:txBody>
          <a:bodyPr wrap="square" lIns="0" tIns="0" rIns="0" bIns="0" rtlCol="0" anchor="t">
            <a:spAutoFit/>
          </a:bodyPr>
          <a:lstStyle/>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فقرة من 25 إلى 30 كلمة</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7" name="TextBox 23">
            <a:extLst>
              <a:ext uri="{FF2B5EF4-FFF2-40B4-BE49-F238E27FC236}">
                <a16:creationId xmlns:a16="http://schemas.microsoft.com/office/drawing/2014/main" id="{38E27DC9-9A6B-ADF9-654E-56A9C83F0438}"/>
              </a:ext>
            </a:extLst>
          </p:cNvPr>
          <p:cNvSpPr txBox="1"/>
          <p:nvPr/>
        </p:nvSpPr>
        <p:spPr>
          <a:xfrm>
            <a:off x="2147602" y="5420181"/>
            <a:ext cx="2871972" cy="559769"/>
          </a:xfrm>
          <a:prstGeom prst="rect">
            <a:avLst/>
          </a:prstGeom>
        </p:spPr>
        <p:txBody>
          <a:bodyPr lIns="0" tIns="0" rIns="0" bIns="0" rtlCol="0" anchor="t">
            <a:spAutoFit/>
          </a:bodyPr>
          <a:lstStyle/>
          <a:p>
            <a:pPr algn="ctr" rtl="1">
              <a:lnSpc>
                <a:spcPts val="3918"/>
              </a:lnSpc>
            </a:pPr>
            <a:r>
              <a:rPr lang="ar-MA" sz="4800" b="1" dirty="0">
                <a:latin typeface="Microsoft Uighur" panose="02000000000000000000" pitchFamily="2" charset="-78"/>
                <a:ea typeface="IBM Plex Sans Arabic"/>
                <a:cs typeface="Microsoft Uighur" panose="02000000000000000000" pitchFamily="2" charset="-78"/>
                <a:sym typeface="IBM Plex Sans Arabic"/>
                <a:rtl/>
              </a:rPr>
              <a:t>الأقصوصة</a:t>
            </a:r>
            <a:endParaRPr lang="ar-EG" sz="48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1" name="TextBox 26">
            <a:extLst>
              <a:ext uri="{FF2B5EF4-FFF2-40B4-BE49-F238E27FC236}">
                <a16:creationId xmlns:a16="http://schemas.microsoft.com/office/drawing/2014/main" id="{2BDE0064-B752-D82B-61F7-642E50C0D6D4}"/>
              </a:ext>
            </a:extLst>
          </p:cNvPr>
          <p:cNvSpPr txBox="1"/>
          <p:nvPr/>
        </p:nvSpPr>
        <p:spPr>
          <a:xfrm>
            <a:off x="583462" y="6380283"/>
            <a:ext cx="6244322" cy="1015663"/>
          </a:xfrm>
          <a:prstGeom prst="rect">
            <a:avLst/>
          </a:prstGeom>
        </p:spPr>
        <p:txBody>
          <a:bodyPr wrap="square" lIns="0" tIns="0" rIns="0" bIns="0" rtlCol="0" anchor="t">
            <a:spAutoFit/>
          </a:bodyPr>
          <a:lstStyle/>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قراءة أقصوصة</a:t>
            </a:r>
          </a:p>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من 70 إلى 75 كلمة</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2" name="TextBox 23">
            <a:extLst>
              <a:ext uri="{FF2B5EF4-FFF2-40B4-BE49-F238E27FC236}">
                <a16:creationId xmlns:a16="http://schemas.microsoft.com/office/drawing/2014/main" id="{A9883E5E-0EC1-666C-D0C7-1C3B44DDF9A1}"/>
              </a:ext>
            </a:extLst>
          </p:cNvPr>
          <p:cNvSpPr txBox="1"/>
          <p:nvPr/>
        </p:nvSpPr>
        <p:spPr>
          <a:xfrm>
            <a:off x="8110417" y="8062217"/>
            <a:ext cx="2871972" cy="528991"/>
          </a:xfrm>
          <a:prstGeom prst="rect">
            <a:avLst/>
          </a:prstGeom>
        </p:spPr>
        <p:txBody>
          <a:bodyPr lIns="0" tIns="0" rIns="0" bIns="0" rtlCol="0" anchor="t">
            <a:spAutoFit/>
          </a:bodyPr>
          <a:lstStyle/>
          <a:p>
            <a:pPr algn="ctr" rtl="1">
              <a:lnSpc>
                <a:spcPts val="3918"/>
              </a:lnSpc>
            </a:pPr>
            <a:r>
              <a:rPr lang="ar-MA" sz="4000" b="1" dirty="0">
                <a:latin typeface="Microsoft Uighur" panose="02000000000000000000" pitchFamily="2" charset="-78"/>
                <a:ea typeface="IBM Plex Sans Arabic"/>
                <a:cs typeface="Microsoft Uighur" panose="02000000000000000000" pitchFamily="2" charset="-78"/>
                <a:sym typeface="IBM Plex Sans Arabic"/>
                <a:rtl/>
              </a:rPr>
              <a:t>الفهم</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26">
            <a:extLst>
              <a:ext uri="{FF2B5EF4-FFF2-40B4-BE49-F238E27FC236}">
                <a16:creationId xmlns:a16="http://schemas.microsoft.com/office/drawing/2014/main" id="{36B8CDA2-A427-D9D1-8BE5-44F4A2D0502A}"/>
              </a:ext>
            </a:extLst>
          </p:cNvPr>
          <p:cNvSpPr txBox="1"/>
          <p:nvPr/>
        </p:nvSpPr>
        <p:spPr>
          <a:xfrm>
            <a:off x="6372701" y="8968039"/>
            <a:ext cx="6244322" cy="992579"/>
          </a:xfrm>
          <a:prstGeom prst="rect">
            <a:avLst/>
          </a:prstGeom>
        </p:spPr>
        <p:txBody>
          <a:bodyPr wrap="square" lIns="0" tIns="0" rIns="0" bIns="0" rtlCol="0" anchor="t">
            <a:spAutoFit/>
          </a:bodyPr>
          <a:lstStyle/>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الإجابة عن سؤالي</a:t>
            </a:r>
          </a:p>
          <a:p>
            <a:pPr marL="320137" lvl="1" algn="ctr" rtl="1">
              <a:lnSpc>
                <a:spcPts val="3558"/>
              </a:lnSpc>
            </a:pP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فهم ضمني باختيار من متعدد</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6" name="Rectangle 15">
            <a:extLst>
              <a:ext uri="{FF2B5EF4-FFF2-40B4-BE49-F238E27FC236}">
                <a16:creationId xmlns:a16="http://schemas.microsoft.com/office/drawing/2014/main" id="{96474FA9-1182-5734-AE55-9F00727CB2BB}"/>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Freeform 22">
            <a:extLst>
              <a:ext uri="{FF2B5EF4-FFF2-40B4-BE49-F238E27FC236}">
                <a16:creationId xmlns:a16="http://schemas.microsoft.com/office/drawing/2014/main" id="{AAEA10E6-9172-C935-23F0-AD0593795742}"/>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0" name="TextBox 34">
            <a:extLst>
              <a:ext uri="{FF2B5EF4-FFF2-40B4-BE49-F238E27FC236}">
                <a16:creationId xmlns:a16="http://schemas.microsoft.com/office/drawing/2014/main" id="{177FADF7-A515-F939-AF9F-B3CD04C7A1B8}"/>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4" name="TextBox 24">
            <a:extLst>
              <a:ext uri="{FF2B5EF4-FFF2-40B4-BE49-F238E27FC236}">
                <a16:creationId xmlns:a16="http://schemas.microsoft.com/office/drawing/2014/main" id="{811DBDAE-32DC-A330-70AD-A7C5FEEC94BE}"/>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19708997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1F1A1-E6F8-1EE9-0585-BCE4B66F441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BA234996-1FC0-108E-292E-F7C766DC912A}"/>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9DCE6D5C-ED4C-204A-E39B-65DFC2BBC303}"/>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4BE05831-E382-EEB3-BB8A-A8321AFBC310}"/>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127CFFC-F9EA-2106-6137-F9C814676E5C}"/>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DD8C1D1C-BF02-54A6-A1CE-4E4C1D41B36B}"/>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8FDF58D-657C-D81E-A026-1A54862C0A31}"/>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925B0472-9E83-704B-CBEF-1F45ED82A95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13BBAE3D-C1AA-09C7-F86E-1CDF03636314}"/>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9BA7D234-FB8B-FE26-5ACD-A035A285EF75}"/>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373F478-49E4-B97F-D75C-E096C84673C1}"/>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6" name="Freeform 22">
            <a:extLst>
              <a:ext uri="{FF2B5EF4-FFF2-40B4-BE49-F238E27FC236}">
                <a16:creationId xmlns:a16="http://schemas.microsoft.com/office/drawing/2014/main" id="{EA05D05E-D170-EA2B-14C8-EBEDD129D77B}"/>
              </a:ext>
            </a:extLst>
          </p:cNvPr>
          <p:cNvSpPr/>
          <p:nvPr/>
        </p:nvSpPr>
        <p:spPr>
          <a:xfrm>
            <a:off x="12877800" y="3444805"/>
            <a:ext cx="5014998" cy="4536428"/>
          </a:xfrm>
          <a:prstGeom prst="roundRect">
            <a:avLst/>
          </a:prstGeom>
          <a:solidFill>
            <a:srgbClr val="E8DED6"/>
          </a:solidFill>
        </p:spPr>
        <p:txBody>
          <a:bodyPr/>
          <a:lstStyle/>
          <a:p>
            <a:pPr marL="0" algn="r" defTabSz="914400" rtl="1" eaLnBrk="1" latinLnBrk="0" hangingPunct="1"/>
            <a:endParaRPr lang="fr-FR"/>
          </a:p>
        </p:txBody>
      </p:sp>
      <p:sp>
        <p:nvSpPr>
          <p:cNvPr id="17" name="TextBox 23">
            <a:extLst>
              <a:ext uri="{FF2B5EF4-FFF2-40B4-BE49-F238E27FC236}">
                <a16:creationId xmlns:a16="http://schemas.microsoft.com/office/drawing/2014/main" id="{363FA28B-14C5-9477-8380-6316B30E18CC}"/>
              </a:ext>
            </a:extLst>
          </p:cNvPr>
          <p:cNvSpPr txBox="1"/>
          <p:nvPr/>
        </p:nvSpPr>
        <p:spPr>
          <a:xfrm>
            <a:off x="13076505" y="4155901"/>
            <a:ext cx="4537625" cy="2954655"/>
          </a:xfrm>
          <a:prstGeom prst="rect">
            <a:avLst/>
          </a:prstGeom>
        </p:spPr>
        <p:txBody>
          <a:bodyPr wrap="square" lIns="0" tIns="0" rIns="0" bIns="0" rtlCol="0" anchor="t">
            <a:spAutoFit/>
          </a:bodyPr>
          <a:lstStyle/>
          <a:p>
            <a:pPr algn="just" rtl="1"/>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جزء من الرائز غير أنه ليس مستوى موضعة بل مستوى أداء حيث يسجل المتعلم على إثره: متحكما أو غير متحكم.</a:t>
            </a:r>
          </a:p>
        </p:txBody>
      </p:sp>
      <p:sp>
        <p:nvSpPr>
          <p:cNvPr id="20" name="TextBox 24">
            <a:extLst>
              <a:ext uri="{FF2B5EF4-FFF2-40B4-BE49-F238E27FC236}">
                <a16:creationId xmlns:a16="http://schemas.microsoft.com/office/drawing/2014/main" id="{41D8DF67-8166-C0C0-0FA6-D9A62A0981F3}"/>
              </a:ext>
            </a:extLst>
          </p:cNvPr>
          <p:cNvSpPr txBox="1"/>
          <p:nvPr/>
        </p:nvSpPr>
        <p:spPr>
          <a:xfrm>
            <a:off x="2047869" y="2882830"/>
            <a:ext cx="4378913" cy="561975"/>
          </a:xfrm>
          <a:prstGeom prst="rect">
            <a:avLst/>
          </a:prstGeom>
        </p:spPr>
        <p:txBody>
          <a:bodyPr lIns="0" tIns="0" rIns="0" bIns="0" rtlCol="0" anchor="t">
            <a:spAutoFit/>
          </a:bodyPr>
          <a:lstStyle/>
          <a:p>
            <a:pPr algn="r" rtl="1">
              <a:lnSpc>
                <a:spcPts val="4439"/>
              </a:lnSpc>
            </a:pPr>
            <a:r>
              <a:rPr lang="ar-EG" sz="3699" b="1">
                <a:solidFill>
                  <a:srgbClr val="FFFFFF"/>
                </a:solidFill>
                <a:latin typeface="IBM Plex Sans Arabic Bold"/>
                <a:ea typeface="IBM Plex Sans Arabic Bold"/>
                <a:cs typeface="IBM Plex Sans Arabic Bold"/>
                <a:sym typeface="IBM Plex Sans Arabic Bold"/>
                <a:rtl/>
              </a:rPr>
              <a:t>خلال فترات ارساء الموارد</a:t>
            </a:r>
          </a:p>
        </p:txBody>
      </p:sp>
      <p:sp>
        <p:nvSpPr>
          <p:cNvPr id="24" name="Freeform 26">
            <a:extLst>
              <a:ext uri="{FF2B5EF4-FFF2-40B4-BE49-F238E27FC236}">
                <a16:creationId xmlns:a16="http://schemas.microsoft.com/office/drawing/2014/main" id="{0EBF0681-00EE-42C3-54C2-C91D3D0D9F30}"/>
              </a:ext>
            </a:extLst>
          </p:cNvPr>
          <p:cNvSpPr/>
          <p:nvPr/>
        </p:nvSpPr>
        <p:spPr>
          <a:xfrm>
            <a:off x="4851817" y="3463895"/>
            <a:ext cx="7879665" cy="4536428"/>
          </a:xfrm>
          <a:prstGeom prst="roundRect">
            <a:avLst/>
          </a:prstGeom>
          <a:solidFill>
            <a:srgbClr val="E8DED6"/>
          </a:solidFill>
        </p:spPr>
        <p:txBody>
          <a:bodyPr/>
          <a:lstStyle/>
          <a:p>
            <a:pPr marL="0" algn="r" defTabSz="914400" rtl="1" eaLnBrk="1" latinLnBrk="0" hangingPunct="1"/>
            <a:endParaRPr lang="fr-FR"/>
          </a:p>
        </p:txBody>
      </p:sp>
      <p:sp>
        <p:nvSpPr>
          <p:cNvPr id="25" name="Freeform 27">
            <a:extLst>
              <a:ext uri="{FF2B5EF4-FFF2-40B4-BE49-F238E27FC236}">
                <a16:creationId xmlns:a16="http://schemas.microsoft.com/office/drawing/2014/main" id="{6022D6E9-EF9C-6738-D6CA-F9057D491809}"/>
              </a:ext>
            </a:extLst>
          </p:cNvPr>
          <p:cNvSpPr/>
          <p:nvPr/>
        </p:nvSpPr>
        <p:spPr>
          <a:xfrm>
            <a:off x="673870" y="3444805"/>
            <a:ext cx="3949101" cy="4536428"/>
          </a:xfrm>
          <a:prstGeom prst="roundRect">
            <a:avLst/>
          </a:prstGeom>
          <a:solidFill>
            <a:srgbClr val="E8DED6"/>
          </a:solidFill>
        </p:spPr>
        <p:txBody>
          <a:bodyPr/>
          <a:lstStyle/>
          <a:p>
            <a:pPr marL="0" algn="r" defTabSz="914400" rtl="1" eaLnBrk="1" latinLnBrk="0" hangingPunct="1"/>
            <a:endParaRPr lang="fr-FR"/>
          </a:p>
        </p:txBody>
      </p:sp>
      <p:sp>
        <p:nvSpPr>
          <p:cNvPr id="44" name="TextBox 28">
            <a:extLst>
              <a:ext uri="{FF2B5EF4-FFF2-40B4-BE49-F238E27FC236}">
                <a16:creationId xmlns:a16="http://schemas.microsoft.com/office/drawing/2014/main" id="{A9F71B47-7813-53D6-31FA-650213ABA329}"/>
              </a:ext>
            </a:extLst>
          </p:cNvPr>
          <p:cNvSpPr txBox="1"/>
          <p:nvPr/>
        </p:nvSpPr>
        <p:spPr>
          <a:xfrm>
            <a:off x="7297203" y="2882830"/>
            <a:ext cx="3859024" cy="432811"/>
          </a:xfrm>
          <a:prstGeom prst="rect">
            <a:avLst/>
          </a:prstGeom>
        </p:spPr>
        <p:txBody>
          <a:bodyPr wrap="square" lIns="0" tIns="0" rIns="0" bIns="0" rtlCol="0" anchor="t">
            <a:spAutoFit/>
          </a:bodyPr>
          <a:lstStyle/>
          <a:p>
            <a:pPr algn="r" rtl="1">
              <a:lnSpc>
                <a:spcPts val="2879"/>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مستقل عن مستويات الموضعة </a:t>
            </a:r>
          </a:p>
        </p:txBody>
      </p:sp>
      <p:sp>
        <p:nvSpPr>
          <p:cNvPr id="45" name="TextBox 29">
            <a:extLst>
              <a:ext uri="{FF2B5EF4-FFF2-40B4-BE49-F238E27FC236}">
                <a16:creationId xmlns:a16="http://schemas.microsoft.com/office/drawing/2014/main" id="{55858044-373E-7C1E-87D2-AEC85EA7D391}"/>
              </a:ext>
            </a:extLst>
          </p:cNvPr>
          <p:cNvSpPr txBox="1"/>
          <p:nvPr/>
        </p:nvSpPr>
        <p:spPr>
          <a:xfrm>
            <a:off x="449092" y="2863740"/>
            <a:ext cx="3859024" cy="432811"/>
          </a:xfrm>
          <a:prstGeom prst="rect">
            <a:avLst/>
          </a:prstGeom>
        </p:spPr>
        <p:txBody>
          <a:bodyPr wrap="square" lIns="0" tIns="0" rIns="0" bIns="0" rtlCol="0" anchor="t">
            <a:spAutoFit/>
          </a:bodyPr>
          <a:lstStyle/>
          <a:p>
            <a:pPr algn="r" rtl="1">
              <a:lnSpc>
                <a:spcPts val="2879"/>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معتمد لتجميع معطيات خاصة</a:t>
            </a:r>
          </a:p>
        </p:txBody>
      </p:sp>
      <p:sp>
        <p:nvSpPr>
          <p:cNvPr id="46" name="TextBox 30">
            <a:extLst>
              <a:ext uri="{FF2B5EF4-FFF2-40B4-BE49-F238E27FC236}">
                <a16:creationId xmlns:a16="http://schemas.microsoft.com/office/drawing/2014/main" id="{ED550AED-C613-6CE0-6D5C-8641FBDAA15D}"/>
              </a:ext>
            </a:extLst>
          </p:cNvPr>
          <p:cNvSpPr txBox="1"/>
          <p:nvPr/>
        </p:nvSpPr>
        <p:spPr>
          <a:xfrm>
            <a:off x="13275378" y="2924496"/>
            <a:ext cx="3859024" cy="432811"/>
          </a:xfrm>
          <a:prstGeom prst="rect">
            <a:avLst/>
          </a:prstGeom>
        </p:spPr>
        <p:txBody>
          <a:bodyPr wrap="square" lIns="0" tIns="0" rIns="0" bIns="0" rtlCol="0" anchor="t">
            <a:spAutoFit/>
          </a:bodyPr>
          <a:lstStyle/>
          <a:p>
            <a:pPr algn="r" rtl="1">
              <a:lnSpc>
                <a:spcPts val="2879"/>
              </a:lnSpc>
            </a:pPr>
            <a:r>
              <a:rPr lang="ar-EG" sz="40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مستوى أداء لا مستوى موضعة</a:t>
            </a:r>
          </a:p>
        </p:txBody>
      </p:sp>
      <p:sp>
        <p:nvSpPr>
          <p:cNvPr id="47" name="TextBox 31">
            <a:extLst>
              <a:ext uri="{FF2B5EF4-FFF2-40B4-BE49-F238E27FC236}">
                <a16:creationId xmlns:a16="http://schemas.microsoft.com/office/drawing/2014/main" id="{8A8A9A57-E710-F656-9AC1-427692578ABB}"/>
              </a:ext>
            </a:extLst>
          </p:cNvPr>
          <p:cNvSpPr txBox="1"/>
          <p:nvPr/>
        </p:nvSpPr>
        <p:spPr>
          <a:xfrm>
            <a:off x="5181600" y="3557797"/>
            <a:ext cx="7086600" cy="4431983"/>
          </a:xfrm>
          <a:prstGeom prst="rect">
            <a:avLst/>
          </a:prstGeom>
        </p:spPr>
        <p:txBody>
          <a:bodyPr wrap="square" lIns="0" tIns="0" rIns="0" bIns="0" rtlCol="0" anchor="t">
            <a:spAutoFit/>
          </a:bodyPr>
          <a:lstStyle/>
          <a:p>
            <a:pPr algn="just" rtl="1"/>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يوجه المتعلم إلى قراءة سؤالي الفهم والإجابة عنهما مهما كانت نتيجة سؤال الأقصوصة؛</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شريطة </a:t>
            </a:r>
            <a:r>
              <a:rPr lang="ar-MA" sz="4800" dirty="0" err="1">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موضعته</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في مستوى فقرة.</a:t>
            </a:r>
          </a:p>
          <a:p>
            <a:pPr algn="just" rtl="1"/>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إذا لم يتوفق في اختيار الإجابة السليمة عن السؤالين أو عن أحدهما، يسجل المتعلم في أعلى مستوى توفق فيه: فقرة/ أقصوصة.</a:t>
            </a:r>
          </a:p>
        </p:txBody>
      </p:sp>
      <p:sp>
        <p:nvSpPr>
          <p:cNvPr id="48" name="TextBox 32">
            <a:extLst>
              <a:ext uri="{FF2B5EF4-FFF2-40B4-BE49-F238E27FC236}">
                <a16:creationId xmlns:a16="http://schemas.microsoft.com/office/drawing/2014/main" id="{7B51A862-0E07-7E24-3448-4CE045A2DB88}"/>
              </a:ext>
            </a:extLst>
          </p:cNvPr>
          <p:cNvSpPr txBox="1"/>
          <p:nvPr/>
        </p:nvSpPr>
        <p:spPr>
          <a:xfrm>
            <a:off x="902716" y="3743256"/>
            <a:ext cx="3573937" cy="3693319"/>
          </a:xfrm>
          <a:prstGeom prst="rect">
            <a:avLst/>
          </a:prstGeom>
        </p:spPr>
        <p:txBody>
          <a:bodyPr wrap="square" lIns="0" tIns="0" rIns="0" bIns="0" rtlCol="0" anchor="t">
            <a:spAutoFit/>
          </a:bodyPr>
          <a:lstStyle/>
          <a:p>
            <a:pPr algn="ctr" rtl="1"/>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يمنح للمتعلم امتياز الأداء</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ctr" rtl="1"/>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ي</a:t>
            </a:r>
            <a:r>
              <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وفر معطيات ستستثمر لاحقا في تتبع تطور أداء المتعلمين في </a:t>
            </a:r>
            <a:r>
              <a:rPr lang="ar-MA"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الفهم.</a:t>
            </a:r>
            <a:endParaRPr lang="ar-EG" sz="48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9" name="TextBox 33">
            <a:extLst>
              <a:ext uri="{FF2B5EF4-FFF2-40B4-BE49-F238E27FC236}">
                <a16:creationId xmlns:a16="http://schemas.microsoft.com/office/drawing/2014/main" id="{2C51AE71-82AB-188C-0CEF-82FD48359244}"/>
              </a:ext>
            </a:extLst>
          </p:cNvPr>
          <p:cNvSpPr txBox="1"/>
          <p:nvPr/>
        </p:nvSpPr>
        <p:spPr>
          <a:xfrm>
            <a:off x="1552528" y="8527427"/>
            <a:ext cx="15734845" cy="402033"/>
          </a:xfrm>
          <a:prstGeom prst="rect">
            <a:avLst/>
          </a:prstGeom>
        </p:spPr>
        <p:txBody>
          <a:bodyPr wrap="square" lIns="0" tIns="0" rIns="0" bIns="0" rtlCol="0" anchor="t">
            <a:spAutoFit/>
          </a:bodyPr>
          <a:lstStyle/>
          <a:p>
            <a:pPr algn="ctr" rtl="1">
              <a:lnSpc>
                <a:spcPts val="2879"/>
              </a:lnSpc>
            </a:pPr>
            <a:r>
              <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يتضمن سؤال الفهم سؤالين للفهم الضمني حول الأقصوصة المقروءة بصيغة الاختيار من متعدد (أربعة اختيارات لكل سؤال)</a:t>
            </a:r>
            <a:r>
              <a:rPr lang="ar-MA"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a:t>
            </a:r>
            <a:endParaRPr lang="ar-EG" sz="32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 name="Rectangle 1">
            <a:extLst>
              <a:ext uri="{FF2B5EF4-FFF2-40B4-BE49-F238E27FC236}">
                <a16:creationId xmlns:a16="http://schemas.microsoft.com/office/drawing/2014/main" id="{B063602D-04C3-00FC-4BD2-64E8134C93F7}"/>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1" name="Freeform 22">
            <a:extLst>
              <a:ext uri="{FF2B5EF4-FFF2-40B4-BE49-F238E27FC236}">
                <a16:creationId xmlns:a16="http://schemas.microsoft.com/office/drawing/2014/main" id="{31FBFBDA-3519-4181-E555-8C5044B2C7ED}"/>
              </a:ext>
            </a:extLst>
          </p:cNvPr>
          <p:cNvSpPr/>
          <p:nvPr/>
        </p:nvSpPr>
        <p:spPr>
          <a:xfrm rot="-10800000">
            <a:off x="12766279" y="387315"/>
            <a:ext cx="54864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4" name="TextBox 34">
            <a:extLst>
              <a:ext uri="{FF2B5EF4-FFF2-40B4-BE49-F238E27FC236}">
                <a16:creationId xmlns:a16="http://schemas.microsoft.com/office/drawing/2014/main" id="{B7B4B24C-A44F-C567-FE24-08BB82B83094}"/>
              </a:ext>
            </a:extLst>
          </p:cNvPr>
          <p:cNvSpPr txBox="1"/>
          <p:nvPr/>
        </p:nvSpPr>
        <p:spPr>
          <a:xfrm>
            <a:off x="13025901" y="1106118"/>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توصيف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TextBox 24">
            <a:extLst>
              <a:ext uri="{FF2B5EF4-FFF2-40B4-BE49-F238E27FC236}">
                <a16:creationId xmlns:a16="http://schemas.microsoft.com/office/drawing/2014/main" id="{7E78BC5D-4B56-134C-5B4B-CB44FD798E2B}"/>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2" name="Freeform 10">
            <a:extLst>
              <a:ext uri="{FF2B5EF4-FFF2-40B4-BE49-F238E27FC236}">
                <a16:creationId xmlns:a16="http://schemas.microsoft.com/office/drawing/2014/main" id="{DE69A867-D5EF-7F86-5F34-36340C8E6C19}"/>
              </a:ext>
            </a:extLst>
          </p:cNvPr>
          <p:cNvSpPr/>
          <p:nvPr/>
        </p:nvSpPr>
        <p:spPr>
          <a:xfrm>
            <a:off x="902716" y="1050582"/>
            <a:ext cx="3491407" cy="1100294"/>
          </a:xfrm>
          <a:custGeom>
            <a:avLst/>
            <a:gdLst/>
            <a:ahLst/>
            <a:cxnLst/>
            <a:rect l="l" t="t" r="r" b="b"/>
            <a:pathLst>
              <a:path w="3202922" h="1177074">
                <a:moveTo>
                  <a:pt x="0" y="0"/>
                </a:moveTo>
                <a:lnTo>
                  <a:pt x="3202922" y="0"/>
                </a:lnTo>
                <a:lnTo>
                  <a:pt x="3202922" y="1177074"/>
                </a:lnTo>
                <a:lnTo>
                  <a:pt x="0" y="1177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3" name="TextBox 4">
            <a:extLst>
              <a:ext uri="{FF2B5EF4-FFF2-40B4-BE49-F238E27FC236}">
                <a16:creationId xmlns:a16="http://schemas.microsoft.com/office/drawing/2014/main" id="{3FA1E272-63EF-EACA-6D40-D33A26521295}"/>
              </a:ext>
            </a:extLst>
          </p:cNvPr>
          <p:cNvSpPr txBox="1"/>
          <p:nvPr/>
        </p:nvSpPr>
        <p:spPr>
          <a:xfrm>
            <a:off x="1039227" y="1245885"/>
            <a:ext cx="3124201" cy="64633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rPr>
              <a:t>سؤال</a:t>
            </a:r>
            <a:r>
              <a:rPr kumimoji="0" lang="ar-MA" sz="3600" b="1" u="none" strike="noStrike" kern="1200" cap="none" spc="0" normalizeH="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الفهم (3 إلى 6)</a:t>
            </a:r>
            <a:endParaRPr kumimoji="0" lang="ar-MA" sz="4800" b="1" u="none" strike="noStrike" kern="1200" cap="none" spc="0" normalizeH="0" baseline="0" noProof="0" dirty="0">
              <a:ln>
                <a:noFill/>
              </a:ln>
              <a:solidFill>
                <a:schemeClr val="bg1"/>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05018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1298C-5F7B-FC2F-A5F9-4396F90B975D}"/>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7192690B-1A8B-D4D2-7E60-4F4501BDAC57}"/>
              </a:ext>
            </a:extLst>
          </p:cNvPr>
          <p:cNvSpPr/>
          <p:nvPr/>
        </p:nvSpPr>
        <p:spPr>
          <a:xfrm>
            <a:off x="-152400" y="-73461"/>
            <a:ext cx="18669000" cy="173501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grpSp>
        <p:nvGrpSpPr>
          <p:cNvPr id="3" name="Group 3">
            <a:extLst>
              <a:ext uri="{FF2B5EF4-FFF2-40B4-BE49-F238E27FC236}">
                <a16:creationId xmlns:a16="http://schemas.microsoft.com/office/drawing/2014/main" id="{ED230264-71A8-A0CE-B20C-2F7FEBD0A645}"/>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842EBAC5-CBB4-3FAE-1960-350620B57363}"/>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67669B8B-44D1-A5D4-049E-4410486C183D}"/>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40372AF2-9112-8E89-3526-9332B2F27E31}"/>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2"/>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67B0D753-E60D-FAFB-1854-9D7F702DF2AA}"/>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BD4AFC95-4A14-BDF5-5499-486C11B3B0C1}"/>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 name="Group 11">
            <a:extLst>
              <a:ext uri="{FF2B5EF4-FFF2-40B4-BE49-F238E27FC236}">
                <a16:creationId xmlns:a16="http://schemas.microsoft.com/office/drawing/2014/main" id="{ED383D50-0DFD-CDCD-91CC-21EFB90B5D30}"/>
              </a:ext>
            </a:extLst>
          </p:cNvPr>
          <p:cNvGrpSpPr/>
          <p:nvPr/>
        </p:nvGrpSpPr>
        <p:grpSpPr>
          <a:xfrm rot="-5400000">
            <a:off x="8286371" y="1192835"/>
            <a:ext cx="3753343" cy="9260634"/>
            <a:chOff x="0" y="-862686"/>
            <a:chExt cx="779280" cy="1612191"/>
          </a:xfrm>
        </p:grpSpPr>
        <p:sp>
          <p:nvSpPr>
            <p:cNvPr id="9" name="Freeform 12">
              <a:extLst>
                <a:ext uri="{FF2B5EF4-FFF2-40B4-BE49-F238E27FC236}">
                  <a16:creationId xmlns:a16="http://schemas.microsoft.com/office/drawing/2014/main" id="{5B93712D-825C-B101-3A70-3D37D8335DC2}"/>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marL="0" algn="r" defTabSz="914400" rtl="1" eaLnBrk="1" latinLnBrk="0" hangingPunct="1"/>
              <a:endParaRPr lang="fr-FR" dirty="0"/>
            </a:p>
          </p:txBody>
        </p:sp>
        <p:sp>
          <p:nvSpPr>
            <p:cNvPr id="10" name="TextBox 13">
              <a:extLst>
                <a:ext uri="{FF2B5EF4-FFF2-40B4-BE49-F238E27FC236}">
                  <a16:creationId xmlns:a16="http://schemas.microsoft.com/office/drawing/2014/main" id="{F7E89FF8-D0F5-A89F-6173-0FC3A06018CA}"/>
                </a:ext>
              </a:extLst>
            </p:cNvPr>
            <p:cNvSpPr txBox="1"/>
            <p:nvPr/>
          </p:nvSpPr>
          <p:spPr>
            <a:xfrm>
              <a:off x="127000" y="-38100"/>
              <a:ext cx="525280" cy="787604"/>
            </a:xfrm>
            <a:prstGeom prst="rect">
              <a:avLst/>
            </a:prstGeom>
          </p:spPr>
          <p:txBody>
            <a:bodyPr lIns="50800" tIns="50800" rIns="50800" bIns="50800" rtlCol="0" anchor="ctr"/>
            <a:lstStyle/>
            <a:p>
              <a:pPr marL="0" lvl="0" indent="0" algn="ctr" defTabSz="914400" rtl="0" eaLnBrk="1" latinLnBrk="0" hangingPunct="1">
                <a:lnSpc>
                  <a:spcPts val="2520"/>
                </a:lnSpc>
                <a:spcBef>
                  <a:spcPct val="0"/>
                </a:spcBef>
              </a:pPr>
              <a:endParaRPr/>
            </a:p>
          </p:txBody>
        </p:sp>
      </p:grpSp>
      <p:sp>
        <p:nvSpPr>
          <p:cNvPr id="25" name="TextBox 4">
            <a:extLst>
              <a:ext uri="{FF2B5EF4-FFF2-40B4-BE49-F238E27FC236}">
                <a16:creationId xmlns:a16="http://schemas.microsoft.com/office/drawing/2014/main" id="{086ED91B-2F0B-F5A8-42F9-29815F301601}"/>
              </a:ext>
            </a:extLst>
          </p:cNvPr>
          <p:cNvSpPr txBox="1"/>
          <p:nvPr/>
        </p:nvSpPr>
        <p:spPr>
          <a:xfrm>
            <a:off x="7983384" y="4501013"/>
            <a:ext cx="6178057"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8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رائز الموضعة في </a:t>
            </a:r>
            <a:r>
              <a:rPr lang="ar-MA" sz="8000" b="1" dirty="0">
                <a:latin typeface="Microsoft Uighur" panose="02000000000000000000" pitchFamily="2" charset="-78"/>
                <a:ea typeface="Calibri" panose="020F0502020204030204" pitchFamily="34" charset="0"/>
                <a:cs typeface="Microsoft Uighur" panose="02000000000000000000" pitchFamily="2" charset="-78"/>
              </a:rPr>
              <a:t>اللغة الفرنسية</a:t>
            </a:r>
            <a:endParaRPr kumimoji="0" lang="ar-MA" sz="115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2" name="Groupe 11">
            <a:extLst>
              <a:ext uri="{FF2B5EF4-FFF2-40B4-BE49-F238E27FC236}">
                <a16:creationId xmlns:a16="http://schemas.microsoft.com/office/drawing/2014/main" id="{6BCAF8CE-AAE4-E88F-4E4C-C10FCB227487}"/>
              </a:ext>
            </a:extLst>
          </p:cNvPr>
          <p:cNvGrpSpPr/>
          <p:nvPr/>
        </p:nvGrpSpPr>
        <p:grpSpPr>
          <a:xfrm>
            <a:off x="4225664" y="4420837"/>
            <a:ext cx="2786063" cy="2761684"/>
            <a:chOff x="7293119" y="4479845"/>
            <a:chExt cx="3527564" cy="3496697"/>
          </a:xfrm>
        </p:grpSpPr>
        <p:sp>
          <p:nvSpPr>
            <p:cNvPr id="13" name="Freeform 29">
              <a:extLst>
                <a:ext uri="{FF2B5EF4-FFF2-40B4-BE49-F238E27FC236}">
                  <a16:creationId xmlns:a16="http://schemas.microsoft.com/office/drawing/2014/main" id="{4F16FF1D-3C72-13D4-1A05-C800219A3038}"/>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marL="0" algn="r" defTabSz="914400" rtl="1" eaLnBrk="1" latinLnBrk="0" hangingPunct="1"/>
              <a:endParaRPr lang="fr-FR" dirty="0"/>
            </a:p>
          </p:txBody>
        </p:sp>
        <p:grpSp>
          <p:nvGrpSpPr>
            <p:cNvPr id="14" name="Group 30">
              <a:extLst>
                <a:ext uri="{FF2B5EF4-FFF2-40B4-BE49-F238E27FC236}">
                  <a16:creationId xmlns:a16="http://schemas.microsoft.com/office/drawing/2014/main" id="{E0594C55-4566-4158-C8DF-46517A574C1C}"/>
                </a:ext>
              </a:extLst>
            </p:cNvPr>
            <p:cNvGrpSpPr/>
            <p:nvPr/>
          </p:nvGrpSpPr>
          <p:grpSpPr>
            <a:xfrm rot="2700000">
              <a:off x="7643208" y="4655736"/>
              <a:ext cx="3095317" cy="3055540"/>
              <a:chOff x="0" y="0"/>
              <a:chExt cx="789508" cy="779362"/>
            </a:xfrm>
          </p:grpSpPr>
          <p:sp>
            <p:nvSpPr>
              <p:cNvPr id="15" name="Freeform 31">
                <a:extLst>
                  <a:ext uri="{FF2B5EF4-FFF2-40B4-BE49-F238E27FC236}">
                    <a16:creationId xmlns:a16="http://schemas.microsoft.com/office/drawing/2014/main" id="{733A1BC8-31E5-40EC-7D2E-CB64F8FA5324}"/>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l" defTabSz="914400" rtl="0" eaLnBrk="1" latinLnBrk="0" hangingPunct="1"/>
                <a:endParaRPr lang="fr-FR"/>
              </a:p>
            </p:txBody>
          </p:sp>
          <p:sp>
            <p:nvSpPr>
              <p:cNvPr id="16" name="TextBox 32">
                <a:extLst>
                  <a:ext uri="{FF2B5EF4-FFF2-40B4-BE49-F238E27FC236}">
                    <a16:creationId xmlns:a16="http://schemas.microsoft.com/office/drawing/2014/main" id="{D303E6BE-2113-20E2-999A-6646EAF4CD59}"/>
                  </a:ext>
                </a:extLst>
              </p:cNvPr>
              <p:cNvSpPr txBox="1"/>
              <p:nvPr/>
            </p:nvSpPr>
            <p:spPr>
              <a:xfrm>
                <a:off x="0" y="-57150"/>
                <a:ext cx="789508" cy="836512"/>
              </a:xfrm>
              <a:prstGeom prst="rect">
                <a:avLst/>
              </a:prstGeom>
            </p:spPr>
            <p:txBody>
              <a:bodyPr lIns="50800" tIns="50800" rIns="50800" bIns="50800" rtlCol="0" anchor="ctr"/>
              <a:lstStyle/>
              <a:p>
                <a:pPr marL="0" algn="ctr" defTabSz="914400" rtl="0" eaLnBrk="1" latinLnBrk="0" hangingPunct="1">
                  <a:lnSpc>
                    <a:spcPts val="3500"/>
                  </a:lnSpc>
                </a:pPr>
                <a:endParaRPr/>
              </a:p>
            </p:txBody>
          </p:sp>
        </p:grpSp>
      </p:grpSp>
      <p:sp>
        <p:nvSpPr>
          <p:cNvPr id="17" name="Freeform 4">
            <a:extLst>
              <a:ext uri="{FF2B5EF4-FFF2-40B4-BE49-F238E27FC236}">
                <a16:creationId xmlns:a16="http://schemas.microsoft.com/office/drawing/2014/main" id="{EC2F8BE9-1BAD-3085-B304-363052BE0585}"/>
              </a:ext>
            </a:extLst>
          </p:cNvPr>
          <p:cNvSpPr/>
          <p:nvPr/>
        </p:nvSpPr>
        <p:spPr>
          <a:xfrm>
            <a:off x="5194276" y="5125689"/>
            <a:ext cx="1246639" cy="1156258"/>
          </a:xfrm>
          <a:custGeom>
            <a:avLst/>
            <a:gdLst/>
            <a:ahLst/>
            <a:cxnLst/>
            <a:rect l="l" t="t" r="r" b="b"/>
            <a:pathLst>
              <a:path w="4436442" h="4114800">
                <a:moveTo>
                  <a:pt x="0" y="0"/>
                </a:moveTo>
                <a:lnTo>
                  <a:pt x="4436442" y="0"/>
                </a:lnTo>
                <a:lnTo>
                  <a:pt x="4436442"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477363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FBA4C-B427-D768-0B6E-6539EF27C028}"/>
            </a:ext>
          </a:extLst>
        </p:cNvPr>
        <p:cNvGrpSpPr/>
        <p:nvPr/>
      </p:nvGrpSpPr>
      <p:grpSpPr>
        <a:xfrm>
          <a:off x="0" y="0"/>
          <a:ext cx="0" cy="0"/>
          <a:chOff x="0" y="0"/>
          <a:chExt cx="0" cy="0"/>
        </a:xfrm>
      </p:grpSpPr>
      <p:grpSp>
        <p:nvGrpSpPr>
          <p:cNvPr id="61" name="Groupe 60">
            <a:extLst>
              <a:ext uri="{FF2B5EF4-FFF2-40B4-BE49-F238E27FC236}">
                <a16:creationId xmlns:a16="http://schemas.microsoft.com/office/drawing/2014/main" id="{867B5CEC-AB02-0039-2E0A-2B9485E5FF16}"/>
              </a:ext>
            </a:extLst>
          </p:cNvPr>
          <p:cNvGrpSpPr/>
          <p:nvPr/>
        </p:nvGrpSpPr>
        <p:grpSpPr>
          <a:xfrm>
            <a:off x="411197" y="5693585"/>
            <a:ext cx="3492291" cy="3461733"/>
            <a:chOff x="7293119" y="4479845"/>
            <a:chExt cx="3527564" cy="3496697"/>
          </a:xfrm>
        </p:grpSpPr>
        <p:sp>
          <p:nvSpPr>
            <p:cNvPr id="62" name="Freeform 29">
              <a:extLst>
                <a:ext uri="{FF2B5EF4-FFF2-40B4-BE49-F238E27FC236}">
                  <a16:creationId xmlns:a16="http://schemas.microsoft.com/office/drawing/2014/main" id="{A6AB4B8E-8455-C5B6-FA3C-A2F09B1FA8D0}"/>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63" name="Group 30">
              <a:extLst>
                <a:ext uri="{FF2B5EF4-FFF2-40B4-BE49-F238E27FC236}">
                  <a16:creationId xmlns:a16="http://schemas.microsoft.com/office/drawing/2014/main" id="{E61097BC-1CDD-6A9E-49FA-75A82B07A857}"/>
                </a:ext>
              </a:extLst>
            </p:cNvPr>
            <p:cNvGrpSpPr/>
            <p:nvPr/>
          </p:nvGrpSpPr>
          <p:grpSpPr>
            <a:xfrm rot="2700000">
              <a:off x="7643208" y="4655736"/>
              <a:ext cx="3095317" cy="3055540"/>
              <a:chOff x="0" y="0"/>
              <a:chExt cx="789508" cy="779362"/>
            </a:xfrm>
          </p:grpSpPr>
          <p:sp>
            <p:nvSpPr>
              <p:cNvPr id="64" name="Freeform 31">
                <a:extLst>
                  <a:ext uri="{FF2B5EF4-FFF2-40B4-BE49-F238E27FC236}">
                    <a16:creationId xmlns:a16="http://schemas.microsoft.com/office/drawing/2014/main" id="{866E849F-3529-16C7-FE9C-D51484D9D275}"/>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F1C6AF"/>
              </a:solidFill>
            </p:spPr>
            <p:txBody>
              <a:bodyPr/>
              <a:lstStyle/>
              <a:p>
                <a:pPr marL="0" algn="r" defTabSz="914400" rtl="1" eaLnBrk="1" latinLnBrk="0" hangingPunct="1"/>
                <a:endParaRPr lang="fr-FR"/>
              </a:p>
            </p:txBody>
          </p:sp>
          <p:sp>
            <p:nvSpPr>
              <p:cNvPr id="65" name="TextBox 32">
                <a:extLst>
                  <a:ext uri="{FF2B5EF4-FFF2-40B4-BE49-F238E27FC236}">
                    <a16:creationId xmlns:a16="http://schemas.microsoft.com/office/drawing/2014/main" id="{EFBCA7A0-F4FA-2A6B-1073-766B6F4C20E1}"/>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sp>
        <p:nvSpPr>
          <p:cNvPr id="32" name="TextBox 30"/>
          <p:cNvSpPr txBox="1"/>
          <p:nvPr/>
        </p:nvSpPr>
        <p:spPr>
          <a:xfrm>
            <a:off x="713581" y="7073007"/>
            <a:ext cx="3304313" cy="503984"/>
          </a:xfrm>
          <a:prstGeom prst="rect">
            <a:avLst/>
          </a:prstGeom>
        </p:spPr>
        <p:txBody>
          <a:bodyPr wrap="square"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COMPRÉHENSION</a:t>
            </a:r>
          </a:p>
        </p:txBody>
      </p:sp>
      <p:grpSp>
        <p:nvGrpSpPr>
          <p:cNvPr id="15" name="Groupe 14">
            <a:extLst>
              <a:ext uri="{FF2B5EF4-FFF2-40B4-BE49-F238E27FC236}">
                <a16:creationId xmlns:a16="http://schemas.microsoft.com/office/drawing/2014/main" id="{59B69F5F-3554-1B0B-5E7B-6488ECF965A8}"/>
              </a:ext>
            </a:extLst>
          </p:cNvPr>
          <p:cNvGrpSpPr/>
          <p:nvPr/>
        </p:nvGrpSpPr>
        <p:grpSpPr>
          <a:xfrm>
            <a:off x="5840370" y="6883425"/>
            <a:ext cx="2598463" cy="2549891"/>
            <a:chOff x="7293119" y="4479845"/>
            <a:chExt cx="3527564" cy="3496697"/>
          </a:xfrm>
        </p:grpSpPr>
        <p:sp>
          <p:nvSpPr>
            <p:cNvPr id="16" name="Freeform 29">
              <a:extLst>
                <a:ext uri="{FF2B5EF4-FFF2-40B4-BE49-F238E27FC236}">
                  <a16:creationId xmlns:a16="http://schemas.microsoft.com/office/drawing/2014/main" id="{67EAD05F-297B-0DCC-C81D-7F8DE44ED5B1}"/>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17" name="Group 30">
              <a:extLst>
                <a:ext uri="{FF2B5EF4-FFF2-40B4-BE49-F238E27FC236}">
                  <a16:creationId xmlns:a16="http://schemas.microsoft.com/office/drawing/2014/main" id="{11B1A88A-A24F-6EC9-7A61-3B4B682FE7D1}"/>
                </a:ext>
              </a:extLst>
            </p:cNvPr>
            <p:cNvGrpSpPr/>
            <p:nvPr/>
          </p:nvGrpSpPr>
          <p:grpSpPr>
            <a:xfrm rot="2700000">
              <a:off x="7643208" y="4655736"/>
              <a:ext cx="3095317" cy="3055540"/>
              <a:chOff x="0" y="0"/>
              <a:chExt cx="789508" cy="779362"/>
            </a:xfrm>
          </p:grpSpPr>
          <p:sp>
            <p:nvSpPr>
              <p:cNvPr id="18" name="Freeform 31">
                <a:extLst>
                  <a:ext uri="{FF2B5EF4-FFF2-40B4-BE49-F238E27FC236}">
                    <a16:creationId xmlns:a16="http://schemas.microsoft.com/office/drawing/2014/main" id="{6DCC8C33-ECFA-4F88-8825-358C6210BAD2}"/>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19" name="TextBox 32">
                <a:extLst>
                  <a:ext uri="{FF2B5EF4-FFF2-40B4-BE49-F238E27FC236}">
                    <a16:creationId xmlns:a16="http://schemas.microsoft.com/office/drawing/2014/main" id="{AF3726E6-54A2-F493-DFDE-8D80B89CF321}"/>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20" name="Groupe 19">
            <a:extLst>
              <a:ext uri="{FF2B5EF4-FFF2-40B4-BE49-F238E27FC236}">
                <a16:creationId xmlns:a16="http://schemas.microsoft.com/office/drawing/2014/main" id="{9ACE024D-1D89-F514-1722-01767FE405E0}"/>
              </a:ext>
            </a:extLst>
          </p:cNvPr>
          <p:cNvGrpSpPr/>
          <p:nvPr/>
        </p:nvGrpSpPr>
        <p:grpSpPr>
          <a:xfrm>
            <a:off x="5780574" y="3238634"/>
            <a:ext cx="2598463" cy="2549891"/>
            <a:chOff x="7293119" y="4479845"/>
            <a:chExt cx="3527564" cy="3496697"/>
          </a:xfrm>
        </p:grpSpPr>
        <p:sp>
          <p:nvSpPr>
            <p:cNvPr id="21" name="Freeform 29">
              <a:extLst>
                <a:ext uri="{FF2B5EF4-FFF2-40B4-BE49-F238E27FC236}">
                  <a16:creationId xmlns:a16="http://schemas.microsoft.com/office/drawing/2014/main" id="{CF4B0140-41E6-5192-D84A-47B592C90ACA}"/>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33" name="Group 30">
              <a:extLst>
                <a:ext uri="{FF2B5EF4-FFF2-40B4-BE49-F238E27FC236}">
                  <a16:creationId xmlns:a16="http://schemas.microsoft.com/office/drawing/2014/main" id="{BCDDE874-6734-0D8C-CA4C-8C93F5ED5D58}"/>
                </a:ext>
              </a:extLst>
            </p:cNvPr>
            <p:cNvGrpSpPr/>
            <p:nvPr/>
          </p:nvGrpSpPr>
          <p:grpSpPr>
            <a:xfrm rot="2700000">
              <a:off x="7643208" y="4655736"/>
              <a:ext cx="3095317" cy="3055540"/>
              <a:chOff x="0" y="0"/>
              <a:chExt cx="789508" cy="779362"/>
            </a:xfrm>
          </p:grpSpPr>
          <p:sp>
            <p:nvSpPr>
              <p:cNvPr id="34" name="Freeform 31">
                <a:extLst>
                  <a:ext uri="{FF2B5EF4-FFF2-40B4-BE49-F238E27FC236}">
                    <a16:creationId xmlns:a16="http://schemas.microsoft.com/office/drawing/2014/main" id="{98B32DAE-EFA5-96AF-C8E2-CD1410A8FE67}"/>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35" name="TextBox 32">
                <a:extLst>
                  <a:ext uri="{FF2B5EF4-FFF2-40B4-BE49-F238E27FC236}">
                    <a16:creationId xmlns:a16="http://schemas.microsoft.com/office/drawing/2014/main" id="{30AD522E-121B-2C2A-3D91-5332F7B5D1A5}"/>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36" name="Groupe 35">
            <a:extLst>
              <a:ext uri="{FF2B5EF4-FFF2-40B4-BE49-F238E27FC236}">
                <a16:creationId xmlns:a16="http://schemas.microsoft.com/office/drawing/2014/main" id="{72E2A8A4-F752-D5A9-94E7-1ACCE7AFB1AB}"/>
              </a:ext>
            </a:extLst>
          </p:cNvPr>
          <p:cNvGrpSpPr/>
          <p:nvPr/>
        </p:nvGrpSpPr>
        <p:grpSpPr>
          <a:xfrm>
            <a:off x="10366414" y="6711774"/>
            <a:ext cx="2598463" cy="2549891"/>
            <a:chOff x="7293119" y="4479845"/>
            <a:chExt cx="3527564" cy="3496697"/>
          </a:xfrm>
        </p:grpSpPr>
        <p:sp>
          <p:nvSpPr>
            <p:cNvPr id="37" name="Freeform 29">
              <a:extLst>
                <a:ext uri="{FF2B5EF4-FFF2-40B4-BE49-F238E27FC236}">
                  <a16:creationId xmlns:a16="http://schemas.microsoft.com/office/drawing/2014/main" id="{F0A17EB5-256A-852A-8F77-198DF21F3A7A}"/>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38" name="Group 30">
              <a:extLst>
                <a:ext uri="{FF2B5EF4-FFF2-40B4-BE49-F238E27FC236}">
                  <a16:creationId xmlns:a16="http://schemas.microsoft.com/office/drawing/2014/main" id="{1A09D5E7-43D7-D10A-FD77-DC688AB480AF}"/>
                </a:ext>
              </a:extLst>
            </p:cNvPr>
            <p:cNvGrpSpPr/>
            <p:nvPr/>
          </p:nvGrpSpPr>
          <p:grpSpPr>
            <a:xfrm rot="2700000">
              <a:off x="7643208" y="4655736"/>
              <a:ext cx="3095317" cy="3055540"/>
              <a:chOff x="0" y="0"/>
              <a:chExt cx="789508" cy="779362"/>
            </a:xfrm>
          </p:grpSpPr>
          <p:sp>
            <p:nvSpPr>
              <p:cNvPr id="39" name="Freeform 31">
                <a:extLst>
                  <a:ext uri="{FF2B5EF4-FFF2-40B4-BE49-F238E27FC236}">
                    <a16:creationId xmlns:a16="http://schemas.microsoft.com/office/drawing/2014/main" id="{A7E1A671-2DFF-7336-2C40-8939223B1839}"/>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40" name="TextBox 32">
                <a:extLst>
                  <a:ext uri="{FF2B5EF4-FFF2-40B4-BE49-F238E27FC236}">
                    <a16:creationId xmlns:a16="http://schemas.microsoft.com/office/drawing/2014/main" id="{4283FF1B-482A-6E95-AD60-01C19076C25B}"/>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41" name="Groupe 40">
            <a:extLst>
              <a:ext uri="{FF2B5EF4-FFF2-40B4-BE49-F238E27FC236}">
                <a16:creationId xmlns:a16="http://schemas.microsoft.com/office/drawing/2014/main" id="{FEC2C962-460E-9CAF-25EB-2AD595841F92}"/>
              </a:ext>
            </a:extLst>
          </p:cNvPr>
          <p:cNvGrpSpPr/>
          <p:nvPr/>
        </p:nvGrpSpPr>
        <p:grpSpPr>
          <a:xfrm>
            <a:off x="10385609" y="3143174"/>
            <a:ext cx="2598463" cy="2549891"/>
            <a:chOff x="7293119" y="4479845"/>
            <a:chExt cx="3527564" cy="3496697"/>
          </a:xfrm>
        </p:grpSpPr>
        <p:sp>
          <p:nvSpPr>
            <p:cNvPr id="42" name="Freeform 29">
              <a:extLst>
                <a:ext uri="{FF2B5EF4-FFF2-40B4-BE49-F238E27FC236}">
                  <a16:creationId xmlns:a16="http://schemas.microsoft.com/office/drawing/2014/main" id="{D4649DA3-86CF-886E-FA29-345CA4B11FEC}"/>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43" name="Group 30">
              <a:extLst>
                <a:ext uri="{FF2B5EF4-FFF2-40B4-BE49-F238E27FC236}">
                  <a16:creationId xmlns:a16="http://schemas.microsoft.com/office/drawing/2014/main" id="{88DD849B-15E2-A40F-0D94-2966572EC0E1}"/>
                </a:ext>
              </a:extLst>
            </p:cNvPr>
            <p:cNvGrpSpPr/>
            <p:nvPr/>
          </p:nvGrpSpPr>
          <p:grpSpPr>
            <a:xfrm rot="2700000">
              <a:off x="7643208" y="4655736"/>
              <a:ext cx="3095317" cy="3055540"/>
              <a:chOff x="0" y="0"/>
              <a:chExt cx="789508" cy="779362"/>
            </a:xfrm>
          </p:grpSpPr>
          <p:sp>
            <p:nvSpPr>
              <p:cNvPr id="44" name="Freeform 31">
                <a:extLst>
                  <a:ext uri="{FF2B5EF4-FFF2-40B4-BE49-F238E27FC236}">
                    <a16:creationId xmlns:a16="http://schemas.microsoft.com/office/drawing/2014/main" id="{AC98D5BC-C536-1F0A-A39A-175643D6147D}"/>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45" name="TextBox 32">
                <a:extLst>
                  <a:ext uri="{FF2B5EF4-FFF2-40B4-BE49-F238E27FC236}">
                    <a16:creationId xmlns:a16="http://schemas.microsoft.com/office/drawing/2014/main" id="{6344D077-EF31-D71B-D3BF-7C22CCDA882F}"/>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46" name="Groupe 45">
            <a:extLst>
              <a:ext uri="{FF2B5EF4-FFF2-40B4-BE49-F238E27FC236}">
                <a16:creationId xmlns:a16="http://schemas.microsoft.com/office/drawing/2014/main" id="{8FFFBCEB-1C22-4937-5AD8-7F196D877EB3}"/>
              </a:ext>
            </a:extLst>
          </p:cNvPr>
          <p:cNvGrpSpPr/>
          <p:nvPr/>
        </p:nvGrpSpPr>
        <p:grpSpPr>
          <a:xfrm>
            <a:off x="14669093" y="6780254"/>
            <a:ext cx="2598463" cy="2549891"/>
            <a:chOff x="7293119" y="4479845"/>
            <a:chExt cx="3527564" cy="3496697"/>
          </a:xfrm>
        </p:grpSpPr>
        <p:sp>
          <p:nvSpPr>
            <p:cNvPr id="47" name="Freeform 29">
              <a:extLst>
                <a:ext uri="{FF2B5EF4-FFF2-40B4-BE49-F238E27FC236}">
                  <a16:creationId xmlns:a16="http://schemas.microsoft.com/office/drawing/2014/main" id="{58370BB8-AD0E-49C9-6446-77E0ED8A3517}"/>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48" name="Group 30">
              <a:extLst>
                <a:ext uri="{FF2B5EF4-FFF2-40B4-BE49-F238E27FC236}">
                  <a16:creationId xmlns:a16="http://schemas.microsoft.com/office/drawing/2014/main" id="{0121C689-9DED-1BC7-F94F-4D2B67367694}"/>
                </a:ext>
              </a:extLst>
            </p:cNvPr>
            <p:cNvGrpSpPr/>
            <p:nvPr/>
          </p:nvGrpSpPr>
          <p:grpSpPr>
            <a:xfrm rot="2700000">
              <a:off x="7643208" y="4655736"/>
              <a:ext cx="3095317" cy="3055540"/>
              <a:chOff x="0" y="0"/>
              <a:chExt cx="789508" cy="779362"/>
            </a:xfrm>
          </p:grpSpPr>
          <p:sp>
            <p:nvSpPr>
              <p:cNvPr id="49" name="Freeform 31">
                <a:extLst>
                  <a:ext uri="{FF2B5EF4-FFF2-40B4-BE49-F238E27FC236}">
                    <a16:creationId xmlns:a16="http://schemas.microsoft.com/office/drawing/2014/main" id="{E9A2FE2D-408E-5617-3E53-D3FC27A3DA75}"/>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dirty="0"/>
              </a:p>
            </p:txBody>
          </p:sp>
          <p:sp>
            <p:nvSpPr>
              <p:cNvPr id="50" name="TextBox 32">
                <a:extLst>
                  <a:ext uri="{FF2B5EF4-FFF2-40B4-BE49-F238E27FC236}">
                    <a16:creationId xmlns:a16="http://schemas.microsoft.com/office/drawing/2014/main" id="{BBB972DC-39C9-93A5-EB8E-788DF38B8290}"/>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grpSp>
        <p:nvGrpSpPr>
          <p:cNvPr id="51" name="Groupe 50">
            <a:extLst>
              <a:ext uri="{FF2B5EF4-FFF2-40B4-BE49-F238E27FC236}">
                <a16:creationId xmlns:a16="http://schemas.microsoft.com/office/drawing/2014/main" id="{096C1A6F-669B-F16F-97F1-935F575A6AEB}"/>
              </a:ext>
            </a:extLst>
          </p:cNvPr>
          <p:cNvGrpSpPr/>
          <p:nvPr/>
        </p:nvGrpSpPr>
        <p:grpSpPr>
          <a:xfrm>
            <a:off x="14751859" y="3229025"/>
            <a:ext cx="2598463" cy="2549891"/>
            <a:chOff x="7361171" y="4607061"/>
            <a:chExt cx="3527564" cy="3496697"/>
          </a:xfrm>
        </p:grpSpPr>
        <p:sp>
          <p:nvSpPr>
            <p:cNvPr id="52" name="Freeform 29">
              <a:extLst>
                <a:ext uri="{FF2B5EF4-FFF2-40B4-BE49-F238E27FC236}">
                  <a16:creationId xmlns:a16="http://schemas.microsoft.com/office/drawing/2014/main" id="{D56ADC0C-4977-2898-E9F4-0A5F0DF85BC8}"/>
                </a:ext>
              </a:extLst>
            </p:cNvPr>
            <p:cNvSpPr/>
            <p:nvPr/>
          </p:nvSpPr>
          <p:spPr>
            <a:xfrm rot="2700000">
              <a:off x="7376604" y="4591628"/>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2"/>
              <a:stretch>
                <a:fillRect/>
              </a:stretch>
            </a:blipFill>
          </p:spPr>
          <p:txBody>
            <a:bodyPr/>
            <a:lstStyle/>
            <a:p>
              <a:pPr marL="0" algn="r" defTabSz="914400" rtl="1" eaLnBrk="1" latinLnBrk="0" hangingPunct="1"/>
              <a:endParaRPr lang="fr-FR" dirty="0"/>
            </a:p>
          </p:txBody>
        </p:sp>
        <p:grpSp>
          <p:nvGrpSpPr>
            <p:cNvPr id="53" name="Group 30">
              <a:extLst>
                <a:ext uri="{FF2B5EF4-FFF2-40B4-BE49-F238E27FC236}">
                  <a16:creationId xmlns:a16="http://schemas.microsoft.com/office/drawing/2014/main" id="{F31F4D3C-F993-0C96-6E7E-8488F0AFE84D}"/>
                </a:ext>
              </a:extLst>
            </p:cNvPr>
            <p:cNvGrpSpPr/>
            <p:nvPr/>
          </p:nvGrpSpPr>
          <p:grpSpPr>
            <a:xfrm rot="2700000">
              <a:off x="7643208" y="4655736"/>
              <a:ext cx="3095317" cy="3055540"/>
              <a:chOff x="0" y="0"/>
              <a:chExt cx="789508" cy="779362"/>
            </a:xfrm>
          </p:grpSpPr>
          <p:sp>
            <p:nvSpPr>
              <p:cNvPr id="54" name="Freeform 31">
                <a:extLst>
                  <a:ext uri="{FF2B5EF4-FFF2-40B4-BE49-F238E27FC236}">
                    <a16:creationId xmlns:a16="http://schemas.microsoft.com/office/drawing/2014/main" id="{6F9173A3-47D3-0C65-965A-E0AB48DAF02A}"/>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r" defTabSz="914400" rtl="1" eaLnBrk="1" latinLnBrk="0" hangingPunct="1"/>
                <a:endParaRPr lang="fr-FR"/>
              </a:p>
            </p:txBody>
          </p:sp>
          <p:sp>
            <p:nvSpPr>
              <p:cNvPr id="55" name="TextBox 32">
                <a:extLst>
                  <a:ext uri="{FF2B5EF4-FFF2-40B4-BE49-F238E27FC236}">
                    <a16:creationId xmlns:a16="http://schemas.microsoft.com/office/drawing/2014/main" id="{D5216A4F-B987-64F2-5CF4-090EB2932EB6}"/>
                  </a:ext>
                </a:extLst>
              </p:cNvPr>
              <p:cNvSpPr txBox="1"/>
              <p:nvPr/>
            </p:nvSpPr>
            <p:spPr>
              <a:xfrm>
                <a:off x="0" y="-57150"/>
                <a:ext cx="789508" cy="836512"/>
              </a:xfrm>
              <a:prstGeom prst="rect">
                <a:avLst/>
              </a:prstGeom>
            </p:spPr>
            <p:txBody>
              <a:bodyPr lIns="50800" tIns="50800" rIns="50800" bIns="50800" rtlCol="0" anchor="ctr"/>
              <a:lstStyle/>
              <a:p>
                <a:pPr marL="0" algn="ctr" defTabSz="914400" rtl="1" eaLnBrk="1" latinLnBrk="0" hangingPunct="1">
                  <a:lnSpc>
                    <a:spcPts val="3500"/>
                  </a:lnSpc>
                </a:pPr>
                <a:endParaRPr/>
              </a:p>
            </p:txBody>
          </p:sp>
        </p:grpSp>
      </p:grpSp>
      <p:sp>
        <p:nvSpPr>
          <p:cNvPr id="7" name="Freeform 7">
            <a:extLst>
              <a:ext uri="{FF2B5EF4-FFF2-40B4-BE49-F238E27FC236}">
                <a16:creationId xmlns:a16="http://schemas.microsoft.com/office/drawing/2014/main" id="{550B0534-FAC6-1809-7FA6-2A609E6AA7CB}"/>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2FA0572A-C702-F05E-EFCC-555AE29BD788}"/>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3" name="Rectangle : coins arrondis 22">
            <a:extLst>
              <a:ext uri="{FF2B5EF4-FFF2-40B4-BE49-F238E27FC236}">
                <a16:creationId xmlns:a16="http://schemas.microsoft.com/office/drawing/2014/main" id="{021D715F-423A-C5E0-6FF4-32937D6212BB}"/>
              </a:ext>
            </a:extLst>
          </p:cNvPr>
          <p:cNvSpPr/>
          <p:nvPr/>
        </p:nvSpPr>
        <p:spPr>
          <a:xfrm>
            <a:off x="766297" y="2960475"/>
            <a:ext cx="3103892" cy="1583189"/>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MA" sz="3600" b="1" dirty="0">
                <a:solidFill>
                  <a:srgbClr val="203864"/>
                </a:solidFill>
                <a:latin typeface="Microsoft Uighur" panose="02000000000000000000" pitchFamily="2" charset="-78"/>
                <a:cs typeface="Microsoft Uighur" panose="02000000000000000000" pitchFamily="2" charset="-78"/>
              </a:rPr>
              <a:t>Niveau de performance</a:t>
            </a:r>
            <a:endParaRPr lang="fr-FR" sz="3600" b="1" dirty="0">
              <a:solidFill>
                <a:srgbClr val="203864"/>
              </a:solidFill>
              <a:latin typeface="Microsoft Uighur" panose="02000000000000000000" pitchFamily="2" charset="-78"/>
              <a:cs typeface="Microsoft Uighur" panose="02000000000000000000" pitchFamily="2" charset="-78"/>
            </a:endParaRPr>
          </a:p>
        </p:txBody>
      </p:sp>
      <p:sp>
        <p:nvSpPr>
          <p:cNvPr id="24" name="TextBox 23"/>
          <p:cNvSpPr txBox="1"/>
          <p:nvPr/>
        </p:nvSpPr>
        <p:spPr>
          <a:xfrm>
            <a:off x="5934598" y="4076566"/>
            <a:ext cx="2288544" cy="503984"/>
          </a:xfrm>
          <a:prstGeom prst="rect">
            <a:avLst/>
          </a:prstGeom>
        </p:spPr>
        <p:txBody>
          <a:bodyPr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LETTRE</a:t>
            </a:r>
          </a:p>
        </p:txBody>
      </p:sp>
      <p:sp>
        <p:nvSpPr>
          <p:cNvPr id="27" name="TextBox 24"/>
          <p:cNvSpPr txBox="1"/>
          <p:nvPr/>
        </p:nvSpPr>
        <p:spPr>
          <a:xfrm>
            <a:off x="10332371" y="4049433"/>
            <a:ext cx="2820672" cy="503984"/>
          </a:xfrm>
          <a:prstGeom prst="rect">
            <a:avLst/>
          </a:prstGeom>
        </p:spPr>
        <p:txBody>
          <a:bodyPr wrap="square"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MOT</a:t>
            </a:r>
            <a:r>
              <a:rPr lang="ar-MA" sz="3600" b="1" dirty="0">
                <a:solidFill>
                  <a:srgbClr val="243B55"/>
                </a:solidFill>
                <a:latin typeface="Microsoft Uighur" panose="02000000000000000000" pitchFamily="2" charset="-78"/>
                <a:ea typeface="Poppins Bold"/>
                <a:cs typeface="Microsoft Uighur" panose="02000000000000000000" pitchFamily="2" charset="-78"/>
                <a:sym typeface="Poppins Bold"/>
              </a:rPr>
              <a:t> </a:t>
            </a: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SIMPLE</a:t>
            </a:r>
          </a:p>
        </p:txBody>
      </p:sp>
      <p:sp>
        <p:nvSpPr>
          <p:cNvPr id="28" name="TextBox 25"/>
          <p:cNvSpPr txBox="1"/>
          <p:nvPr/>
        </p:nvSpPr>
        <p:spPr>
          <a:xfrm>
            <a:off x="14670077" y="3999422"/>
            <a:ext cx="2910562" cy="503984"/>
          </a:xfrm>
          <a:prstGeom prst="rect">
            <a:avLst/>
          </a:prstGeom>
        </p:spPr>
        <p:txBody>
          <a:bodyPr wrap="square"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MOT AVANCÉ</a:t>
            </a:r>
          </a:p>
        </p:txBody>
      </p:sp>
      <p:sp>
        <p:nvSpPr>
          <p:cNvPr id="29" name="TextBox 26"/>
          <p:cNvSpPr txBox="1"/>
          <p:nvPr/>
        </p:nvSpPr>
        <p:spPr>
          <a:xfrm>
            <a:off x="5761710" y="7492037"/>
            <a:ext cx="2937968" cy="1478610"/>
          </a:xfrm>
          <a:prstGeom prst="rect">
            <a:avLst/>
          </a:prstGeom>
        </p:spPr>
        <p:txBody>
          <a:bodyPr wrap="square"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MOT AVEC </a:t>
            </a:r>
          </a:p>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GRAPHÈME COMPLEXE</a:t>
            </a:r>
          </a:p>
        </p:txBody>
      </p:sp>
      <p:sp>
        <p:nvSpPr>
          <p:cNvPr id="30" name="TextBox 27"/>
          <p:cNvSpPr txBox="1"/>
          <p:nvPr/>
        </p:nvSpPr>
        <p:spPr>
          <a:xfrm>
            <a:off x="10639249" y="7637050"/>
            <a:ext cx="2288544" cy="503984"/>
          </a:xfrm>
          <a:prstGeom prst="rect">
            <a:avLst/>
          </a:prstGeom>
        </p:spPr>
        <p:txBody>
          <a:bodyPr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PHRASE</a:t>
            </a:r>
          </a:p>
        </p:txBody>
      </p:sp>
      <p:sp>
        <p:nvSpPr>
          <p:cNvPr id="31" name="TextBox 28"/>
          <p:cNvSpPr txBox="1"/>
          <p:nvPr/>
        </p:nvSpPr>
        <p:spPr>
          <a:xfrm>
            <a:off x="14981086" y="7733695"/>
            <a:ext cx="2288544" cy="503984"/>
          </a:xfrm>
          <a:prstGeom prst="rect">
            <a:avLst/>
          </a:prstGeom>
        </p:spPr>
        <p:txBody>
          <a:bodyPr lIns="0" tIns="0" rIns="0" bIns="0" rtlCol="0" anchor="t">
            <a:spAutoFit/>
          </a:bodyPr>
          <a:lstStyle/>
          <a:p>
            <a:pPr algn="ctr">
              <a:lnSpc>
                <a:spcPts val="3840"/>
              </a:lnSpc>
            </a:pPr>
            <a:r>
              <a:rPr lang="en-US" sz="3600" b="1" dirty="0">
                <a:solidFill>
                  <a:srgbClr val="243B55"/>
                </a:solidFill>
                <a:latin typeface="Microsoft Uighur" panose="02000000000000000000" pitchFamily="2" charset="-78"/>
                <a:ea typeface="Poppins Bold"/>
                <a:cs typeface="Microsoft Uighur" panose="02000000000000000000" pitchFamily="2" charset="-78"/>
                <a:sym typeface="Poppins Bold"/>
              </a:rPr>
              <a:t>TEXTE</a:t>
            </a:r>
          </a:p>
        </p:txBody>
      </p:sp>
      <p:cxnSp>
        <p:nvCxnSpPr>
          <p:cNvPr id="66" name="Connecteur droit avec flèche 65">
            <a:extLst>
              <a:ext uri="{FF2B5EF4-FFF2-40B4-BE49-F238E27FC236}">
                <a16:creationId xmlns:a16="http://schemas.microsoft.com/office/drawing/2014/main" id="{4C099939-404E-FE51-2F4F-B5689749FA0E}"/>
              </a:ext>
            </a:extLst>
          </p:cNvPr>
          <p:cNvCxnSpPr/>
          <p:nvPr/>
        </p:nvCxnSpPr>
        <p:spPr>
          <a:xfrm>
            <a:off x="2289968" y="4644149"/>
            <a:ext cx="0" cy="583150"/>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 name="Rectangle 1">
            <a:extLst>
              <a:ext uri="{FF2B5EF4-FFF2-40B4-BE49-F238E27FC236}">
                <a16:creationId xmlns:a16="http://schemas.microsoft.com/office/drawing/2014/main" id="{17E32826-4F45-C54D-C854-1E2245FE5F0F}"/>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3" name="Freeform 22">
            <a:extLst>
              <a:ext uri="{FF2B5EF4-FFF2-40B4-BE49-F238E27FC236}">
                <a16:creationId xmlns:a16="http://schemas.microsoft.com/office/drawing/2014/main" id="{F7747A03-7244-B51C-5F07-6329EB394D87}"/>
              </a:ext>
            </a:extLst>
          </p:cNvPr>
          <p:cNvSpPr/>
          <p:nvPr/>
        </p:nvSpPr>
        <p:spPr>
          <a:xfrm>
            <a:off x="41016" y="533257"/>
            <a:ext cx="6247088"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5" name="TextBox 24">
            <a:extLst>
              <a:ext uri="{FF2B5EF4-FFF2-40B4-BE49-F238E27FC236}">
                <a16:creationId xmlns:a16="http://schemas.microsoft.com/office/drawing/2014/main" id="{1E4456E6-D3A1-2AC5-8137-B3ED2DF9149B}"/>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5" name="TextBox 4">
            <a:extLst>
              <a:ext uri="{FF2B5EF4-FFF2-40B4-BE49-F238E27FC236}">
                <a16:creationId xmlns:a16="http://schemas.microsoft.com/office/drawing/2014/main" id="{B400834D-84C2-10CD-5684-29203F6B80E1}"/>
              </a:ext>
            </a:extLst>
          </p:cNvPr>
          <p:cNvSpPr txBox="1"/>
          <p:nvPr/>
        </p:nvSpPr>
        <p:spPr>
          <a:xfrm>
            <a:off x="269185" y="1162042"/>
            <a:ext cx="5665413" cy="769441"/>
          </a:xfrm>
          <a:prstGeom prst="rect">
            <a:avLst/>
          </a:prstGeom>
          <a:noFill/>
        </p:spPr>
        <p:txBody>
          <a:bodyPr wrap="square" rtlCol="0">
            <a:spAutoFit/>
          </a:bodyPr>
          <a:lstStyle/>
          <a:p>
            <a:pPr lvl="0" algn="ctr" rtl="1">
              <a:defRPr/>
            </a:pPr>
            <a:r>
              <a:rPr lang="fr-MA" sz="4400" b="1" dirty="0">
                <a:latin typeface="Microsoft Uighur" panose="02000000000000000000" pitchFamily="2" charset="-78"/>
                <a:ea typeface="Calibri" panose="020F0502020204030204" pitchFamily="34" charset="0"/>
                <a:cs typeface="Microsoft Uighur" panose="02000000000000000000" pitchFamily="2" charset="-78"/>
              </a:rPr>
              <a:t>Les items du test de français</a:t>
            </a:r>
          </a:p>
        </p:txBody>
      </p:sp>
    </p:spTree>
    <p:extLst>
      <p:ext uri="{BB962C8B-B14F-4D97-AF65-F5344CB8AC3E}">
        <p14:creationId xmlns:p14="http://schemas.microsoft.com/office/powerpoint/2010/main" val="1572167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1789835" y="8482157"/>
            <a:ext cx="3297214" cy="2833543"/>
            <a:chOff x="0" y="0"/>
            <a:chExt cx="812800" cy="698500"/>
          </a:xfrm>
        </p:grpSpPr>
        <p:sp>
          <p:nvSpPr>
            <p:cNvPr id="7" name="Freeform 7"/>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8" name="TextBox 8"/>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grpSp>
        <p:nvGrpSpPr>
          <p:cNvPr id="16" name="Group 16"/>
          <p:cNvGrpSpPr/>
          <p:nvPr/>
        </p:nvGrpSpPr>
        <p:grpSpPr>
          <a:xfrm>
            <a:off x="13354054" y="787624"/>
            <a:ext cx="2311589" cy="1817640"/>
            <a:chOff x="0" y="0"/>
            <a:chExt cx="696717" cy="547840"/>
          </a:xfrm>
        </p:grpSpPr>
        <p:sp>
          <p:nvSpPr>
            <p:cNvPr id="17" name="Freeform 17"/>
            <p:cNvSpPr/>
            <p:nvPr/>
          </p:nvSpPr>
          <p:spPr>
            <a:xfrm>
              <a:off x="9960" y="0"/>
              <a:ext cx="676798" cy="547840"/>
            </a:xfrm>
            <a:custGeom>
              <a:avLst/>
              <a:gdLst/>
              <a:ahLst/>
              <a:cxnLst/>
              <a:rect l="l" t="t" r="r" b="b"/>
              <a:pathLst>
                <a:path w="676798" h="547840">
                  <a:moveTo>
                    <a:pt x="668798" y="298129"/>
                  </a:moveTo>
                  <a:lnTo>
                    <a:pt x="501515" y="523631"/>
                  </a:lnTo>
                  <a:cubicBezTo>
                    <a:pt x="490218" y="538860"/>
                    <a:pt x="472376" y="547840"/>
                    <a:pt x="453414" y="547840"/>
                  </a:cubicBezTo>
                  <a:lnTo>
                    <a:pt x="223383" y="547840"/>
                  </a:lnTo>
                  <a:cubicBezTo>
                    <a:pt x="204421" y="547840"/>
                    <a:pt x="186579" y="538860"/>
                    <a:pt x="175281" y="523631"/>
                  </a:cubicBezTo>
                  <a:lnTo>
                    <a:pt x="7999" y="298129"/>
                  </a:lnTo>
                  <a:cubicBezTo>
                    <a:pt x="-2667" y="283751"/>
                    <a:pt x="-2667" y="264088"/>
                    <a:pt x="7999" y="249711"/>
                  </a:cubicBezTo>
                  <a:lnTo>
                    <a:pt x="175281" y="24209"/>
                  </a:lnTo>
                  <a:cubicBezTo>
                    <a:pt x="186579" y="8980"/>
                    <a:pt x="204421" y="0"/>
                    <a:pt x="223383" y="0"/>
                  </a:cubicBezTo>
                  <a:lnTo>
                    <a:pt x="453414" y="0"/>
                  </a:lnTo>
                  <a:cubicBezTo>
                    <a:pt x="472376" y="0"/>
                    <a:pt x="490218" y="8980"/>
                    <a:pt x="501515" y="24209"/>
                  </a:cubicBezTo>
                  <a:lnTo>
                    <a:pt x="668798" y="249711"/>
                  </a:lnTo>
                  <a:cubicBezTo>
                    <a:pt x="679463" y="264088"/>
                    <a:pt x="679463" y="283751"/>
                    <a:pt x="668798" y="298129"/>
                  </a:cubicBezTo>
                  <a:close/>
                </a:path>
              </a:pathLst>
            </a:custGeom>
            <a:solidFill>
              <a:srgbClr val="243B55">
                <a:alpha val="4706"/>
              </a:srgbClr>
            </a:solidFill>
          </p:spPr>
          <p:txBody>
            <a:bodyPr/>
            <a:lstStyle/>
            <a:p>
              <a:endParaRPr lang="fr-FR" dirty="0"/>
            </a:p>
          </p:txBody>
        </p:sp>
        <p:sp>
          <p:nvSpPr>
            <p:cNvPr id="18" name="TextBox 18"/>
            <p:cNvSpPr txBox="1"/>
            <p:nvPr/>
          </p:nvSpPr>
          <p:spPr>
            <a:xfrm>
              <a:off x="114300" y="-47625"/>
              <a:ext cx="468117" cy="595465"/>
            </a:xfrm>
            <a:prstGeom prst="rect">
              <a:avLst/>
            </a:prstGeom>
          </p:spPr>
          <p:txBody>
            <a:bodyPr lIns="50800" tIns="50800" rIns="50800" bIns="50800" rtlCol="0" anchor="ctr"/>
            <a:lstStyle/>
            <a:p>
              <a:pPr algn="ctr">
                <a:lnSpc>
                  <a:spcPts val="2659"/>
                </a:lnSpc>
              </a:pPr>
              <a:endParaRPr lang="fr-MA" dirty="0"/>
            </a:p>
          </p:txBody>
        </p:sp>
      </p:grpSp>
      <p:sp>
        <p:nvSpPr>
          <p:cNvPr id="19" name="Freeform 19"/>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0" name="Freeform 20"/>
          <p:cNvSpPr/>
          <p:nvPr/>
        </p:nvSpPr>
        <p:spPr>
          <a:xfrm>
            <a:off x="17892798" y="-2677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25" name="Freeform 25"/>
          <p:cNvSpPr/>
          <p:nvPr/>
        </p:nvSpPr>
        <p:spPr>
          <a:xfrm>
            <a:off x="13796621" y="2070367"/>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26" name="TextBox 26"/>
          <p:cNvSpPr txBox="1"/>
          <p:nvPr/>
        </p:nvSpPr>
        <p:spPr>
          <a:xfrm>
            <a:off x="14257887" y="2201827"/>
            <a:ext cx="2267555" cy="564257"/>
          </a:xfrm>
          <a:prstGeom prst="rect">
            <a:avLst/>
          </a:prstGeom>
        </p:spPr>
        <p:txBody>
          <a:bodyPr lIns="0" tIns="0" rIns="0" bIns="0" rtlCol="0" anchor="t">
            <a:spAutoFit/>
          </a:bodyPr>
          <a:lstStyle/>
          <a:p>
            <a:pPr algn="ctr">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mot simple</a:t>
            </a:r>
          </a:p>
          <a:p>
            <a:pPr algn="just">
              <a:lnSpc>
                <a:spcPts val="2160"/>
              </a:lnSpc>
            </a:pPr>
            <a:endParaRPr lang="en-US" sz="1800"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27" name="Freeform 27"/>
          <p:cNvSpPr/>
          <p:nvPr/>
        </p:nvSpPr>
        <p:spPr>
          <a:xfrm>
            <a:off x="13814545" y="3359534"/>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TextBox 28"/>
          <p:cNvSpPr txBox="1"/>
          <p:nvPr/>
        </p:nvSpPr>
        <p:spPr>
          <a:xfrm>
            <a:off x="14275811" y="3490995"/>
            <a:ext cx="2267555" cy="564257"/>
          </a:xfrm>
          <a:prstGeom prst="rect">
            <a:avLst/>
          </a:prstGeom>
        </p:spPr>
        <p:txBody>
          <a:bodyPr lIns="0" tIns="0" rIns="0" bIns="0" rtlCol="0" anchor="t">
            <a:spAutoFit/>
          </a:bodyPr>
          <a:lstStyle/>
          <a:p>
            <a:pPr algn="just">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mot avec G.C</a:t>
            </a:r>
          </a:p>
          <a:p>
            <a:pPr algn="just">
              <a:lnSpc>
                <a:spcPts val="2160"/>
              </a:lnSpc>
            </a:pPr>
            <a:endParaRPr lang="en-US" sz="1800"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29" name="Freeform 29"/>
          <p:cNvSpPr/>
          <p:nvPr/>
        </p:nvSpPr>
        <p:spPr>
          <a:xfrm>
            <a:off x="13977054" y="4700285"/>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0" name="TextBox 30"/>
          <p:cNvSpPr txBox="1"/>
          <p:nvPr/>
        </p:nvSpPr>
        <p:spPr>
          <a:xfrm>
            <a:off x="14628194" y="4924434"/>
            <a:ext cx="2267555" cy="319318"/>
          </a:xfrm>
          <a:prstGeom prst="rect">
            <a:avLst/>
          </a:prstGeom>
        </p:spPr>
        <p:txBody>
          <a:bodyPr lIns="0" tIns="0" rIns="0" bIns="0" rtlCol="0" anchor="t">
            <a:spAutoFit/>
          </a:bodyPr>
          <a:lstStyle/>
          <a:p>
            <a:pPr algn="just">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phrase</a:t>
            </a:r>
            <a:r>
              <a:rPr lang="ar-MA" sz="2800" b="1" dirty="0">
                <a:solidFill>
                  <a:srgbClr val="F2F2F2"/>
                </a:solidFill>
                <a:latin typeface="Microsoft Uighur" panose="02000000000000000000" pitchFamily="2" charset="-78"/>
                <a:cs typeface="Microsoft Uighur" panose="02000000000000000000" pitchFamily="2" charset="-78"/>
                <a:sym typeface="Poppins Bold"/>
              </a:rPr>
              <a:t> </a:t>
            </a:r>
            <a:endParaRPr lang="en-US" sz="2800"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1" name="Freeform 31"/>
          <p:cNvSpPr/>
          <p:nvPr/>
        </p:nvSpPr>
        <p:spPr>
          <a:xfrm>
            <a:off x="13813029" y="6993509"/>
            <a:ext cx="3218374" cy="634842"/>
          </a:xfrm>
          <a:custGeom>
            <a:avLst/>
            <a:gdLst/>
            <a:ahLst/>
            <a:cxnLst/>
            <a:rect l="l" t="t" r="r" b="b"/>
            <a:pathLst>
              <a:path w="3218374" h="634842">
                <a:moveTo>
                  <a:pt x="0" y="0"/>
                </a:moveTo>
                <a:lnTo>
                  <a:pt x="3218374" y="0"/>
                </a:lnTo>
                <a:lnTo>
                  <a:pt x="3218374" y="634843"/>
                </a:lnTo>
                <a:lnTo>
                  <a:pt x="0" y="6348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2" name="TextBox 32"/>
          <p:cNvSpPr txBox="1"/>
          <p:nvPr/>
        </p:nvSpPr>
        <p:spPr>
          <a:xfrm>
            <a:off x="14201409" y="7172466"/>
            <a:ext cx="2616649" cy="319318"/>
          </a:xfrm>
          <a:prstGeom prst="rect">
            <a:avLst/>
          </a:prstGeom>
        </p:spPr>
        <p:txBody>
          <a:bodyPr lIns="0" tIns="0" rIns="0" bIns="0" rtlCol="0" anchor="t">
            <a:spAutoFit/>
          </a:bodyPr>
          <a:lstStyle/>
          <a:p>
            <a:pPr algn="just">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a:t>
            </a:r>
            <a:r>
              <a:rPr lang="en-US" sz="2800" b="1" dirty="0" err="1">
                <a:solidFill>
                  <a:srgbClr val="F2F2F2"/>
                </a:solidFill>
                <a:latin typeface="Microsoft Uighur" panose="02000000000000000000" pitchFamily="2" charset="-78"/>
                <a:cs typeface="Microsoft Uighur" panose="02000000000000000000" pitchFamily="2" charset="-78"/>
                <a:sym typeface="Poppins Bold"/>
              </a:rPr>
              <a:t>compréhension</a:t>
            </a:r>
            <a:endParaRPr lang="en-US" sz="2800"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3" name="Freeform 33"/>
          <p:cNvSpPr/>
          <p:nvPr/>
        </p:nvSpPr>
        <p:spPr>
          <a:xfrm>
            <a:off x="3468484" y="2590504"/>
            <a:ext cx="3218374" cy="634842"/>
          </a:xfrm>
          <a:custGeom>
            <a:avLst/>
            <a:gdLst/>
            <a:ahLst/>
            <a:cxnLst/>
            <a:rect l="l" t="t" r="r" b="b"/>
            <a:pathLst>
              <a:path w="3218374" h="634842">
                <a:moveTo>
                  <a:pt x="0" y="0"/>
                </a:moveTo>
                <a:lnTo>
                  <a:pt x="3218375" y="0"/>
                </a:lnTo>
                <a:lnTo>
                  <a:pt x="3218375"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l" defTabSz="914400" rtl="0" eaLnBrk="1" latinLnBrk="0" hangingPunct="1"/>
            <a:endParaRPr lang="fr-FR" dirty="0"/>
          </a:p>
        </p:txBody>
      </p:sp>
      <p:sp>
        <p:nvSpPr>
          <p:cNvPr id="34" name="TextBox 34"/>
          <p:cNvSpPr txBox="1"/>
          <p:nvPr/>
        </p:nvSpPr>
        <p:spPr>
          <a:xfrm>
            <a:off x="3939654" y="2794552"/>
            <a:ext cx="2267555" cy="319318"/>
          </a:xfrm>
          <a:prstGeom prst="rect">
            <a:avLst/>
          </a:prstGeom>
        </p:spPr>
        <p:txBody>
          <a:bodyPr lIns="0" tIns="0" rIns="0" bIns="0" rtlCol="0" anchor="t">
            <a:spAutoFit/>
          </a:bodyPr>
          <a:lstStyle/>
          <a:p>
            <a:pPr algn="ctr">
              <a:lnSpc>
                <a:spcPts val="2160"/>
              </a:lnSpc>
            </a:pPr>
            <a:r>
              <a:rPr lang="en-US" sz="2800" b="1" dirty="0">
                <a:solidFill>
                  <a:srgbClr val="F2F2F2"/>
                </a:solidFill>
                <a:latin typeface="Microsoft Uighur" panose="02000000000000000000" pitchFamily="2" charset="-78"/>
                <a:ea typeface="Poppins Bold"/>
                <a:cs typeface="Microsoft Uighur" panose="02000000000000000000" pitchFamily="2" charset="-78"/>
                <a:sym typeface="Poppins Bold"/>
              </a:rPr>
              <a:t>Item </a:t>
            </a:r>
            <a:r>
              <a:rPr lang="en-US" sz="2800" b="1" dirty="0" err="1">
                <a:solidFill>
                  <a:srgbClr val="F2F2F2"/>
                </a:solidFill>
                <a:latin typeface="Microsoft Uighur" panose="02000000000000000000" pitchFamily="2" charset="-78"/>
                <a:ea typeface="Poppins Bold"/>
                <a:cs typeface="Microsoft Uighur" panose="02000000000000000000" pitchFamily="2" charset="-78"/>
                <a:sym typeface="Poppins Bold"/>
              </a:rPr>
              <a:t>lettre</a:t>
            </a:r>
            <a:endParaRPr lang="en-US" sz="2800" b="1" dirty="0">
              <a:solidFill>
                <a:srgbClr val="F2F2F2"/>
              </a:solidFill>
              <a:latin typeface="Microsoft Uighur" panose="02000000000000000000" pitchFamily="2" charset="-78"/>
              <a:ea typeface="Poppins Bold"/>
              <a:cs typeface="Microsoft Uighur" panose="02000000000000000000" pitchFamily="2" charset="-78"/>
              <a:sym typeface="Poppins Bold"/>
            </a:endParaRPr>
          </a:p>
        </p:txBody>
      </p:sp>
      <p:sp>
        <p:nvSpPr>
          <p:cNvPr id="35" name="Freeform 35"/>
          <p:cNvSpPr/>
          <p:nvPr/>
        </p:nvSpPr>
        <p:spPr>
          <a:xfrm>
            <a:off x="3468484" y="3773123"/>
            <a:ext cx="3218374" cy="634842"/>
          </a:xfrm>
          <a:custGeom>
            <a:avLst/>
            <a:gdLst/>
            <a:ahLst/>
            <a:cxnLst/>
            <a:rect l="l" t="t" r="r" b="b"/>
            <a:pathLst>
              <a:path w="3218374" h="634842">
                <a:moveTo>
                  <a:pt x="0" y="0"/>
                </a:moveTo>
                <a:lnTo>
                  <a:pt x="3218374" y="0"/>
                </a:lnTo>
                <a:lnTo>
                  <a:pt x="3218374" y="634843"/>
                </a:lnTo>
                <a:lnTo>
                  <a:pt x="0" y="63484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36" name="TextBox 36"/>
          <p:cNvSpPr txBox="1"/>
          <p:nvPr/>
        </p:nvSpPr>
        <p:spPr>
          <a:xfrm>
            <a:off x="3909878" y="3949479"/>
            <a:ext cx="2267555" cy="319318"/>
          </a:xfrm>
          <a:prstGeom prst="rect">
            <a:avLst/>
          </a:prstGeom>
        </p:spPr>
        <p:txBody>
          <a:bodyPr lIns="0" tIns="0" rIns="0" bIns="0" rtlCol="0" anchor="t">
            <a:spAutoFit/>
          </a:bodyPr>
          <a:lstStyle/>
          <a:p>
            <a:pPr algn="ctr">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mot </a:t>
            </a:r>
            <a:r>
              <a:rPr lang="en-US" sz="2800" b="1" dirty="0" err="1">
                <a:solidFill>
                  <a:srgbClr val="F2F2F2"/>
                </a:solidFill>
                <a:latin typeface="Microsoft Uighur" panose="02000000000000000000" pitchFamily="2" charset="-78"/>
                <a:cs typeface="Microsoft Uighur" panose="02000000000000000000" pitchFamily="2" charset="-78"/>
                <a:sym typeface="Poppins Bold"/>
              </a:rPr>
              <a:t>avancé</a:t>
            </a:r>
            <a:endParaRPr lang="en-US" sz="2800" b="1" dirty="0">
              <a:solidFill>
                <a:srgbClr val="F2F2F2"/>
              </a:solidFill>
              <a:latin typeface="Microsoft Uighur" panose="02000000000000000000" pitchFamily="2" charset="-78"/>
              <a:cs typeface="Microsoft Uighur" panose="02000000000000000000" pitchFamily="2" charset="-78"/>
              <a:sym typeface="Poppins Bold"/>
            </a:endParaRPr>
          </a:p>
        </p:txBody>
      </p:sp>
      <p:sp>
        <p:nvSpPr>
          <p:cNvPr id="37" name="Freeform 37"/>
          <p:cNvSpPr/>
          <p:nvPr/>
        </p:nvSpPr>
        <p:spPr>
          <a:xfrm>
            <a:off x="3400838" y="6864175"/>
            <a:ext cx="3218374" cy="634842"/>
          </a:xfrm>
          <a:custGeom>
            <a:avLst/>
            <a:gdLst/>
            <a:ahLst/>
            <a:cxnLst/>
            <a:rect l="l" t="t" r="r" b="b"/>
            <a:pathLst>
              <a:path w="3218374" h="634842">
                <a:moveTo>
                  <a:pt x="0" y="0"/>
                </a:moveTo>
                <a:lnTo>
                  <a:pt x="3218374" y="0"/>
                </a:lnTo>
                <a:lnTo>
                  <a:pt x="3218374" y="634842"/>
                </a:lnTo>
                <a:lnTo>
                  <a:pt x="0" y="63484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38" name="TextBox 38"/>
          <p:cNvSpPr txBox="1"/>
          <p:nvPr/>
        </p:nvSpPr>
        <p:spPr>
          <a:xfrm>
            <a:off x="4475042" y="7012807"/>
            <a:ext cx="1327742" cy="319318"/>
          </a:xfrm>
          <a:prstGeom prst="rect">
            <a:avLst/>
          </a:prstGeom>
        </p:spPr>
        <p:txBody>
          <a:bodyPr wrap="square" lIns="0" tIns="0" rIns="0" bIns="0" rtlCol="0" anchor="t">
            <a:spAutoFit/>
          </a:bodyPr>
          <a:lstStyle/>
          <a:p>
            <a:pPr algn="just">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Item </a:t>
            </a:r>
            <a:r>
              <a:rPr lang="en-US" sz="2800" b="1" dirty="0" err="1">
                <a:solidFill>
                  <a:srgbClr val="F2F2F2"/>
                </a:solidFill>
                <a:latin typeface="Microsoft Uighur" panose="02000000000000000000" pitchFamily="2" charset="-78"/>
                <a:cs typeface="Microsoft Uighur" panose="02000000000000000000" pitchFamily="2" charset="-78"/>
                <a:sym typeface="Poppins Bold"/>
              </a:rPr>
              <a:t>texte</a:t>
            </a:r>
            <a:endParaRPr lang="en-US" sz="2800" b="1" dirty="0">
              <a:solidFill>
                <a:srgbClr val="F2F2F2"/>
              </a:solidFill>
              <a:latin typeface="Microsoft Uighur" panose="02000000000000000000" pitchFamily="2" charset="-78"/>
              <a:cs typeface="Microsoft Uighur" panose="02000000000000000000" pitchFamily="2" charset="-78"/>
              <a:sym typeface="Poppins Bold"/>
            </a:endParaRPr>
          </a:p>
        </p:txBody>
      </p:sp>
      <p:grpSp>
        <p:nvGrpSpPr>
          <p:cNvPr id="42" name="Group 9">
            <a:extLst>
              <a:ext uri="{FF2B5EF4-FFF2-40B4-BE49-F238E27FC236}">
                <a16:creationId xmlns:a16="http://schemas.microsoft.com/office/drawing/2014/main" id="{C9C874E0-C995-2EF4-6E66-385676CCD490}"/>
              </a:ext>
            </a:extLst>
          </p:cNvPr>
          <p:cNvGrpSpPr/>
          <p:nvPr/>
        </p:nvGrpSpPr>
        <p:grpSpPr>
          <a:xfrm>
            <a:off x="-936718" y="9948510"/>
            <a:ext cx="8328691" cy="2833543"/>
            <a:chOff x="0" y="0"/>
            <a:chExt cx="2053115" cy="698500"/>
          </a:xfrm>
        </p:grpSpPr>
        <p:sp>
          <p:nvSpPr>
            <p:cNvPr id="43" name="Freeform 10">
              <a:extLst>
                <a:ext uri="{FF2B5EF4-FFF2-40B4-BE49-F238E27FC236}">
                  <a16:creationId xmlns:a16="http://schemas.microsoft.com/office/drawing/2014/main" id="{D6814622-2210-E089-7D40-F195C4DB2853}"/>
                </a:ext>
              </a:extLst>
            </p:cNvPr>
            <p:cNvSpPr/>
            <p:nvPr/>
          </p:nvSpPr>
          <p:spPr>
            <a:xfrm>
              <a:off x="2257" y="0"/>
              <a:ext cx="2048602" cy="698500"/>
            </a:xfrm>
            <a:custGeom>
              <a:avLst/>
              <a:gdLst/>
              <a:ahLst/>
              <a:cxnLst/>
              <a:rect l="l" t="t" r="r" b="b"/>
              <a:pathLst>
                <a:path w="2048602" h="698500">
                  <a:moveTo>
                    <a:pt x="2046651" y="356481"/>
                  </a:moveTo>
                  <a:lnTo>
                    <a:pt x="1851865" y="691269"/>
                  </a:lnTo>
                  <a:cubicBezTo>
                    <a:pt x="1849260" y="695746"/>
                    <a:pt x="1844472" y="698500"/>
                    <a:pt x="1839292" y="698500"/>
                  </a:cubicBezTo>
                  <a:lnTo>
                    <a:pt x="209309" y="698500"/>
                  </a:lnTo>
                  <a:cubicBezTo>
                    <a:pt x="204129" y="698500"/>
                    <a:pt x="199341" y="695746"/>
                    <a:pt x="196736" y="691269"/>
                  </a:cubicBezTo>
                  <a:lnTo>
                    <a:pt x="1950" y="356481"/>
                  </a:lnTo>
                  <a:cubicBezTo>
                    <a:pt x="-651" y="352011"/>
                    <a:pt x="-651" y="346489"/>
                    <a:pt x="1950" y="342019"/>
                  </a:cubicBezTo>
                  <a:lnTo>
                    <a:pt x="196736" y="7231"/>
                  </a:lnTo>
                  <a:cubicBezTo>
                    <a:pt x="199341" y="2754"/>
                    <a:pt x="204129" y="0"/>
                    <a:pt x="209309" y="0"/>
                  </a:cubicBezTo>
                  <a:lnTo>
                    <a:pt x="1839292" y="0"/>
                  </a:lnTo>
                  <a:cubicBezTo>
                    <a:pt x="1844472" y="0"/>
                    <a:pt x="1849260" y="2754"/>
                    <a:pt x="1851865" y="7231"/>
                  </a:cubicBezTo>
                  <a:lnTo>
                    <a:pt x="2046651" y="342019"/>
                  </a:lnTo>
                  <a:cubicBezTo>
                    <a:pt x="2049251" y="346489"/>
                    <a:pt x="2049251" y="352011"/>
                    <a:pt x="2046651" y="356481"/>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44" name="TextBox 11">
              <a:extLst>
                <a:ext uri="{FF2B5EF4-FFF2-40B4-BE49-F238E27FC236}">
                  <a16:creationId xmlns:a16="http://schemas.microsoft.com/office/drawing/2014/main" id="{43119CE6-AA3A-7D0A-255A-E23E6604EA33}"/>
                </a:ext>
              </a:extLst>
            </p:cNvPr>
            <p:cNvSpPr txBox="1"/>
            <p:nvPr/>
          </p:nvSpPr>
          <p:spPr>
            <a:xfrm>
              <a:off x="114300" y="-47625"/>
              <a:ext cx="1824515"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2" name="Freeform 27">
            <a:extLst>
              <a:ext uri="{FF2B5EF4-FFF2-40B4-BE49-F238E27FC236}">
                <a16:creationId xmlns:a16="http://schemas.microsoft.com/office/drawing/2014/main" id="{0DCE3FE0-1112-C84E-849F-9E0DF0F75F1C}"/>
              </a:ext>
            </a:extLst>
          </p:cNvPr>
          <p:cNvSpPr/>
          <p:nvPr/>
        </p:nvSpPr>
        <p:spPr>
          <a:xfrm>
            <a:off x="17463683" y="9006353"/>
            <a:ext cx="618037" cy="575925"/>
          </a:xfrm>
          <a:custGeom>
            <a:avLst/>
            <a:gdLst/>
            <a:ahLst/>
            <a:cxnLst/>
            <a:rect l="l" t="t" r="r" b="b"/>
            <a:pathLst>
              <a:path w="860822" h="834737">
                <a:moveTo>
                  <a:pt x="0" y="0"/>
                </a:moveTo>
                <a:lnTo>
                  <a:pt x="860823" y="0"/>
                </a:lnTo>
                <a:lnTo>
                  <a:pt x="860823" y="834737"/>
                </a:lnTo>
                <a:lnTo>
                  <a:pt x="0" y="834737"/>
                </a:lnTo>
                <a:lnTo>
                  <a:pt x="0" y="0"/>
                </a:lnTo>
                <a:close/>
              </a:path>
            </a:pathLst>
          </a:custGeom>
          <a:blipFill>
            <a:blip r:embed="rId6"/>
            <a:stretch>
              <a:fillRect/>
            </a:stretch>
          </a:blipFill>
        </p:spPr>
        <p:txBody>
          <a:bodyPr/>
          <a:lstStyle/>
          <a:p>
            <a:pPr marL="0" algn="r" defTabSz="914400" rtl="1" eaLnBrk="1" latinLnBrk="0" hangingPunct="1"/>
            <a:endParaRPr lang="fr-FR"/>
          </a:p>
        </p:txBody>
      </p:sp>
      <p:sp>
        <p:nvSpPr>
          <p:cNvPr id="22" name="Freeform 28">
            <a:extLst>
              <a:ext uri="{FF2B5EF4-FFF2-40B4-BE49-F238E27FC236}">
                <a16:creationId xmlns:a16="http://schemas.microsoft.com/office/drawing/2014/main" id="{30CF4FFC-3AE3-C6C0-3499-049C2D8F48DD}"/>
              </a:ext>
            </a:extLst>
          </p:cNvPr>
          <p:cNvSpPr/>
          <p:nvPr/>
        </p:nvSpPr>
        <p:spPr>
          <a:xfrm>
            <a:off x="14453301" y="9171485"/>
            <a:ext cx="2925584" cy="485903"/>
          </a:xfrm>
          <a:custGeom>
            <a:avLst/>
            <a:gdLst/>
            <a:ahLst/>
            <a:cxnLst/>
            <a:rect l="l" t="t" r="r" b="b"/>
            <a:pathLst>
              <a:path w="2206596" h="435263">
                <a:moveTo>
                  <a:pt x="0" y="0"/>
                </a:moveTo>
                <a:lnTo>
                  <a:pt x="2206596" y="0"/>
                </a:lnTo>
                <a:lnTo>
                  <a:pt x="2206596" y="435263"/>
                </a:lnTo>
                <a:lnTo>
                  <a:pt x="0" y="43526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39" name="TextBox 38">
            <a:extLst>
              <a:ext uri="{FF2B5EF4-FFF2-40B4-BE49-F238E27FC236}">
                <a16:creationId xmlns:a16="http://schemas.microsoft.com/office/drawing/2014/main" id="{90474650-FC1E-6BE0-3FCF-607C77619203}"/>
              </a:ext>
            </a:extLst>
          </p:cNvPr>
          <p:cNvSpPr txBox="1"/>
          <p:nvPr/>
        </p:nvSpPr>
        <p:spPr>
          <a:xfrm>
            <a:off x="15131613" y="9329156"/>
            <a:ext cx="2073146" cy="319318"/>
          </a:xfrm>
          <a:prstGeom prst="rect">
            <a:avLst/>
          </a:prstGeom>
        </p:spPr>
        <p:txBody>
          <a:bodyPr wrap="square" lIns="0" tIns="0" rIns="0" bIns="0" rtlCol="0" anchor="t">
            <a:spAutoFit/>
          </a:bodyPr>
          <a:lstStyle/>
          <a:p>
            <a:pPr algn="just">
              <a:lnSpc>
                <a:spcPts val="2160"/>
              </a:lnSpc>
            </a:pPr>
            <a:r>
              <a:rPr lang="en-US" sz="2800" b="1" dirty="0">
                <a:solidFill>
                  <a:srgbClr val="F2F2F2"/>
                </a:solidFill>
                <a:latin typeface="Microsoft Uighur" panose="02000000000000000000" pitchFamily="2" charset="-78"/>
                <a:cs typeface="Microsoft Uighur" panose="02000000000000000000" pitchFamily="2" charset="-78"/>
                <a:sym typeface="Poppins Bold"/>
              </a:rPr>
              <a:t>Entrée du test</a:t>
            </a:r>
          </a:p>
        </p:txBody>
      </p:sp>
      <p:sp>
        <p:nvSpPr>
          <p:cNvPr id="5" name="Rectangle 4">
            <a:extLst>
              <a:ext uri="{FF2B5EF4-FFF2-40B4-BE49-F238E27FC236}">
                <a16:creationId xmlns:a16="http://schemas.microsoft.com/office/drawing/2014/main" id="{DCBD9DFA-4F04-9F5B-7424-EEDEC22375F5}"/>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9" name="Freeform 22">
            <a:extLst>
              <a:ext uri="{FF2B5EF4-FFF2-40B4-BE49-F238E27FC236}">
                <a16:creationId xmlns:a16="http://schemas.microsoft.com/office/drawing/2014/main" id="{7C30EFE5-0B37-7324-D604-B159D0AACF9D}"/>
              </a:ext>
            </a:extLst>
          </p:cNvPr>
          <p:cNvSpPr/>
          <p:nvPr/>
        </p:nvSpPr>
        <p:spPr>
          <a:xfrm>
            <a:off x="41016" y="533257"/>
            <a:ext cx="6247088"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sp>
        <p:nvSpPr>
          <p:cNvPr id="10" name="TextBox 24">
            <a:extLst>
              <a:ext uri="{FF2B5EF4-FFF2-40B4-BE49-F238E27FC236}">
                <a16:creationId xmlns:a16="http://schemas.microsoft.com/office/drawing/2014/main" id="{E09B890E-C8C5-A55D-D4E3-F0FB393F91EE}"/>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1" name="TextBox 4">
            <a:extLst>
              <a:ext uri="{FF2B5EF4-FFF2-40B4-BE49-F238E27FC236}">
                <a16:creationId xmlns:a16="http://schemas.microsoft.com/office/drawing/2014/main" id="{7E9F8CFB-E42C-403C-7E6E-8E25F49CDA34}"/>
              </a:ext>
            </a:extLst>
          </p:cNvPr>
          <p:cNvSpPr txBox="1"/>
          <p:nvPr/>
        </p:nvSpPr>
        <p:spPr>
          <a:xfrm>
            <a:off x="269185" y="1162042"/>
            <a:ext cx="5665413" cy="769441"/>
          </a:xfrm>
          <a:prstGeom prst="rect">
            <a:avLst/>
          </a:prstGeom>
          <a:noFill/>
        </p:spPr>
        <p:txBody>
          <a:bodyPr wrap="square" rtlCol="0">
            <a:spAutoFit/>
          </a:bodyPr>
          <a:lstStyle/>
          <a:p>
            <a:pPr marL="0" lvl="0" algn="ctr" defTabSz="914400" rtl="0" eaLnBrk="1" latinLnBrk="0" hangingPunct="1">
              <a:defRPr/>
            </a:pPr>
            <a:r>
              <a:rPr lang="fr-FR" sz="4400" b="1" dirty="0">
                <a:latin typeface="Microsoft Uighur" panose="02000000000000000000" pitchFamily="2" charset="-78"/>
                <a:ea typeface="Calibri" panose="020F0502020204030204" pitchFamily="34" charset="0"/>
                <a:cs typeface="Microsoft Uighur" panose="02000000000000000000" pitchFamily="2" charset="-78"/>
              </a:rPr>
              <a:t>Test unique de 2 à 6</a:t>
            </a:r>
            <a:endParaRPr lang="fr-MA" sz="44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 name="TextBox 26">
            <a:extLst>
              <a:ext uri="{FF2B5EF4-FFF2-40B4-BE49-F238E27FC236}">
                <a16:creationId xmlns:a16="http://schemas.microsoft.com/office/drawing/2014/main" id="{40968C28-2AC9-F396-E62C-413B5BE4443B}"/>
              </a:ext>
            </a:extLst>
          </p:cNvPr>
          <p:cNvSpPr txBox="1"/>
          <p:nvPr/>
        </p:nvSpPr>
        <p:spPr>
          <a:xfrm>
            <a:off x="3380137" y="3133319"/>
            <a:ext cx="3018327" cy="469359"/>
          </a:xfrm>
          <a:prstGeom prst="rect">
            <a:avLst/>
          </a:prstGeom>
        </p:spPr>
        <p:txBody>
          <a:bodyPr wrap="square" lIns="0" tIns="0" rIns="0" bIns="0" rtlCol="0" anchor="t">
            <a:spAutoFit/>
          </a:bodyPr>
          <a:lstStyle/>
          <a:p>
            <a:pPr marL="320137" lvl="1" algn="just">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lettres en minuscule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 name="TextBox 26">
            <a:extLst>
              <a:ext uri="{FF2B5EF4-FFF2-40B4-BE49-F238E27FC236}">
                <a16:creationId xmlns:a16="http://schemas.microsoft.com/office/drawing/2014/main" id="{9CD918A0-D376-3131-E159-2622482441DE}"/>
              </a:ext>
            </a:extLst>
          </p:cNvPr>
          <p:cNvSpPr txBox="1"/>
          <p:nvPr/>
        </p:nvSpPr>
        <p:spPr>
          <a:xfrm>
            <a:off x="13523016" y="2755177"/>
            <a:ext cx="3918596" cy="469359"/>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simples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 name="TextBox 26">
            <a:extLst>
              <a:ext uri="{FF2B5EF4-FFF2-40B4-BE49-F238E27FC236}">
                <a16:creationId xmlns:a16="http://schemas.microsoft.com/office/drawing/2014/main" id="{34615C1F-05B0-0698-C2B9-B94FA2475888}"/>
              </a:ext>
            </a:extLst>
          </p:cNvPr>
          <p:cNvSpPr txBox="1"/>
          <p:nvPr/>
        </p:nvSpPr>
        <p:spPr>
          <a:xfrm>
            <a:off x="2802578" y="4465605"/>
            <a:ext cx="4289903" cy="469359"/>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avancées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3" name="TextBox 26">
            <a:extLst>
              <a:ext uri="{FF2B5EF4-FFF2-40B4-BE49-F238E27FC236}">
                <a16:creationId xmlns:a16="http://schemas.microsoft.com/office/drawing/2014/main" id="{7DF9F8EB-A5E4-24A2-89BC-1CFAFA11BCDF}"/>
              </a:ext>
            </a:extLst>
          </p:cNvPr>
          <p:cNvSpPr txBox="1"/>
          <p:nvPr/>
        </p:nvSpPr>
        <p:spPr>
          <a:xfrm>
            <a:off x="13305333" y="3978243"/>
            <a:ext cx="5006113" cy="469359"/>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graphèmes  complexes </a:t>
            </a:r>
          </a:p>
        </p:txBody>
      </p:sp>
      <p:sp>
        <p:nvSpPr>
          <p:cNvPr id="14" name="TextBox 26">
            <a:extLst>
              <a:ext uri="{FF2B5EF4-FFF2-40B4-BE49-F238E27FC236}">
                <a16:creationId xmlns:a16="http://schemas.microsoft.com/office/drawing/2014/main" id="{C7490772-53E3-4B20-B498-3BD55730B793}"/>
              </a:ext>
            </a:extLst>
          </p:cNvPr>
          <p:cNvSpPr txBox="1"/>
          <p:nvPr/>
        </p:nvSpPr>
        <p:spPr>
          <a:xfrm>
            <a:off x="13824914" y="5399593"/>
            <a:ext cx="3491979" cy="931024"/>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 phrases avec difficultés</a:t>
            </a:r>
            <a:endPar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marL="320137" lvl="1" algn="ctr">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particulières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15" name="TextBox 26">
            <a:extLst>
              <a:ext uri="{FF2B5EF4-FFF2-40B4-BE49-F238E27FC236}">
                <a16:creationId xmlns:a16="http://schemas.microsoft.com/office/drawing/2014/main" id="{943AC68D-1B3F-3165-25A9-67D438ABF58A}"/>
              </a:ext>
            </a:extLst>
          </p:cNvPr>
          <p:cNvSpPr txBox="1"/>
          <p:nvPr/>
        </p:nvSpPr>
        <p:spPr>
          <a:xfrm>
            <a:off x="1734055" y="7527294"/>
            <a:ext cx="6244322" cy="469359"/>
          </a:xfrm>
          <a:prstGeom prst="rect">
            <a:avLst/>
          </a:prstGeom>
        </p:spPr>
        <p:txBody>
          <a:bodyPr wrap="square" lIns="0" tIns="0" rIns="0" bIns="0" rtlCol="0" anchor="t">
            <a:spAutoFit/>
          </a:bodyPr>
          <a:lstStyle/>
          <a:p>
            <a:pPr marL="320137" lvl="1" algn="ctr">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de 35 à 4</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0</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mots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1" name="TextBox 26">
            <a:extLst>
              <a:ext uri="{FF2B5EF4-FFF2-40B4-BE49-F238E27FC236}">
                <a16:creationId xmlns:a16="http://schemas.microsoft.com/office/drawing/2014/main" id="{2652AE3E-A4E4-9CBD-DB8A-149A34A870D8}"/>
              </a:ext>
            </a:extLst>
          </p:cNvPr>
          <p:cNvSpPr txBox="1"/>
          <p:nvPr/>
        </p:nvSpPr>
        <p:spPr>
          <a:xfrm>
            <a:off x="13610654" y="7733122"/>
            <a:ext cx="4162047" cy="469359"/>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2 questions à choix multiples.</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pic>
        <p:nvPicPr>
          <p:cNvPr id="24" name="Image 23">
            <a:extLst>
              <a:ext uri="{FF2B5EF4-FFF2-40B4-BE49-F238E27FC236}">
                <a16:creationId xmlns:a16="http://schemas.microsoft.com/office/drawing/2014/main" id="{18BA6877-D50E-3EFF-338D-F431C0BF1B5D}"/>
              </a:ext>
            </a:extLst>
          </p:cNvPr>
          <p:cNvPicPr>
            <a:picLocks noChangeAspect="1"/>
          </p:cNvPicPr>
          <p:nvPr/>
        </p:nvPicPr>
        <p:blipFill>
          <a:blip r:embed="rId8"/>
          <a:stretch>
            <a:fillRect/>
          </a:stretch>
        </p:blipFill>
        <p:spPr>
          <a:xfrm>
            <a:off x="6839858" y="1593749"/>
            <a:ext cx="6782753" cy="869325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C30ED-1B9E-DEDC-8CEA-CAC32BF1F8D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4768030A-E6CB-774F-F8D1-37C96137BB1D}"/>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6430FC3A-3C2B-1F97-C8ED-F3779550EB46}"/>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F5C3580A-4DAB-C354-0157-43BA18AC819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F5711F6C-06A9-9D04-41BB-67FEB7D85ADA}"/>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0C5F93EB-4C08-B076-D117-51F0490BB6CB}"/>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CB6A8CA-E075-6116-A5B8-7B4006A7A677}"/>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A0BE5501-30BB-6516-A7F1-A7F5C2BD31D3}"/>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5EB7FE75-1C0C-426B-DC0B-D1381AAF3395}"/>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B7B7C21E-FE4E-1E04-A4DE-E7621D74085B}"/>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BB6CB972-C6AF-D715-992A-AD34C85DCE3A}"/>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21" name="Group 21">
            <a:extLst>
              <a:ext uri="{FF2B5EF4-FFF2-40B4-BE49-F238E27FC236}">
                <a16:creationId xmlns:a16="http://schemas.microsoft.com/office/drawing/2014/main" id="{1E07FAC5-6D04-3FF2-0AC8-3B1EE9075CF6}"/>
              </a:ext>
            </a:extLst>
          </p:cNvPr>
          <p:cNvGrpSpPr/>
          <p:nvPr/>
        </p:nvGrpSpPr>
        <p:grpSpPr>
          <a:xfrm>
            <a:off x="12551582" y="2307571"/>
            <a:ext cx="4813206" cy="2608456"/>
            <a:chOff x="0" y="0"/>
            <a:chExt cx="15117358" cy="6427098"/>
          </a:xfrm>
        </p:grpSpPr>
        <p:sp>
          <p:nvSpPr>
            <p:cNvPr id="22" name="Freeform 22">
              <a:extLst>
                <a:ext uri="{FF2B5EF4-FFF2-40B4-BE49-F238E27FC236}">
                  <a16:creationId xmlns:a16="http://schemas.microsoft.com/office/drawing/2014/main" id="{C05A1FDF-0E70-B208-3CEF-0B9031CF1BF0}"/>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23" name="Freeform 23">
              <a:extLst>
                <a:ext uri="{FF2B5EF4-FFF2-40B4-BE49-F238E27FC236}">
                  <a16:creationId xmlns:a16="http://schemas.microsoft.com/office/drawing/2014/main" id="{A11C4B87-CEB0-F996-9AE1-94E36604CAE7}"/>
                </a:ext>
              </a:extLst>
            </p:cNvPr>
            <p:cNvSpPr/>
            <p:nvPr/>
          </p:nvSpPr>
          <p:spPr>
            <a:xfrm>
              <a:off x="326880" y="177567"/>
              <a:ext cx="14495412" cy="1768705"/>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sp>
        <p:nvSpPr>
          <p:cNvPr id="25" name="TextBox 25">
            <a:extLst>
              <a:ext uri="{FF2B5EF4-FFF2-40B4-BE49-F238E27FC236}">
                <a16:creationId xmlns:a16="http://schemas.microsoft.com/office/drawing/2014/main" id="{545EA8A5-AEB9-58D0-5D4D-4AEA1703E830}"/>
              </a:ext>
            </a:extLst>
          </p:cNvPr>
          <p:cNvSpPr txBox="1"/>
          <p:nvPr/>
        </p:nvSpPr>
        <p:spPr>
          <a:xfrm>
            <a:off x="5840609" y="3478728"/>
            <a:ext cx="5681585" cy="827406"/>
          </a:xfrm>
          <a:prstGeom prst="rect">
            <a:avLst/>
          </a:prstGeom>
        </p:spPr>
        <p:txBody>
          <a:bodyPr lIns="0" tIns="0" rIns="0" bIns="0" rtlCol="0" anchor="t">
            <a:spAutoFit/>
          </a:bodyPr>
          <a:lstStyle/>
          <a:p>
            <a:pPr algn="ctr" rtl="1">
              <a:lnSpc>
                <a:spcPts val="6852"/>
              </a:lnSpc>
            </a:pPr>
            <a:r>
              <a:rPr lang="ar-EG" sz="4256" b="1">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اليوم الأول</a:t>
            </a:r>
          </a:p>
        </p:txBody>
      </p:sp>
      <p:grpSp>
        <p:nvGrpSpPr>
          <p:cNvPr id="12" name="Group 21">
            <a:extLst>
              <a:ext uri="{FF2B5EF4-FFF2-40B4-BE49-F238E27FC236}">
                <a16:creationId xmlns:a16="http://schemas.microsoft.com/office/drawing/2014/main" id="{78270E29-650E-5E42-251E-08B69B0912A6}"/>
              </a:ext>
            </a:extLst>
          </p:cNvPr>
          <p:cNvGrpSpPr/>
          <p:nvPr/>
        </p:nvGrpSpPr>
        <p:grpSpPr>
          <a:xfrm>
            <a:off x="6658240" y="2327000"/>
            <a:ext cx="5147010" cy="2608456"/>
            <a:chOff x="0" y="0"/>
            <a:chExt cx="15117358" cy="6427098"/>
          </a:xfrm>
        </p:grpSpPr>
        <p:sp>
          <p:nvSpPr>
            <p:cNvPr id="13" name="Freeform 22">
              <a:extLst>
                <a:ext uri="{FF2B5EF4-FFF2-40B4-BE49-F238E27FC236}">
                  <a16:creationId xmlns:a16="http://schemas.microsoft.com/office/drawing/2014/main" id="{311A4C46-7D0C-24C3-23FD-79083D4E0DEC}"/>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0" name="Freeform 23">
              <a:extLst>
                <a:ext uri="{FF2B5EF4-FFF2-40B4-BE49-F238E27FC236}">
                  <a16:creationId xmlns:a16="http://schemas.microsoft.com/office/drawing/2014/main" id="{1673C0CE-2E90-FF99-3D2D-06553A10D216}"/>
                </a:ext>
              </a:extLst>
            </p:cNvPr>
            <p:cNvSpPr/>
            <p:nvPr/>
          </p:nvSpPr>
          <p:spPr>
            <a:xfrm>
              <a:off x="326880" y="177564"/>
              <a:ext cx="14495412" cy="1748897"/>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27" name="Group 21">
            <a:extLst>
              <a:ext uri="{FF2B5EF4-FFF2-40B4-BE49-F238E27FC236}">
                <a16:creationId xmlns:a16="http://schemas.microsoft.com/office/drawing/2014/main" id="{71157346-B23C-7073-24B8-BD8D7F086E8D}"/>
              </a:ext>
            </a:extLst>
          </p:cNvPr>
          <p:cNvGrpSpPr/>
          <p:nvPr/>
        </p:nvGrpSpPr>
        <p:grpSpPr>
          <a:xfrm>
            <a:off x="693599" y="2357428"/>
            <a:ext cx="5147010" cy="2608456"/>
            <a:chOff x="0" y="0"/>
            <a:chExt cx="15117358" cy="6427098"/>
          </a:xfrm>
        </p:grpSpPr>
        <p:sp>
          <p:nvSpPr>
            <p:cNvPr id="29" name="Freeform 22">
              <a:extLst>
                <a:ext uri="{FF2B5EF4-FFF2-40B4-BE49-F238E27FC236}">
                  <a16:creationId xmlns:a16="http://schemas.microsoft.com/office/drawing/2014/main" id="{30C5940C-4C02-894E-4A74-01BFDE96C739}"/>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30" name="Freeform 23">
              <a:extLst>
                <a:ext uri="{FF2B5EF4-FFF2-40B4-BE49-F238E27FC236}">
                  <a16:creationId xmlns:a16="http://schemas.microsoft.com/office/drawing/2014/main" id="{46DE4650-18B8-9DF5-8199-702357E5D9CB}"/>
                </a:ext>
              </a:extLst>
            </p:cNvPr>
            <p:cNvSpPr/>
            <p:nvPr/>
          </p:nvSpPr>
          <p:spPr>
            <a:xfrm>
              <a:off x="326880" y="177564"/>
              <a:ext cx="14495412" cy="164586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11" name="Group 21">
            <a:extLst>
              <a:ext uri="{FF2B5EF4-FFF2-40B4-BE49-F238E27FC236}">
                <a16:creationId xmlns:a16="http://schemas.microsoft.com/office/drawing/2014/main" id="{E223AA71-280C-10AD-06DA-9A7CA882C9B6}"/>
              </a:ext>
            </a:extLst>
          </p:cNvPr>
          <p:cNvGrpSpPr/>
          <p:nvPr/>
        </p:nvGrpSpPr>
        <p:grpSpPr>
          <a:xfrm>
            <a:off x="12457636" y="5129941"/>
            <a:ext cx="4813206" cy="2608456"/>
            <a:chOff x="0" y="0"/>
            <a:chExt cx="15117358" cy="6427098"/>
          </a:xfrm>
        </p:grpSpPr>
        <p:sp>
          <p:nvSpPr>
            <p:cNvPr id="14" name="Freeform 22">
              <a:extLst>
                <a:ext uri="{FF2B5EF4-FFF2-40B4-BE49-F238E27FC236}">
                  <a16:creationId xmlns:a16="http://schemas.microsoft.com/office/drawing/2014/main" id="{FB21819E-1E92-1353-745B-17F5626084B2}"/>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15" name="Freeform 23">
              <a:extLst>
                <a:ext uri="{FF2B5EF4-FFF2-40B4-BE49-F238E27FC236}">
                  <a16:creationId xmlns:a16="http://schemas.microsoft.com/office/drawing/2014/main" id="{A8D85C6A-938B-EA66-3EC1-73D0F868B5AA}"/>
                </a:ext>
              </a:extLst>
            </p:cNvPr>
            <p:cNvSpPr/>
            <p:nvPr/>
          </p:nvSpPr>
          <p:spPr>
            <a:xfrm>
              <a:off x="326880" y="177567"/>
              <a:ext cx="14495412" cy="1433071"/>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16" name="Group 21">
            <a:extLst>
              <a:ext uri="{FF2B5EF4-FFF2-40B4-BE49-F238E27FC236}">
                <a16:creationId xmlns:a16="http://schemas.microsoft.com/office/drawing/2014/main" id="{9DAB0476-96F4-A1AC-08A4-E8243E6E45DF}"/>
              </a:ext>
            </a:extLst>
          </p:cNvPr>
          <p:cNvGrpSpPr/>
          <p:nvPr/>
        </p:nvGrpSpPr>
        <p:grpSpPr>
          <a:xfrm>
            <a:off x="6564294" y="5149370"/>
            <a:ext cx="5147010" cy="2608456"/>
            <a:chOff x="0" y="0"/>
            <a:chExt cx="15117358" cy="6427098"/>
          </a:xfrm>
        </p:grpSpPr>
        <p:sp>
          <p:nvSpPr>
            <p:cNvPr id="17" name="Freeform 22">
              <a:extLst>
                <a:ext uri="{FF2B5EF4-FFF2-40B4-BE49-F238E27FC236}">
                  <a16:creationId xmlns:a16="http://schemas.microsoft.com/office/drawing/2014/main" id="{144D5A21-B455-04FA-FC58-04ED21D35783}"/>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24" name="Freeform 23">
              <a:extLst>
                <a:ext uri="{FF2B5EF4-FFF2-40B4-BE49-F238E27FC236}">
                  <a16:creationId xmlns:a16="http://schemas.microsoft.com/office/drawing/2014/main" id="{72532F68-6C11-CDD7-FA3F-44F8CFF6D7AF}"/>
                </a:ext>
              </a:extLst>
            </p:cNvPr>
            <p:cNvSpPr/>
            <p:nvPr/>
          </p:nvSpPr>
          <p:spPr>
            <a:xfrm>
              <a:off x="326880" y="177564"/>
              <a:ext cx="14495412" cy="1400150"/>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38" name="Group 21">
            <a:extLst>
              <a:ext uri="{FF2B5EF4-FFF2-40B4-BE49-F238E27FC236}">
                <a16:creationId xmlns:a16="http://schemas.microsoft.com/office/drawing/2014/main" id="{D22F7550-8F2B-EE8B-B34D-4F6C8151C60F}"/>
              </a:ext>
            </a:extLst>
          </p:cNvPr>
          <p:cNvGrpSpPr/>
          <p:nvPr/>
        </p:nvGrpSpPr>
        <p:grpSpPr>
          <a:xfrm>
            <a:off x="599653" y="5179798"/>
            <a:ext cx="5147010" cy="2608456"/>
            <a:chOff x="0" y="0"/>
            <a:chExt cx="15117358" cy="6427098"/>
          </a:xfrm>
        </p:grpSpPr>
        <p:sp>
          <p:nvSpPr>
            <p:cNvPr id="39" name="Freeform 22">
              <a:extLst>
                <a:ext uri="{FF2B5EF4-FFF2-40B4-BE49-F238E27FC236}">
                  <a16:creationId xmlns:a16="http://schemas.microsoft.com/office/drawing/2014/main" id="{E0CA29A0-802B-1C73-DA86-BC4B9BB352A8}"/>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endParaRPr lang="fr-FR" b="1">
                <a:latin typeface="Microsoft Uighur" panose="02000000000000000000" pitchFamily="2" charset="-78"/>
                <a:cs typeface="Microsoft Uighur" panose="02000000000000000000" pitchFamily="2" charset="-78"/>
              </a:endParaRPr>
            </a:p>
          </p:txBody>
        </p:sp>
        <p:sp>
          <p:nvSpPr>
            <p:cNvPr id="40" name="Freeform 23">
              <a:extLst>
                <a:ext uri="{FF2B5EF4-FFF2-40B4-BE49-F238E27FC236}">
                  <a16:creationId xmlns:a16="http://schemas.microsoft.com/office/drawing/2014/main" id="{67E93749-E44C-793E-5913-D96083C427E3}"/>
                </a:ext>
              </a:extLst>
            </p:cNvPr>
            <p:cNvSpPr/>
            <p:nvPr/>
          </p:nvSpPr>
          <p:spPr>
            <a:xfrm>
              <a:off x="326880" y="177564"/>
              <a:ext cx="14495412" cy="1310226"/>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grpSp>
        <p:nvGrpSpPr>
          <p:cNvPr id="41" name="Group 21">
            <a:extLst>
              <a:ext uri="{FF2B5EF4-FFF2-40B4-BE49-F238E27FC236}">
                <a16:creationId xmlns:a16="http://schemas.microsoft.com/office/drawing/2014/main" id="{3C0F5890-C3AF-DF23-BC80-9C03EAA536EC}"/>
              </a:ext>
            </a:extLst>
          </p:cNvPr>
          <p:cNvGrpSpPr/>
          <p:nvPr/>
        </p:nvGrpSpPr>
        <p:grpSpPr>
          <a:xfrm>
            <a:off x="5746663" y="7836889"/>
            <a:ext cx="7242234" cy="2220463"/>
            <a:chOff x="0" y="0"/>
            <a:chExt cx="15117358" cy="6427098"/>
          </a:xfrm>
        </p:grpSpPr>
        <p:sp>
          <p:nvSpPr>
            <p:cNvPr id="42" name="Freeform 22">
              <a:extLst>
                <a:ext uri="{FF2B5EF4-FFF2-40B4-BE49-F238E27FC236}">
                  <a16:creationId xmlns:a16="http://schemas.microsoft.com/office/drawing/2014/main" id="{6E2E65D4-0718-A619-9AAA-0B996D85509A}"/>
                </a:ext>
              </a:extLst>
            </p:cNvPr>
            <p:cNvSpPr/>
            <p:nvPr/>
          </p:nvSpPr>
          <p:spPr>
            <a:xfrm>
              <a:off x="0" y="0"/>
              <a:ext cx="15117358" cy="6427098"/>
            </a:xfrm>
            <a:custGeom>
              <a:avLst/>
              <a:gdLst/>
              <a:ahLst/>
              <a:cxnLst/>
              <a:rect l="l" t="t" r="r" b="b"/>
              <a:pathLst>
                <a:path w="15117358" h="6427098">
                  <a:moveTo>
                    <a:pt x="0" y="0"/>
                  </a:moveTo>
                  <a:lnTo>
                    <a:pt x="15117358" y="0"/>
                  </a:lnTo>
                  <a:lnTo>
                    <a:pt x="15117358" y="6427098"/>
                  </a:lnTo>
                  <a:lnTo>
                    <a:pt x="0" y="6427098"/>
                  </a:lnTo>
                  <a:lnTo>
                    <a:pt x="0" y="0"/>
                  </a:lnTo>
                  <a:close/>
                </a:path>
              </a:pathLst>
            </a:custGeom>
            <a:blipFill>
              <a:blip r:embed="rId4"/>
              <a:stretch>
                <a:fillRect l="-780" t="-2331" b="-2331"/>
              </a:stretch>
            </a:blipFill>
          </p:spPr>
          <p:txBody>
            <a:bodyPr/>
            <a:lstStyle/>
            <a:p>
              <a:pPr marL="0" algn="r" defTabSz="914400" rtl="1" eaLnBrk="1" latinLnBrk="0" hangingPunct="1"/>
              <a:endParaRPr lang="fr-FR" b="1">
                <a:latin typeface="Microsoft Uighur" panose="02000000000000000000" pitchFamily="2" charset="-78"/>
                <a:cs typeface="Microsoft Uighur" panose="02000000000000000000" pitchFamily="2" charset="-78"/>
              </a:endParaRPr>
            </a:p>
          </p:txBody>
        </p:sp>
        <p:sp>
          <p:nvSpPr>
            <p:cNvPr id="43" name="Freeform 23">
              <a:extLst>
                <a:ext uri="{FF2B5EF4-FFF2-40B4-BE49-F238E27FC236}">
                  <a16:creationId xmlns:a16="http://schemas.microsoft.com/office/drawing/2014/main" id="{36288552-5DF0-BBB5-F7E2-6031B6302F3D}"/>
                </a:ext>
              </a:extLst>
            </p:cNvPr>
            <p:cNvSpPr/>
            <p:nvPr/>
          </p:nvSpPr>
          <p:spPr>
            <a:xfrm>
              <a:off x="326881" y="177565"/>
              <a:ext cx="14495412" cy="1643998"/>
            </a:xfrm>
            <a:custGeom>
              <a:avLst/>
              <a:gdLst/>
              <a:ahLst/>
              <a:cxnLst/>
              <a:rect l="l" t="t" r="r" b="b"/>
              <a:pathLst>
                <a:path w="14495413" h="311251">
                  <a:moveTo>
                    <a:pt x="0" y="0"/>
                  </a:moveTo>
                  <a:lnTo>
                    <a:pt x="14495414" y="0"/>
                  </a:lnTo>
                  <a:lnTo>
                    <a:pt x="14495414" y="311252"/>
                  </a:lnTo>
                  <a:lnTo>
                    <a:pt x="0" y="311252"/>
                  </a:lnTo>
                  <a:lnTo>
                    <a:pt x="0" y="0"/>
                  </a:lnTo>
                  <a:close/>
                </a:path>
              </a:pathLst>
            </a:custGeom>
            <a:solidFill>
              <a:srgbClr val="E8DED6"/>
            </a:solidFill>
          </p:spPr>
          <p:txBody>
            <a:bodyPr/>
            <a:lstStyle/>
            <a:p>
              <a:pPr marL="0" algn="r" defTabSz="914400" rtl="1" eaLnBrk="1" latinLnBrk="0" hangingPunct="1"/>
              <a:endParaRPr lang="fr-FR" b="1" dirty="0">
                <a:latin typeface="Microsoft Uighur" panose="02000000000000000000" pitchFamily="2" charset="-78"/>
                <a:cs typeface="Microsoft Uighur" panose="02000000000000000000" pitchFamily="2" charset="-78"/>
              </a:endParaRPr>
            </a:p>
          </p:txBody>
        </p:sp>
      </p:grpSp>
      <p:sp>
        <p:nvSpPr>
          <p:cNvPr id="58" name="TextBox 23">
            <a:extLst>
              <a:ext uri="{FF2B5EF4-FFF2-40B4-BE49-F238E27FC236}">
                <a16:creationId xmlns:a16="http://schemas.microsoft.com/office/drawing/2014/main" id="{7168C39F-7A71-149B-6F5E-D41481DFD202}"/>
              </a:ext>
            </a:extLst>
          </p:cNvPr>
          <p:cNvSpPr txBox="1"/>
          <p:nvPr/>
        </p:nvSpPr>
        <p:spPr>
          <a:xfrm>
            <a:off x="13158883" y="3931482"/>
            <a:ext cx="2590180"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جمع</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1" name="TextBox 23">
            <a:extLst>
              <a:ext uri="{FF2B5EF4-FFF2-40B4-BE49-F238E27FC236}">
                <a16:creationId xmlns:a16="http://schemas.microsoft.com/office/drawing/2014/main" id="{4B7DFBF4-91C7-13A4-6704-06BD70A31934}"/>
              </a:ext>
            </a:extLst>
          </p:cNvPr>
          <p:cNvSpPr txBox="1"/>
          <p:nvPr/>
        </p:nvSpPr>
        <p:spPr>
          <a:xfrm>
            <a:off x="7231804" y="3931482"/>
            <a:ext cx="2590180"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طرح</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4" name="TextBox 23">
            <a:extLst>
              <a:ext uri="{FF2B5EF4-FFF2-40B4-BE49-F238E27FC236}">
                <a16:creationId xmlns:a16="http://schemas.microsoft.com/office/drawing/2014/main" id="{214BF17E-0C45-C3AD-3810-880998B15E80}"/>
              </a:ext>
            </a:extLst>
          </p:cNvPr>
          <p:cNvSpPr txBox="1"/>
          <p:nvPr/>
        </p:nvSpPr>
        <p:spPr>
          <a:xfrm>
            <a:off x="1218983" y="3925053"/>
            <a:ext cx="2590180"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ضرب</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67" name="TextBox 23">
            <a:extLst>
              <a:ext uri="{FF2B5EF4-FFF2-40B4-BE49-F238E27FC236}">
                <a16:creationId xmlns:a16="http://schemas.microsoft.com/office/drawing/2014/main" id="{DCF66593-6075-5DA6-1DEE-6754BFDD9B03}"/>
              </a:ext>
            </a:extLst>
          </p:cNvPr>
          <p:cNvSpPr txBox="1"/>
          <p:nvPr/>
        </p:nvSpPr>
        <p:spPr>
          <a:xfrm>
            <a:off x="11356644" y="6374542"/>
            <a:ext cx="2871972"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قسمة</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0" name="TextBox 23">
            <a:extLst>
              <a:ext uri="{FF2B5EF4-FFF2-40B4-BE49-F238E27FC236}">
                <a16:creationId xmlns:a16="http://schemas.microsoft.com/office/drawing/2014/main" id="{0B6A2A74-CE5F-1B20-1FE3-33C11A2E00D1}"/>
              </a:ext>
            </a:extLst>
          </p:cNvPr>
          <p:cNvSpPr txBox="1"/>
          <p:nvPr/>
        </p:nvSpPr>
        <p:spPr>
          <a:xfrm>
            <a:off x="3312060" y="6374542"/>
            <a:ext cx="2871972" cy="528991"/>
          </a:xfrm>
          <a:prstGeom prst="rect">
            <a:avLst/>
          </a:prstGeom>
        </p:spPr>
        <p:txBody>
          <a:bodyPr lIns="0" tIns="0" rIns="0" bIns="0" rtlCol="0" anchor="t">
            <a:spAutoFit/>
          </a:bodyPr>
          <a:lstStyle/>
          <a:p>
            <a:pPr algn="ctr" rtl="1">
              <a:lnSpc>
                <a:spcPts val="3918"/>
              </a:lnSpc>
            </a:pPr>
            <a:r>
              <a:rPr lang="ar-MA"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rPr>
              <a:t>مسألة</a:t>
            </a:r>
            <a:endParaRPr lang="ar-EG" sz="4000" b="1" dirty="0">
              <a:solidFill>
                <a:srgbClr val="FFFFFF"/>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 name="TextBox 23">
            <a:extLst>
              <a:ext uri="{FF2B5EF4-FFF2-40B4-BE49-F238E27FC236}">
                <a16:creationId xmlns:a16="http://schemas.microsoft.com/office/drawing/2014/main" id="{58F6E234-1245-86B2-7EA5-28C998FFCBEE}"/>
              </a:ext>
            </a:extLst>
          </p:cNvPr>
          <p:cNvSpPr txBox="1"/>
          <p:nvPr/>
        </p:nvSpPr>
        <p:spPr>
          <a:xfrm>
            <a:off x="1646565" y="2508902"/>
            <a:ext cx="2871972"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Lettre</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6">
            <a:extLst>
              <a:ext uri="{FF2B5EF4-FFF2-40B4-BE49-F238E27FC236}">
                <a16:creationId xmlns:a16="http://schemas.microsoft.com/office/drawing/2014/main" id="{6B0426D8-5121-4562-9A5F-72F2413BD65E}"/>
              </a:ext>
            </a:extLst>
          </p:cNvPr>
          <p:cNvSpPr txBox="1"/>
          <p:nvPr/>
        </p:nvSpPr>
        <p:spPr>
          <a:xfrm>
            <a:off x="1529239" y="3414724"/>
            <a:ext cx="3018327" cy="931024"/>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8 lettres en minuscule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26" name="TextBox 23">
            <a:extLst>
              <a:ext uri="{FF2B5EF4-FFF2-40B4-BE49-F238E27FC236}">
                <a16:creationId xmlns:a16="http://schemas.microsoft.com/office/drawing/2014/main" id="{40E045FA-D483-592E-4D93-D0546AB3DA4F}"/>
              </a:ext>
            </a:extLst>
          </p:cNvPr>
          <p:cNvSpPr txBox="1"/>
          <p:nvPr/>
        </p:nvSpPr>
        <p:spPr>
          <a:xfrm>
            <a:off x="7675364" y="2489000"/>
            <a:ext cx="2871972"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M.S</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2" name="TextBox 26">
            <a:extLst>
              <a:ext uri="{FF2B5EF4-FFF2-40B4-BE49-F238E27FC236}">
                <a16:creationId xmlns:a16="http://schemas.microsoft.com/office/drawing/2014/main" id="{2311DC1A-7EAA-65EA-F5B5-D5BE36FA10DB}"/>
              </a:ext>
            </a:extLst>
          </p:cNvPr>
          <p:cNvSpPr txBox="1"/>
          <p:nvPr/>
        </p:nvSpPr>
        <p:spPr>
          <a:xfrm>
            <a:off x="7438048" y="3388393"/>
            <a:ext cx="3918596" cy="931024"/>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simples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3" name="TextBox 23">
            <a:extLst>
              <a:ext uri="{FF2B5EF4-FFF2-40B4-BE49-F238E27FC236}">
                <a16:creationId xmlns:a16="http://schemas.microsoft.com/office/drawing/2014/main" id="{81FD2E44-5035-4275-C6B4-EB3B80DEEAF7}"/>
              </a:ext>
            </a:extLst>
          </p:cNvPr>
          <p:cNvSpPr txBox="1"/>
          <p:nvPr/>
        </p:nvSpPr>
        <p:spPr>
          <a:xfrm>
            <a:off x="13559376" y="2574164"/>
            <a:ext cx="2590180"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M.A</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5" name="TextBox 26">
            <a:extLst>
              <a:ext uri="{FF2B5EF4-FFF2-40B4-BE49-F238E27FC236}">
                <a16:creationId xmlns:a16="http://schemas.microsoft.com/office/drawing/2014/main" id="{F3BAE1A1-C197-B3FE-22B0-4D41E2076825}"/>
              </a:ext>
            </a:extLst>
          </p:cNvPr>
          <p:cNvSpPr txBox="1"/>
          <p:nvPr/>
        </p:nvSpPr>
        <p:spPr>
          <a:xfrm>
            <a:off x="12960437" y="3288703"/>
            <a:ext cx="4289903" cy="931024"/>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syllabes avancées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6" name="TextBox 23">
            <a:extLst>
              <a:ext uri="{FF2B5EF4-FFF2-40B4-BE49-F238E27FC236}">
                <a16:creationId xmlns:a16="http://schemas.microsoft.com/office/drawing/2014/main" id="{406CA59D-875F-5F66-5217-78ECF4E7ED75}"/>
              </a:ext>
            </a:extLst>
          </p:cNvPr>
          <p:cNvSpPr txBox="1"/>
          <p:nvPr/>
        </p:nvSpPr>
        <p:spPr>
          <a:xfrm>
            <a:off x="1780773" y="5356667"/>
            <a:ext cx="2590180"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M.G.C</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7" name="TextBox 26">
            <a:extLst>
              <a:ext uri="{FF2B5EF4-FFF2-40B4-BE49-F238E27FC236}">
                <a16:creationId xmlns:a16="http://schemas.microsoft.com/office/drawing/2014/main" id="{3FE55E82-18E4-B814-DDCE-BF895E16ED92}"/>
              </a:ext>
            </a:extLst>
          </p:cNvPr>
          <p:cNvSpPr txBox="1"/>
          <p:nvPr/>
        </p:nvSpPr>
        <p:spPr>
          <a:xfrm>
            <a:off x="762031" y="6262488"/>
            <a:ext cx="5006113" cy="931024"/>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8 mots avec graphèmes  complexes </a:t>
            </a:r>
          </a:p>
        </p:txBody>
      </p:sp>
      <p:sp>
        <p:nvSpPr>
          <p:cNvPr id="51" name="TextBox 23">
            <a:extLst>
              <a:ext uri="{FF2B5EF4-FFF2-40B4-BE49-F238E27FC236}">
                <a16:creationId xmlns:a16="http://schemas.microsoft.com/office/drawing/2014/main" id="{102939B8-0691-55E7-C61E-F494DCAFB256}"/>
              </a:ext>
            </a:extLst>
          </p:cNvPr>
          <p:cNvSpPr txBox="1"/>
          <p:nvPr/>
        </p:nvSpPr>
        <p:spPr>
          <a:xfrm>
            <a:off x="7738341" y="5264750"/>
            <a:ext cx="2590180"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Phrase D.P</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2" name="TextBox 26">
            <a:extLst>
              <a:ext uri="{FF2B5EF4-FFF2-40B4-BE49-F238E27FC236}">
                <a16:creationId xmlns:a16="http://schemas.microsoft.com/office/drawing/2014/main" id="{477CC0DC-E3A8-0098-0A41-E990F5EEA361}"/>
              </a:ext>
            </a:extLst>
          </p:cNvPr>
          <p:cNvSpPr txBox="1"/>
          <p:nvPr/>
        </p:nvSpPr>
        <p:spPr>
          <a:xfrm>
            <a:off x="6532111" y="6170572"/>
            <a:ext cx="5146445" cy="931024"/>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 phrases avec difficultés particulières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23">
            <a:extLst>
              <a:ext uri="{FF2B5EF4-FFF2-40B4-BE49-F238E27FC236}">
                <a16:creationId xmlns:a16="http://schemas.microsoft.com/office/drawing/2014/main" id="{FCA894CB-E69A-4304-AA97-AAC2FE0DBBD6}"/>
              </a:ext>
            </a:extLst>
          </p:cNvPr>
          <p:cNvSpPr txBox="1"/>
          <p:nvPr/>
        </p:nvSpPr>
        <p:spPr>
          <a:xfrm>
            <a:off x="13531221" y="5291178"/>
            <a:ext cx="2871972"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Texte</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5" name="TextBox 26">
            <a:extLst>
              <a:ext uri="{FF2B5EF4-FFF2-40B4-BE49-F238E27FC236}">
                <a16:creationId xmlns:a16="http://schemas.microsoft.com/office/drawing/2014/main" id="{5BD9A8BC-D6B5-1FDB-D8CA-516899716BC6}"/>
              </a:ext>
            </a:extLst>
          </p:cNvPr>
          <p:cNvSpPr txBox="1"/>
          <p:nvPr/>
        </p:nvSpPr>
        <p:spPr>
          <a:xfrm>
            <a:off x="11858000" y="6049322"/>
            <a:ext cx="6244322" cy="469359"/>
          </a:xfrm>
          <a:prstGeom prst="rect">
            <a:avLst/>
          </a:prstGeom>
        </p:spPr>
        <p:txBody>
          <a:bodyPr wrap="square" lIns="0" tIns="0" rIns="0" bIns="0" rtlCol="0" anchor="t">
            <a:spAutoFit/>
          </a:bodyPr>
          <a:lstStyle/>
          <a:p>
            <a:pPr marL="320137" lvl="1" algn="ctr">
              <a:lnSpc>
                <a:spcPts val="3558"/>
              </a:lnSpc>
            </a:pPr>
            <a:r>
              <a:rPr lang="f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Lire un texte </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de </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35</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à </a:t>
            </a:r>
            <a:r>
              <a:rPr lang="ar-MA"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4</a:t>
            </a: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0 mots </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2" name="TextBox 23">
            <a:extLst>
              <a:ext uri="{FF2B5EF4-FFF2-40B4-BE49-F238E27FC236}">
                <a16:creationId xmlns:a16="http://schemas.microsoft.com/office/drawing/2014/main" id="{455C9FB2-742D-C0F4-EAF1-AA7C02DC3A4D}"/>
              </a:ext>
            </a:extLst>
          </p:cNvPr>
          <p:cNvSpPr txBox="1"/>
          <p:nvPr/>
        </p:nvSpPr>
        <p:spPr>
          <a:xfrm>
            <a:off x="7837760" y="7904131"/>
            <a:ext cx="2871972" cy="528991"/>
          </a:xfrm>
          <a:prstGeom prst="rect">
            <a:avLst/>
          </a:prstGeom>
        </p:spPr>
        <p:txBody>
          <a:bodyPr lIns="0" tIns="0" rIns="0" bIns="0" rtlCol="0" anchor="t">
            <a:spAutoFit/>
          </a:bodyPr>
          <a:lstStyle/>
          <a:p>
            <a:pPr algn="ctr">
              <a:lnSpc>
                <a:spcPts val="3918"/>
              </a:lnSpc>
            </a:pPr>
            <a:r>
              <a:rPr lang="fr-MA" sz="4000" b="1" dirty="0">
                <a:latin typeface="Microsoft Uighur" panose="02000000000000000000" pitchFamily="2" charset="-78"/>
                <a:ea typeface="IBM Plex Sans Arabic"/>
                <a:cs typeface="Microsoft Uighur" panose="02000000000000000000" pitchFamily="2" charset="-78"/>
                <a:sym typeface="IBM Plex Sans Arabic"/>
                <a:rtl/>
              </a:rPr>
              <a:t>Compréhension</a:t>
            </a:r>
            <a:endParaRPr lang="ar-EG" sz="4000" b="1" dirty="0">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73" name="TextBox 26">
            <a:extLst>
              <a:ext uri="{FF2B5EF4-FFF2-40B4-BE49-F238E27FC236}">
                <a16:creationId xmlns:a16="http://schemas.microsoft.com/office/drawing/2014/main" id="{4EEE2EBD-8B32-3C8A-8EA6-A887A12DC710}"/>
              </a:ext>
            </a:extLst>
          </p:cNvPr>
          <p:cNvSpPr txBox="1"/>
          <p:nvPr/>
        </p:nvSpPr>
        <p:spPr>
          <a:xfrm>
            <a:off x="6288104" y="8835230"/>
            <a:ext cx="6367553" cy="469359"/>
          </a:xfrm>
          <a:prstGeom prst="rect">
            <a:avLst/>
          </a:prstGeom>
        </p:spPr>
        <p:txBody>
          <a:bodyPr wrap="square" lIns="0" tIns="0" rIns="0" bIns="0" rtlCol="0" anchor="t">
            <a:spAutoFit/>
          </a:bodyPr>
          <a:lstStyle/>
          <a:p>
            <a:pPr marL="320137" lvl="1" algn="just">
              <a:lnSpc>
                <a:spcPts val="3558"/>
              </a:lnSpc>
            </a:pPr>
            <a:r>
              <a:rPr lang="fr-FR"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Répondre aux 2 questions de compréhension.</a:t>
            </a:r>
            <a:endParaRPr lang="ar-EG" sz="3200" b="1"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44" name="Rectangle 43">
            <a:extLst>
              <a:ext uri="{FF2B5EF4-FFF2-40B4-BE49-F238E27FC236}">
                <a16:creationId xmlns:a16="http://schemas.microsoft.com/office/drawing/2014/main" id="{1C0C4091-03F3-7C9B-D58D-C602E0C88853}"/>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45" name="Freeform 22">
            <a:extLst>
              <a:ext uri="{FF2B5EF4-FFF2-40B4-BE49-F238E27FC236}">
                <a16:creationId xmlns:a16="http://schemas.microsoft.com/office/drawing/2014/main" id="{648ECB2B-1946-8F76-6DF0-7663007958B2}"/>
              </a:ext>
            </a:extLst>
          </p:cNvPr>
          <p:cNvSpPr/>
          <p:nvPr/>
        </p:nvSpPr>
        <p:spPr>
          <a:xfrm>
            <a:off x="41016" y="533257"/>
            <a:ext cx="6247088"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46" name="TextBox 24">
            <a:extLst>
              <a:ext uri="{FF2B5EF4-FFF2-40B4-BE49-F238E27FC236}">
                <a16:creationId xmlns:a16="http://schemas.microsoft.com/office/drawing/2014/main" id="{171F79CD-DBD7-0117-342A-471F4074CD9B}"/>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47" name="TextBox 4">
            <a:extLst>
              <a:ext uri="{FF2B5EF4-FFF2-40B4-BE49-F238E27FC236}">
                <a16:creationId xmlns:a16="http://schemas.microsoft.com/office/drawing/2014/main" id="{68E500B5-2E2F-1B40-6342-148C01C03F82}"/>
              </a:ext>
            </a:extLst>
          </p:cNvPr>
          <p:cNvSpPr txBox="1"/>
          <p:nvPr/>
        </p:nvSpPr>
        <p:spPr>
          <a:xfrm>
            <a:off x="269185" y="1162042"/>
            <a:ext cx="5665413" cy="769441"/>
          </a:xfrm>
          <a:prstGeom prst="rect">
            <a:avLst/>
          </a:prstGeom>
          <a:noFill/>
        </p:spPr>
        <p:txBody>
          <a:bodyPr wrap="square" rtlCol="0">
            <a:spAutoFit/>
          </a:bodyPr>
          <a:lstStyle/>
          <a:p>
            <a:pPr lvl="0" algn="ctr" rtl="1">
              <a:defRPr/>
            </a:pPr>
            <a:r>
              <a:rPr lang="fr-MA" sz="4400" b="1" dirty="0">
                <a:latin typeface="Microsoft Uighur" panose="02000000000000000000" pitchFamily="2" charset="-78"/>
                <a:ea typeface="Calibri" panose="020F0502020204030204" pitchFamily="34" charset="0"/>
                <a:cs typeface="Microsoft Uighur" panose="02000000000000000000" pitchFamily="2" charset="-78"/>
              </a:rPr>
              <a:t>Les items du test de français</a:t>
            </a:r>
          </a:p>
        </p:txBody>
      </p:sp>
    </p:spTree>
    <p:extLst>
      <p:ext uri="{BB962C8B-B14F-4D97-AF65-F5344CB8AC3E}">
        <p14:creationId xmlns:p14="http://schemas.microsoft.com/office/powerpoint/2010/main" val="4078245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FD67F-69B8-A123-32F6-474F59760981}"/>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36295DC8-DAAA-42D4-4041-1D200A8D79E1}"/>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F0992203-CBC3-F4B9-DBDC-E23B28C7A191}"/>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71BBA48E-E7F1-CFF5-FFC4-1906D3D01981}"/>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2BB490DF-A9A8-111D-048C-6E58E8493C6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B16F774A-2861-459F-C3A2-3D2C6599113A}"/>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879FEB3-D754-F8BB-8AA8-B975C482E931}"/>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B8DBFC1D-6622-7A02-8318-00B3EA91A23F}"/>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12835308-A69B-2B75-CA8F-0FAFD767F656}"/>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08C9C45C-B00F-FC1B-F875-E0089C140750}"/>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6A6ED79-0821-2038-B259-3F92500671C3}"/>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 name="Freeform 23">
            <a:extLst>
              <a:ext uri="{FF2B5EF4-FFF2-40B4-BE49-F238E27FC236}">
                <a16:creationId xmlns:a16="http://schemas.microsoft.com/office/drawing/2014/main" id="{8F2ADDCE-35DD-856B-08F0-F4C48EA861AD}"/>
              </a:ext>
            </a:extLst>
          </p:cNvPr>
          <p:cNvSpPr/>
          <p:nvPr/>
        </p:nvSpPr>
        <p:spPr>
          <a:xfrm>
            <a:off x="12552529" y="4053731"/>
            <a:ext cx="5292204" cy="4374876"/>
          </a:xfrm>
          <a:prstGeom prst="roundRect">
            <a:avLst/>
          </a:prstGeom>
          <a:solidFill>
            <a:srgbClr val="E8DED6"/>
          </a:solidFill>
        </p:spPr>
        <p:txBody>
          <a:bodyPr/>
          <a:lstStyle/>
          <a:p>
            <a:endParaRPr lang="fr-FR"/>
          </a:p>
        </p:txBody>
      </p:sp>
      <p:sp>
        <p:nvSpPr>
          <p:cNvPr id="26" name="TextBox 24">
            <a:extLst>
              <a:ext uri="{FF2B5EF4-FFF2-40B4-BE49-F238E27FC236}">
                <a16:creationId xmlns:a16="http://schemas.microsoft.com/office/drawing/2014/main" id="{C2E5F9B2-445E-19AF-1956-A7E52D6898CB}"/>
              </a:ext>
            </a:extLst>
          </p:cNvPr>
          <p:cNvSpPr txBox="1"/>
          <p:nvPr/>
        </p:nvSpPr>
        <p:spPr>
          <a:xfrm>
            <a:off x="12801240" y="4454694"/>
            <a:ext cx="4794781" cy="3168175"/>
          </a:xfrm>
          <a:prstGeom prst="rect">
            <a:avLst/>
          </a:prstGeom>
        </p:spPr>
        <p:txBody>
          <a:bodyPr wrap="square" lIns="0" tIns="0" rIns="0" bIns="0" rtlCol="0" anchor="t">
            <a:spAutoFit/>
          </a:bodyPr>
          <a:lstStyle/>
          <a:p>
            <a:pPr algn="just">
              <a:lnSpc>
                <a:spcPts val="3480"/>
              </a:lnSpc>
            </a:pPr>
            <a:r>
              <a:rPr lang="ar-MA" sz="40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rPr>
              <a:t> </a:t>
            </a:r>
          </a:p>
          <a:p>
            <a:pPr algn="just">
              <a:lnSpc>
                <a:spcPts val="3480"/>
              </a:lnSpc>
            </a:pPr>
            <a:r>
              <a:rPr lang="fr-FR" sz="3600" dirty="0">
                <a:solidFill>
                  <a:srgbClr val="243B55"/>
                </a:solidFill>
                <a:latin typeface="Microsoft Uighur" panose="02000000000000000000" pitchFamily="2" charset="-78"/>
                <a:cs typeface="Microsoft Uighur" panose="02000000000000000000" pitchFamily="2" charset="-78"/>
                <a:rtl/>
              </a:rPr>
              <a:t>Il accorde à l’apprenant un indicateur de performance.</a:t>
            </a:r>
            <a:br>
              <a:rPr lang="fr-FR" sz="3600" dirty="0">
                <a:solidFill>
                  <a:srgbClr val="243B55"/>
                </a:solidFill>
                <a:latin typeface="Microsoft Uighur" panose="02000000000000000000" pitchFamily="2" charset="-78"/>
                <a:cs typeface="Microsoft Uighur" panose="02000000000000000000" pitchFamily="2" charset="-78"/>
                <a:rtl/>
              </a:rPr>
            </a:br>
            <a:r>
              <a:rPr lang="fr-FR" sz="3600" dirty="0">
                <a:solidFill>
                  <a:srgbClr val="243B55"/>
                </a:solidFill>
                <a:latin typeface="Microsoft Uighur" panose="02000000000000000000" pitchFamily="2" charset="-78"/>
                <a:cs typeface="Microsoft Uighur" panose="02000000000000000000" pitchFamily="2" charset="-78"/>
                <a:rtl/>
              </a:rPr>
              <a:t>Il fournit des données qui seront exploitées ultérieurement pour suivre l’évolution des performances des apprenants dans compréhension. </a:t>
            </a:r>
            <a:endParaRPr lang="ar-EG" sz="40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31" name="TextBox 25">
            <a:extLst>
              <a:ext uri="{FF2B5EF4-FFF2-40B4-BE49-F238E27FC236}">
                <a16:creationId xmlns:a16="http://schemas.microsoft.com/office/drawing/2014/main" id="{A307120B-3C7E-8EB0-B23B-529F180406BE}"/>
              </a:ext>
            </a:extLst>
          </p:cNvPr>
          <p:cNvSpPr txBox="1"/>
          <p:nvPr/>
        </p:nvSpPr>
        <p:spPr>
          <a:xfrm>
            <a:off x="1999804" y="3491756"/>
            <a:ext cx="4378913" cy="1129733"/>
          </a:xfrm>
          <a:prstGeom prst="rect">
            <a:avLst/>
          </a:prstGeom>
        </p:spPr>
        <p:txBody>
          <a:bodyPr lIns="0" tIns="0" rIns="0" bIns="0" rtlCol="0" anchor="t">
            <a:spAutoFit/>
          </a:bodyPr>
          <a:lstStyle/>
          <a:p>
            <a:pPr algn="r" rtl="1">
              <a:lnSpc>
                <a:spcPts val="4439"/>
              </a:lnSpc>
            </a:pPr>
            <a:r>
              <a:rPr lang="ar-EG" sz="3699" b="1" dirty="0">
                <a:solidFill>
                  <a:srgbClr val="FFFFFF"/>
                </a:solidFill>
                <a:latin typeface="IBM Plex Sans Arabic Bold"/>
                <a:ea typeface="IBM Plex Sans Arabic Bold"/>
                <a:cs typeface="IBM Plex Sans Arabic Bold"/>
                <a:sym typeface="IBM Plex Sans Arabic Bold"/>
                <a:rtl/>
              </a:rPr>
              <a:t>خلال فتر</a:t>
            </a:r>
            <a:r>
              <a:rPr lang="fr-MA" sz="3699" b="1" dirty="0">
                <a:solidFill>
                  <a:srgbClr val="FFFFFF"/>
                </a:solidFill>
                <a:latin typeface="IBM Plex Sans Arabic Bold"/>
                <a:ea typeface="IBM Plex Sans Arabic Bold"/>
                <a:cs typeface="IBM Plex Sans Arabic Bold"/>
                <a:sym typeface="IBM Plex Sans Arabic Bold"/>
                <a:rtl/>
              </a:rPr>
              <a:t>n </a:t>
            </a:r>
            <a:r>
              <a:rPr lang="ar-EG" sz="3699" b="1" dirty="0">
                <a:solidFill>
                  <a:srgbClr val="FFFFFF"/>
                </a:solidFill>
                <a:latin typeface="IBM Plex Sans Arabic Bold"/>
                <a:ea typeface="IBM Plex Sans Arabic Bold"/>
                <a:cs typeface="IBM Plex Sans Arabic Bold"/>
                <a:sym typeface="IBM Plex Sans Arabic Bold"/>
                <a:rtl/>
              </a:rPr>
              <a:t>ات ارساء الموارد</a:t>
            </a:r>
          </a:p>
        </p:txBody>
      </p:sp>
      <p:sp>
        <p:nvSpPr>
          <p:cNvPr id="32" name="Freeform 27">
            <a:extLst>
              <a:ext uri="{FF2B5EF4-FFF2-40B4-BE49-F238E27FC236}">
                <a16:creationId xmlns:a16="http://schemas.microsoft.com/office/drawing/2014/main" id="{67E3B464-1C4A-9A22-67B6-60EF4A98059D}"/>
              </a:ext>
            </a:extLst>
          </p:cNvPr>
          <p:cNvSpPr/>
          <p:nvPr/>
        </p:nvSpPr>
        <p:spPr>
          <a:xfrm>
            <a:off x="6196585" y="4053731"/>
            <a:ext cx="5725019" cy="4420637"/>
          </a:xfrm>
          <a:prstGeom prst="roundRect">
            <a:avLst/>
          </a:prstGeom>
          <a:solidFill>
            <a:srgbClr val="E8DED6"/>
          </a:solidFill>
        </p:spPr>
        <p:txBody>
          <a:bodyPr/>
          <a:lstStyle/>
          <a:p>
            <a:endParaRPr lang="fr-FR"/>
          </a:p>
        </p:txBody>
      </p:sp>
      <p:sp>
        <p:nvSpPr>
          <p:cNvPr id="33" name="Freeform 28">
            <a:extLst>
              <a:ext uri="{FF2B5EF4-FFF2-40B4-BE49-F238E27FC236}">
                <a16:creationId xmlns:a16="http://schemas.microsoft.com/office/drawing/2014/main" id="{19D90AFA-4223-BA11-5DAF-43F9B7725D9F}"/>
              </a:ext>
            </a:extLst>
          </p:cNvPr>
          <p:cNvSpPr/>
          <p:nvPr/>
        </p:nvSpPr>
        <p:spPr>
          <a:xfrm>
            <a:off x="625805" y="4053731"/>
            <a:ext cx="5292204" cy="4374876"/>
          </a:xfrm>
          <a:prstGeom prst="roundRect">
            <a:avLst/>
          </a:prstGeom>
          <a:solidFill>
            <a:srgbClr val="E8DED6"/>
          </a:solidFill>
        </p:spPr>
        <p:txBody>
          <a:bodyPr/>
          <a:lstStyle/>
          <a:p>
            <a:pPr marL="0" algn="r" defTabSz="914400" rtl="1" eaLnBrk="1" latinLnBrk="0" hangingPunct="1"/>
            <a:endParaRPr lang="fr-FR"/>
          </a:p>
        </p:txBody>
      </p:sp>
      <p:sp>
        <p:nvSpPr>
          <p:cNvPr id="35" name="TextBox 29">
            <a:extLst>
              <a:ext uri="{FF2B5EF4-FFF2-40B4-BE49-F238E27FC236}">
                <a16:creationId xmlns:a16="http://schemas.microsoft.com/office/drawing/2014/main" id="{5A8B9324-1B5E-D818-6B5A-85469E72B20F}"/>
              </a:ext>
            </a:extLst>
          </p:cNvPr>
          <p:cNvSpPr txBox="1"/>
          <p:nvPr/>
        </p:nvSpPr>
        <p:spPr>
          <a:xfrm>
            <a:off x="7418549" y="3186124"/>
            <a:ext cx="3695974" cy="1161215"/>
          </a:xfrm>
          <a:prstGeom prst="rect">
            <a:avLst/>
          </a:prstGeom>
        </p:spPr>
        <p:txBody>
          <a:bodyPr lIns="0" tIns="0" rIns="0" bIns="0" rtlCol="0" anchor="t">
            <a:spAutoFit/>
          </a:bodyPr>
          <a:lstStyle/>
          <a:p>
            <a:pPr algn="ctr" rtl="1">
              <a:lnSpc>
                <a:spcPts val="2879"/>
              </a:lnSpc>
            </a:pPr>
            <a:r>
              <a:rPr lang="fr-FR" sz="3600" b="1" dirty="0">
                <a:solidFill>
                  <a:srgbClr val="243B55"/>
                </a:solidFill>
                <a:latin typeface="Microsoft Uighur" panose="02000000000000000000" pitchFamily="2" charset="-78"/>
                <a:cs typeface="Microsoft Uighur" panose="02000000000000000000" pitchFamily="2" charset="-78"/>
                <a:rtl/>
              </a:rPr>
              <a:t>Indépendant des niveaux de positionnement.</a:t>
            </a:r>
          </a:p>
          <a:p>
            <a:pPr algn="ctr" rtl="1">
              <a:lnSpc>
                <a:spcPts val="2879"/>
              </a:lnSpc>
            </a:pP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p:txBody>
      </p:sp>
      <p:sp>
        <p:nvSpPr>
          <p:cNvPr id="36" name="TextBox 30">
            <a:extLst>
              <a:ext uri="{FF2B5EF4-FFF2-40B4-BE49-F238E27FC236}">
                <a16:creationId xmlns:a16="http://schemas.microsoft.com/office/drawing/2014/main" id="{1D121544-C715-ECA9-C40C-75FCF0EC9D58}"/>
              </a:ext>
            </a:extLst>
          </p:cNvPr>
          <p:cNvSpPr txBox="1"/>
          <p:nvPr/>
        </p:nvSpPr>
        <p:spPr>
          <a:xfrm>
            <a:off x="809251" y="3170893"/>
            <a:ext cx="4925312" cy="789319"/>
          </a:xfrm>
          <a:prstGeom prst="rect">
            <a:avLst/>
          </a:prstGeom>
        </p:spPr>
        <p:txBody>
          <a:bodyPr wrap="square" lIns="0" tIns="0" rIns="0" bIns="0" rtlCol="0" anchor="t">
            <a:spAutoFit/>
          </a:bodyPr>
          <a:lstStyle/>
          <a:p>
            <a:pPr algn="ctr" rtl="1">
              <a:lnSpc>
                <a:spcPts val="2879"/>
              </a:lnSpc>
            </a:pPr>
            <a:r>
              <a:rPr lang="f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Un niveau de performance et non pas un niveau de positionnement </a:t>
            </a:r>
            <a:endPar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37" name="TextBox 31">
            <a:extLst>
              <a:ext uri="{FF2B5EF4-FFF2-40B4-BE49-F238E27FC236}">
                <a16:creationId xmlns:a16="http://schemas.microsoft.com/office/drawing/2014/main" id="{11C0EB9A-86F2-2E5F-ACBA-44884110838E}"/>
              </a:ext>
            </a:extLst>
          </p:cNvPr>
          <p:cNvSpPr txBox="1"/>
          <p:nvPr/>
        </p:nvSpPr>
        <p:spPr>
          <a:xfrm>
            <a:off x="12878144" y="3241888"/>
            <a:ext cx="4373660" cy="789319"/>
          </a:xfrm>
          <a:prstGeom prst="rect">
            <a:avLst/>
          </a:prstGeom>
        </p:spPr>
        <p:txBody>
          <a:bodyPr wrap="square" lIns="0" tIns="0" rIns="0" bIns="0" rtlCol="0" anchor="t">
            <a:spAutoFit/>
          </a:bodyPr>
          <a:lstStyle/>
          <a:p>
            <a:pPr algn="ctr" rtl="1">
              <a:lnSpc>
                <a:spcPts val="2879"/>
              </a:lnSpc>
            </a:pPr>
            <a:r>
              <a:rPr lang="fr-FR" sz="3600" b="1" dirty="0">
                <a:solidFill>
                  <a:srgbClr val="243B55"/>
                </a:solidFill>
                <a:latin typeface="Microsoft Uighur" panose="02000000000000000000" pitchFamily="2" charset="-78"/>
                <a:cs typeface="Microsoft Uighur" panose="02000000000000000000" pitchFamily="2" charset="-78"/>
                <a:rtl/>
              </a:rPr>
              <a:t>Adopté pour la collecte </a:t>
            </a:r>
            <a:r>
              <a:rPr lang="fr-FR" sz="3600" b="1">
                <a:solidFill>
                  <a:srgbClr val="243B55"/>
                </a:solidFill>
                <a:latin typeface="Microsoft Uighur" panose="02000000000000000000" pitchFamily="2" charset="-78"/>
                <a:cs typeface="Microsoft Uighur" panose="02000000000000000000" pitchFamily="2" charset="-78"/>
                <a:rtl/>
              </a:rPr>
              <a:t>de données spécifiques.</a:t>
            </a:r>
            <a:endParaRPr lang="fr-FR" sz="3600" b="1" dirty="0">
              <a:solidFill>
                <a:srgbClr val="243B55"/>
              </a:solidFill>
              <a:latin typeface="Microsoft Uighur" panose="02000000000000000000" pitchFamily="2" charset="-78"/>
              <a:cs typeface="Microsoft Uighur" panose="02000000000000000000" pitchFamily="2" charset="-78"/>
              <a:rtl/>
            </a:endParaRPr>
          </a:p>
        </p:txBody>
      </p:sp>
      <p:sp>
        <p:nvSpPr>
          <p:cNvPr id="51" name="TextBox 32">
            <a:extLst>
              <a:ext uri="{FF2B5EF4-FFF2-40B4-BE49-F238E27FC236}">
                <a16:creationId xmlns:a16="http://schemas.microsoft.com/office/drawing/2014/main" id="{1732ACF7-250B-1832-BFDA-722D68233063}"/>
              </a:ext>
            </a:extLst>
          </p:cNvPr>
          <p:cNvSpPr txBox="1"/>
          <p:nvPr/>
        </p:nvSpPr>
        <p:spPr>
          <a:xfrm>
            <a:off x="6388449" y="4053731"/>
            <a:ext cx="5270152" cy="3938258"/>
          </a:xfrm>
          <a:prstGeom prst="rect">
            <a:avLst/>
          </a:prstGeom>
        </p:spPr>
        <p:txBody>
          <a:bodyPr wrap="square" lIns="0" tIns="0" rIns="0" bIns="0" rtlCol="0" anchor="t">
            <a:spAutoFit/>
          </a:bodyPr>
          <a:lstStyle/>
          <a:p>
            <a:pPr algn="just">
              <a:lnSpc>
                <a:spcPts val="3360"/>
              </a:lnSpc>
            </a:pPr>
            <a:endParaRPr lang="fr-MA"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just">
              <a:lnSpc>
                <a:spcPts val="3360"/>
              </a:lnSpc>
            </a:pPr>
            <a:r>
              <a:rPr lang="fr-FR" sz="3600" dirty="0">
                <a:solidFill>
                  <a:srgbClr val="243B55"/>
                </a:solidFill>
                <a:latin typeface="Microsoft Uighur" panose="02000000000000000000" pitchFamily="2" charset="-78"/>
                <a:cs typeface="Microsoft Uighur" panose="02000000000000000000" pitchFamily="2" charset="-78"/>
                <a:rtl/>
              </a:rPr>
              <a:t>Les questions de compréhension  n’influencent pas la décision de positionnement.</a:t>
            </a:r>
            <a:br>
              <a:rPr lang="fr-FR" sz="3600" dirty="0">
                <a:solidFill>
                  <a:srgbClr val="243B55"/>
                </a:solidFill>
                <a:latin typeface="Microsoft Uighur" panose="02000000000000000000" pitchFamily="2" charset="-78"/>
                <a:cs typeface="Microsoft Uighur" panose="02000000000000000000" pitchFamily="2" charset="-78"/>
                <a:rtl/>
              </a:rPr>
            </a:br>
            <a:r>
              <a:rPr lang="fr-FR" sz="3600" dirty="0">
                <a:solidFill>
                  <a:srgbClr val="243B55"/>
                </a:solidFill>
                <a:latin typeface="Microsoft Uighur" panose="02000000000000000000" pitchFamily="2" charset="-78"/>
                <a:cs typeface="Microsoft Uighur" panose="02000000000000000000" pitchFamily="2" charset="-78"/>
                <a:rtl/>
              </a:rPr>
              <a:t>L’apprenant répond aux questions de compréhension après avoir été positionné au plus haut niveau atteint, à condition d’avoir atteint la dernière question du test correspondant à son niveau scolaire.</a:t>
            </a:r>
            <a:endParaRPr lang="ar-EG" sz="36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p:txBody>
      </p:sp>
      <p:sp>
        <p:nvSpPr>
          <p:cNvPr id="54" name="TextBox 34">
            <a:extLst>
              <a:ext uri="{FF2B5EF4-FFF2-40B4-BE49-F238E27FC236}">
                <a16:creationId xmlns:a16="http://schemas.microsoft.com/office/drawing/2014/main" id="{E718837E-4AE2-7C8D-7116-F30140D73687}"/>
              </a:ext>
            </a:extLst>
          </p:cNvPr>
          <p:cNvSpPr txBox="1"/>
          <p:nvPr/>
        </p:nvSpPr>
        <p:spPr>
          <a:xfrm>
            <a:off x="3899039" y="8787924"/>
            <a:ext cx="10734993" cy="984885"/>
          </a:xfrm>
          <a:prstGeom prst="rect">
            <a:avLst/>
          </a:prstGeom>
        </p:spPr>
        <p:txBody>
          <a:bodyPr wrap="square" lIns="0" tIns="0" rIns="0" bIns="0" rtlCol="0" anchor="t">
            <a:spAutoFit/>
          </a:bodyPr>
          <a:lstStyle/>
          <a:p>
            <a:pPr algn="ctr"/>
            <a:r>
              <a:rPr lang="fr-FR" sz="3200" b="1" dirty="0">
                <a:solidFill>
                  <a:srgbClr val="243B55"/>
                </a:solidFill>
                <a:latin typeface="Microsoft Uighur" panose="02000000000000000000" pitchFamily="2" charset="-78"/>
                <a:cs typeface="Microsoft Uighur" panose="02000000000000000000" pitchFamily="2" charset="-78"/>
                <a:rtl/>
              </a:rPr>
              <a:t>L’apprenant ne passe aux questions de compréhension qu’après avoir atteint le niveau de performance le plus élevé dans le test correspondant à son niveau scolaire.</a:t>
            </a:r>
          </a:p>
        </p:txBody>
      </p:sp>
      <p:sp>
        <p:nvSpPr>
          <p:cNvPr id="13" name="ZoneTexte 12">
            <a:extLst>
              <a:ext uri="{FF2B5EF4-FFF2-40B4-BE49-F238E27FC236}">
                <a16:creationId xmlns:a16="http://schemas.microsoft.com/office/drawing/2014/main" id="{87D21305-5A68-9C72-3D33-1C2C6482FB2A}"/>
              </a:ext>
            </a:extLst>
          </p:cNvPr>
          <p:cNvSpPr txBox="1"/>
          <p:nvPr/>
        </p:nvSpPr>
        <p:spPr>
          <a:xfrm>
            <a:off x="897549" y="4438234"/>
            <a:ext cx="4859975" cy="2862322"/>
          </a:xfrm>
          <a:prstGeom prst="rect">
            <a:avLst/>
          </a:prstGeom>
          <a:noFill/>
        </p:spPr>
        <p:txBody>
          <a:bodyPr wrap="square">
            <a:spAutoFit/>
          </a:bodyPr>
          <a:lstStyle/>
          <a:p>
            <a:pPr algn="just"/>
            <a:r>
              <a:rPr lang="fr-FR" sz="3600" dirty="0">
                <a:solidFill>
                  <a:srgbClr val="243B55"/>
                </a:solidFill>
                <a:latin typeface="Microsoft Uighur" panose="02000000000000000000" pitchFamily="2" charset="-78"/>
                <a:cs typeface="Microsoft Uighur" panose="02000000000000000000" pitchFamily="2" charset="-78"/>
                <a:rtl/>
              </a:rPr>
              <a:t>Un item du test du français, qui n’est  pas considéré comme un niveau de positionnement, mais comme un niveau de performance, évalué comme  : acquis ou non acquis.</a:t>
            </a:r>
            <a:endParaRPr lang="fr-MA" sz="3600" dirty="0">
              <a:solidFill>
                <a:srgbClr val="243B55"/>
              </a:solidFill>
              <a:latin typeface="Microsoft Uighur" panose="02000000000000000000" pitchFamily="2" charset="-78"/>
              <a:cs typeface="Microsoft Uighur" panose="02000000000000000000" pitchFamily="2" charset="-78"/>
              <a:rtl/>
            </a:endParaRPr>
          </a:p>
        </p:txBody>
      </p:sp>
      <p:sp>
        <p:nvSpPr>
          <p:cNvPr id="11" name="Rectangle 10">
            <a:extLst>
              <a:ext uri="{FF2B5EF4-FFF2-40B4-BE49-F238E27FC236}">
                <a16:creationId xmlns:a16="http://schemas.microsoft.com/office/drawing/2014/main" id="{609EF568-5FF0-AA49-B544-4AB0A73E5054}"/>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Freeform 22">
            <a:extLst>
              <a:ext uri="{FF2B5EF4-FFF2-40B4-BE49-F238E27FC236}">
                <a16:creationId xmlns:a16="http://schemas.microsoft.com/office/drawing/2014/main" id="{C5FE2080-2442-D35A-EFAA-A4062B83EC07}"/>
              </a:ext>
            </a:extLst>
          </p:cNvPr>
          <p:cNvSpPr/>
          <p:nvPr/>
        </p:nvSpPr>
        <p:spPr>
          <a:xfrm>
            <a:off x="41016" y="533257"/>
            <a:ext cx="6247088"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6" name="TextBox 24">
            <a:extLst>
              <a:ext uri="{FF2B5EF4-FFF2-40B4-BE49-F238E27FC236}">
                <a16:creationId xmlns:a16="http://schemas.microsoft.com/office/drawing/2014/main" id="{7512E63C-1642-7587-6C17-DB09F950806D}"/>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2" name="TextBox 4">
            <a:extLst>
              <a:ext uri="{FF2B5EF4-FFF2-40B4-BE49-F238E27FC236}">
                <a16:creationId xmlns:a16="http://schemas.microsoft.com/office/drawing/2014/main" id="{B7E9ECBF-13F7-EEC1-FC71-E7B4B9571183}"/>
              </a:ext>
            </a:extLst>
          </p:cNvPr>
          <p:cNvSpPr txBox="1"/>
          <p:nvPr/>
        </p:nvSpPr>
        <p:spPr>
          <a:xfrm>
            <a:off x="616912" y="1148892"/>
            <a:ext cx="5140612"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4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Question</a:t>
            </a:r>
            <a:r>
              <a:rPr lang="fr-MA" sz="4400" b="1" dirty="0">
                <a:latin typeface="Microsoft Uighur" panose="02000000000000000000" pitchFamily="2" charset="-78"/>
                <a:ea typeface="Calibri" panose="020F0502020204030204" pitchFamily="34" charset="0"/>
                <a:cs typeface="Microsoft Uighur" panose="02000000000000000000" pitchFamily="2" charset="-78"/>
              </a:rPr>
              <a:t>s</a:t>
            </a:r>
            <a:r>
              <a:rPr kumimoji="0" lang="fr-MA" sz="4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 de compréhension</a:t>
            </a:r>
            <a:endParaRPr kumimoji="0" lang="ar-MA" sz="6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48384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4E0B0-7496-383F-F40F-498189003BE8}"/>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0305B87F-506F-B20F-E2B0-FBC7D7546619}"/>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D78D75CC-9F4D-2006-6105-998BF5D96C35}"/>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C6355706-C22E-AFFB-B490-894B216297A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8EBB3D71-7806-202F-E367-CAA5790375CF}"/>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81297008-CC90-6353-9825-80FBD2804677}"/>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B22D9401-CB7F-B3B9-8BBC-0683854831E9}"/>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15FF5BF9-B1BE-A057-5216-2AA501F793C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10" name="TextBox 10">
              <a:extLst>
                <a:ext uri="{FF2B5EF4-FFF2-40B4-BE49-F238E27FC236}">
                  <a16:creationId xmlns:a16="http://schemas.microsoft.com/office/drawing/2014/main" id="{2CC75396-5D1B-8E3E-EB78-82C110D518C4}"/>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18" name="Freeform 18">
            <a:extLst>
              <a:ext uri="{FF2B5EF4-FFF2-40B4-BE49-F238E27FC236}">
                <a16:creationId xmlns:a16="http://schemas.microsoft.com/office/drawing/2014/main" id="{8B715B8E-45F6-3FBE-1EEB-3F96508FF2CB}"/>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2"/>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9BCA46F4-2065-7CF9-FB7C-14A97863FBA5}"/>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1" name="TextBox 25">
            <a:extLst>
              <a:ext uri="{FF2B5EF4-FFF2-40B4-BE49-F238E27FC236}">
                <a16:creationId xmlns:a16="http://schemas.microsoft.com/office/drawing/2014/main" id="{39AA203E-FFFB-210D-BAE3-F414FDC50BE5}"/>
              </a:ext>
            </a:extLst>
          </p:cNvPr>
          <p:cNvSpPr txBox="1"/>
          <p:nvPr/>
        </p:nvSpPr>
        <p:spPr>
          <a:xfrm>
            <a:off x="1999804" y="3491756"/>
            <a:ext cx="4378913" cy="1129733"/>
          </a:xfrm>
          <a:prstGeom prst="rect">
            <a:avLst/>
          </a:prstGeom>
        </p:spPr>
        <p:txBody>
          <a:bodyPr lIns="0" tIns="0" rIns="0" bIns="0" rtlCol="0" anchor="t">
            <a:spAutoFit/>
          </a:bodyPr>
          <a:lstStyle/>
          <a:p>
            <a:pPr algn="r" rtl="1">
              <a:lnSpc>
                <a:spcPts val="4439"/>
              </a:lnSpc>
            </a:pPr>
            <a:r>
              <a:rPr lang="ar-EG" sz="3699" b="1" dirty="0">
                <a:solidFill>
                  <a:srgbClr val="FFFFFF"/>
                </a:solidFill>
                <a:latin typeface="IBM Plex Sans Arabic Bold"/>
                <a:ea typeface="IBM Plex Sans Arabic Bold"/>
                <a:cs typeface="IBM Plex Sans Arabic Bold"/>
                <a:sym typeface="IBM Plex Sans Arabic Bold"/>
                <a:rtl/>
              </a:rPr>
              <a:t>خلال فتر</a:t>
            </a:r>
            <a:r>
              <a:rPr lang="fr-MA" sz="3699" b="1" dirty="0">
                <a:solidFill>
                  <a:srgbClr val="FFFFFF"/>
                </a:solidFill>
                <a:latin typeface="IBM Plex Sans Arabic Bold"/>
                <a:ea typeface="IBM Plex Sans Arabic Bold"/>
                <a:cs typeface="IBM Plex Sans Arabic Bold"/>
                <a:sym typeface="IBM Plex Sans Arabic Bold"/>
                <a:rtl/>
              </a:rPr>
              <a:t>n </a:t>
            </a:r>
            <a:r>
              <a:rPr lang="ar-EG" sz="3699" b="1" dirty="0">
                <a:solidFill>
                  <a:srgbClr val="FFFFFF"/>
                </a:solidFill>
                <a:latin typeface="IBM Plex Sans Arabic Bold"/>
                <a:ea typeface="IBM Plex Sans Arabic Bold"/>
                <a:cs typeface="IBM Plex Sans Arabic Bold"/>
                <a:sym typeface="IBM Plex Sans Arabic Bold"/>
                <a:rtl/>
              </a:rPr>
              <a:t>ات ارساء الموارد</a:t>
            </a:r>
          </a:p>
        </p:txBody>
      </p:sp>
      <p:sp>
        <p:nvSpPr>
          <p:cNvPr id="32" name="Freeform 27">
            <a:extLst>
              <a:ext uri="{FF2B5EF4-FFF2-40B4-BE49-F238E27FC236}">
                <a16:creationId xmlns:a16="http://schemas.microsoft.com/office/drawing/2014/main" id="{3F7AC147-84D0-946A-37FE-E056D467D731}"/>
              </a:ext>
            </a:extLst>
          </p:cNvPr>
          <p:cNvSpPr/>
          <p:nvPr/>
        </p:nvSpPr>
        <p:spPr>
          <a:xfrm>
            <a:off x="9696823" y="4062825"/>
            <a:ext cx="7924351" cy="5401261"/>
          </a:xfrm>
          <a:prstGeom prst="roundRect">
            <a:avLst/>
          </a:prstGeom>
          <a:solidFill>
            <a:srgbClr val="E8DED6"/>
          </a:solidFill>
        </p:spPr>
        <p:txBody>
          <a:bodyPr/>
          <a:lstStyle/>
          <a:p>
            <a:endParaRPr lang="fr-FR"/>
          </a:p>
        </p:txBody>
      </p:sp>
      <p:sp>
        <p:nvSpPr>
          <p:cNvPr id="33" name="Freeform 28">
            <a:extLst>
              <a:ext uri="{FF2B5EF4-FFF2-40B4-BE49-F238E27FC236}">
                <a16:creationId xmlns:a16="http://schemas.microsoft.com/office/drawing/2014/main" id="{775E80CE-80D2-22E8-AF10-5185545AA64F}"/>
              </a:ext>
            </a:extLst>
          </p:cNvPr>
          <p:cNvSpPr/>
          <p:nvPr/>
        </p:nvSpPr>
        <p:spPr>
          <a:xfrm>
            <a:off x="625804" y="4053730"/>
            <a:ext cx="7451395" cy="5401261"/>
          </a:xfrm>
          <a:prstGeom prst="roundRect">
            <a:avLst/>
          </a:prstGeom>
          <a:solidFill>
            <a:srgbClr val="E8DED6"/>
          </a:solidFill>
        </p:spPr>
        <p:txBody>
          <a:bodyPr/>
          <a:lstStyle/>
          <a:p>
            <a:pPr marL="0" algn="r" defTabSz="914400" rtl="1" eaLnBrk="1" latinLnBrk="0" hangingPunct="1"/>
            <a:endParaRPr lang="fr-FR"/>
          </a:p>
        </p:txBody>
      </p:sp>
      <p:sp>
        <p:nvSpPr>
          <p:cNvPr id="35" name="TextBox 29">
            <a:extLst>
              <a:ext uri="{FF2B5EF4-FFF2-40B4-BE49-F238E27FC236}">
                <a16:creationId xmlns:a16="http://schemas.microsoft.com/office/drawing/2014/main" id="{B24C5D04-C7E8-07CE-A514-E5461159E35F}"/>
              </a:ext>
            </a:extLst>
          </p:cNvPr>
          <p:cNvSpPr txBox="1"/>
          <p:nvPr/>
        </p:nvSpPr>
        <p:spPr>
          <a:xfrm>
            <a:off x="11466986" y="3055438"/>
            <a:ext cx="3695974" cy="417422"/>
          </a:xfrm>
          <a:prstGeom prst="rect">
            <a:avLst/>
          </a:prstGeom>
        </p:spPr>
        <p:txBody>
          <a:bodyPr lIns="0" tIns="0" rIns="0" bIns="0" rtlCol="0" anchor="t">
            <a:spAutoFit/>
          </a:bodyPr>
          <a:lstStyle/>
          <a:p>
            <a:pPr algn="ctr" rtl="1">
              <a:lnSpc>
                <a:spcPts val="2879"/>
              </a:lnSpc>
            </a:pPr>
            <a:r>
              <a:rPr lang="fr-FR" sz="3600" b="1" dirty="0">
                <a:solidFill>
                  <a:srgbClr val="243B55"/>
                </a:solidFill>
                <a:latin typeface="Microsoft Uighur" panose="02000000000000000000" pitchFamily="2" charset="-78"/>
                <a:cs typeface="Microsoft Uighur" panose="02000000000000000000" pitchFamily="2" charset="-78"/>
                <a:rtl/>
              </a:rPr>
              <a:t>Critère de validation </a:t>
            </a:r>
            <a:r>
              <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a:t>
            </a:r>
          </a:p>
        </p:txBody>
      </p:sp>
      <p:sp>
        <p:nvSpPr>
          <p:cNvPr id="36" name="TextBox 30">
            <a:extLst>
              <a:ext uri="{FF2B5EF4-FFF2-40B4-BE49-F238E27FC236}">
                <a16:creationId xmlns:a16="http://schemas.microsoft.com/office/drawing/2014/main" id="{D7CF0FB6-9919-4D86-6B26-BF371CBD269F}"/>
              </a:ext>
            </a:extLst>
          </p:cNvPr>
          <p:cNvSpPr txBox="1"/>
          <p:nvPr/>
        </p:nvSpPr>
        <p:spPr>
          <a:xfrm>
            <a:off x="1665338" y="3116150"/>
            <a:ext cx="4925312" cy="789319"/>
          </a:xfrm>
          <a:prstGeom prst="rect">
            <a:avLst/>
          </a:prstGeom>
        </p:spPr>
        <p:txBody>
          <a:bodyPr wrap="square" lIns="0" tIns="0" rIns="0" bIns="0" rtlCol="0" anchor="t">
            <a:spAutoFit/>
          </a:bodyPr>
          <a:lstStyle/>
          <a:p>
            <a:pPr algn="ctr" rtl="1">
              <a:lnSpc>
                <a:spcPts val="2879"/>
              </a:lnSpc>
            </a:pPr>
            <a:r>
              <a:rPr lang="fr-MA"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Niveaux concernés par les questions de compréhension</a:t>
            </a:r>
            <a:endParaRPr lang="ar-EG" sz="36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51" name="TextBox 32">
            <a:extLst>
              <a:ext uri="{FF2B5EF4-FFF2-40B4-BE49-F238E27FC236}">
                <a16:creationId xmlns:a16="http://schemas.microsoft.com/office/drawing/2014/main" id="{BD7A7811-5603-E583-80AA-9AE6F93B9673}"/>
              </a:ext>
            </a:extLst>
          </p:cNvPr>
          <p:cNvSpPr txBox="1"/>
          <p:nvPr/>
        </p:nvSpPr>
        <p:spPr>
          <a:xfrm>
            <a:off x="10142662" y="4402595"/>
            <a:ext cx="7197815" cy="4405052"/>
          </a:xfrm>
          <a:prstGeom prst="rect">
            <a:avLst/>
          </a:prstGeom>
        </p:spPr>
        <p:txBody>
          <a:bodyPr wrap="square" lIns="0" tIns="0" rIns="0" bIns="0" rtlCol="0" anchor="t">
            <a:spAutoFit/>
          </a:bodyPr>
          <a:lstStyle/>
          <a:p>
            <a:pPr algn="just">
              <a:lnSpc>
                <a:spcPts val="3360"/>
              </a:lnSpc>
            </a:pPr>
            <a:endParaRPr lang="fr-MA" sz="4000" dirty="0">
              <a:solidFill>
                <a:srgbClr val="243B55"/>
              </a:solidFill>
              <a:latin typeface="Microsoft Uighur" panose="02000000000000000000" pitchFamily="2" charset="-78"/>
              <a:ea typeface="IBM Plex Sans Arabic"/>
              <a:cs typeface="Microsoft Uighur" panose="02000000000000000000" pitchFamily="2" charset="-78"/>
              <a:sym typeface="IBM Plex Sans Arabic"/>
              <a:rtl/>
            </a:endParaRPr>
          </a:p>
          <a:p>
            <a:pPr algn="just">
              <a:lnSpc>
                <a:spcPts val="3360"/>
              </a:lnSpc>
            </a:pPr>
            <a:r>
              <a:rPr lang="fr-FR" sz="4000" dirty="0">
                <a:solidFill>
                  <a:srgbClr val="243B55"/>
                </a:solidFill>
                <a:latin typeface="Microsoft Uighur" panose="02000000000000000000" pitchFamily="2" charset="-78"/>
                <a:cs typeface="Microsoft Uighur" panose="02000000000000000000" pitchFamily="2" charset="-78"/>
                <a:rtl/>
              </a:rPr>
              <a:t>Le niveau de performance en compréhension est validé lorsque l'élève répond correctement aux deux questions de compréhension en lisant oralement, pour chacune d'elles, la bonne réponse parmi les choix proposés (QCM). En cas de réponse erronée à la 1</a:t>
            </a:r>
            <a:r>
              <a:rPr lang="fr-FR" sz="4000" baseline="30000" dirty="0">
                <a:solidFill>
                  <a:srgbClr val="243B55"/>
                </a:solidFill>
                <a:latin typeface="Microsoft Uighur" panose="02000000000000000000" pitchFamily="2" charset="-78"/>
                <a:cs typeface="Microsoft Uighur" panose="02000000000000000000" pitchFamily="2" charset="-78"/>
                <a:rtl/>
              </a:rPr>
              <a:t>ère</a:t>
            </a:r>
            <a:r>
              <a:rPr lang="fr-FR" sz="4000" dirty="0">
                <a:solidFill>
                  <a:srgbClr val="243B55"/>
                </a:solidFill>
                <a:latin typeface="Microsoft Uighur" panose="02000000000000000000" pitchFamily="2" charset="-78"/>
                <a:cs typeface="Microsoft Uighur" panose="02000000000000000000" pitchFamily="2" charset="-78"/>
                <a:rtl/>
              </a:rPr>
              <a:t>  où la 2</a:t>
            </a:r>
            <a:r>
              <a:rPr lang="fr-FR" sz="4000" baseline="30000" dirty="0">
                <a:solidFill>
                  <a:srgbClr val="243B55"/>
                </a:solidFill>
                <a:latin typeface="Microsoft Uighur" panose="02000000000000000000" pitchFamily="2" charset="-78"/>
                <a:cs typeface="Microsoft Uighur" panose="02000000000000000000" pitchFamily="2" charset="-78"/>
                <a:rtl/>
              </a:rPr>
              <a:t>ème</a:t>
            </a:r>
            <a:r>
              <a:rPr lang="fr-FR" sz="4000" dirty="0">
                <a:solidFill>
                  <a:srgbClr val="243B55"/>
                </a:solidFill>
                <a:latin typeface="Microsoft Uighur" panose="02000000000000000000" pitchFamily="2" charset="-78"/>
                <a:cs typeface="Microsoft Uighur" panose="02000000000000000000" pitchFamily="2" charset="-78"/>
                <a:rtl/>
              </a:rPr>
              <a:t>  question, la passation de cet item s'arrête immédiatement et le niveau de performance en compréhension n'est pas validé.</a:t>
            </a:r>
            <a:endParaRPr lang="ar-EG" sz="4000" dirty="0">
              <a:solidFill>
                <a:srgbClr val="243B55"/>
              </a:solidFill>
              <a:latin typeface="Microsoft Uighur" panose="02000000000000000000" pitchFamily="2" charset="-78"/>
              <a:cs typeface="Microsoft Uighur" panose="02000000000000000000" pitchFamily="2" charset="-78"/>
              <a:sym typeface="IBM Plex Sans Arabic"/>
              <a:rtl/>
            </a:endParaRPr>
          </a:p>
        </p:txBody>
      </p:sp>
      <p:sp>
        <p:nvSpPr>
          <p:cNvPr id="13" name="ZoneTexte 12">
            <a:extLst>
              <a:ext uri="{FF2B5EF4-FFF2-40B4-BE49-F238E27FC236}">
                <a16:creationId xmlns:a16="http://schemas.microsoft.com/office/drawing/2014/main" id="{587F6BBC-9DEC-D76A-9724-53A675AD48A3}"/>
              </a:ext>
            </a:extLst>
          </p:cNvPr>
          <p:cNvSpPr txBox="1"/>
          <p:nvPr/>
        </p:nvSpPr>
        <p:spPr>
          <a:xfrm>
            <a:off x="897549" y="4438234"/>
            <a:ext cx="6951051" cy="5016758"/>
          </a:xfrm>
          <a:prstGeom prst="rect">
            <a:avLst/>
          </a:prstGeom>
          <a:noFill/>
        </p:spPr>
        <p:txBody>
          <a:bodyPr wrap="square">
            <a:spAutoFit/>
          </a:bodyPr>
          <a:lstStyle/>
          <a:p>
            <a:pPr algn="just"/>
            <a:r>
              <a:rPr lang="fr-FR" sz="4000" dirty="0">
                <a:solidFill>
                  <a:srgbClr val="243B55"/>
                </a:solidFill>
                <a:latin typeface="Microsoft Uighur" panose="02000000000000000000" pitchFamily="2" charset="-78"/>
                <a:cs typeface="Microsoft Uighur" panose="02000000000000000000" pitchFamily="2" charset="-78"/>
                <a:rtl/>
              </a:rPr>
              <a:t>L'item de compréhension est exclusivement destiné aux élèves de 5e et 6e année. Il est administré uniquement aux élèves qui parviennent à l'item « texte », dernier item du test correspondant à ces deux niveaux. Une fois cet item atteint, l'élève passe l'item de compréhension, qu'il ait réussi ou non l'item</a:t>
            </a:r>
          </a:p>
          <a:p>
            <a:pPr algn="just"/>
            <a:r>
              <a:rPr lang="fr-FR" sz="4000" dirty="0">
                <a:solidFill>
                  <a:srgbClr val="243B55"/>
                </a:solidFill>
                <a:latin typeface="Microsoft Uighur" panose="02000000000000000000" pitchFamily="2" charset="-78"/>
                <a:cs typeface="Microsoft Uighur" panose="02000000000000000000" pitchFamily="2" charset="-78"/>
                <a:rtl/>
              </a:rPr>
              <a:t> « texte ».</a:t>
            </a:r>
            <a:endParaRPr lang="fr-MA" sz="4000" dirty="0">
              <a:solidFill>
                <a:srgbClr val="243B55"/>
              </a:solidFill>
              <a:latin typeface="Microsoft Uighur" panose="02000000000000000000" pitchFamily="2" charset="-78"/>
              <a:cs typeface="Microsoft Uighur" panose="02000000000000000000" pitchFamily="2" charset="-78"/>
              <a:rtl/>
            </a:endParaRPr>
          </a:p>
        </p:txBody>
      </p:sp>
      <p:sp>
        <p:nvSpPr>
          <p:cNvPr id="11" name="Rectangle 10">
            <a:extLst>
              <a:ext uri="{FF2B5EF4-FFF2-40B4-BE49-F238E27FC236}">
                <a16:creationId xmlns:a16="http://schemas.microsoft.com/office/drawing/2014/main" id="{F1723E14-329B-AD85-59C9-1A075E9CBD27}"/>
              </a:ext>
            </a:extLst>
          </p:cNvPr>
          <p:cNvSpPr/>
          <p:nvPr/>
        </p:nvSpPr>
        <p:spPr>
          <a:xfrm>
            <a:off x="-174976" y="-113058"/>
            <a:ext cx="18669000" cy="1706807"/>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Freeform 22">
            <a:extLst>
              <a:ext uri="{FF2B5EF4-FFF2-40B4-BE49-F238E27FC236}">
                <a16:creationId xmlns:a16="http://schemas.microsoft.com/office/drawing/2014/main" id="{C902CD71-575F-588C-77B1-0E274BFE4738}"/>
              </a:ext>
            </a:extLst>
          </p:cNvPr>
          <p:cNvSpPr/>
          <p:nvPr/>
        </p:nvSpPr>
        <p:spPr>
          <a:xfrm>
            <a:off x="41016" y="533257"/>
            <a:ext cx="6247088"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r" defTabSz="914400" rtl="1" eaLnBrk="1" latinLnBrk="0" hangingPunct="1"/>
            <a:endParaRPr lang="fr-FR"/>
          </a:p>
        </p:txBody>
      </p:sp>
      <p:sp>
        <p:nvSpPr>
          <p:cNvPr id="16" name="TextBox 24">
            <a:extLst>
              <a:ext uri="{FF2B5EF4-FFF2-40B4-BE49-F238E27FC236}">
                <a16:creationId xmlns:a16="http://schemas.microsoft.com/office/drawing/2014/main" id="{D7EAA293-4905-AE6D-7010-F778633F99C7}"/>
              </a:ext>
            </a:extLst>
          </p:cNvPr>
          <p:cNvSpPr txBox="1"/>
          <p:nvPr/>
        </p:nvSpPr>
        <p:spPr>
          <a:xfrm>
            <a:off x="2544573" y="185846"/>
            <a:ext cx="13078565" cy="950260"/>
          </a:xfrm>
          <a:prstGeom prst="rect">
            <a:avLst/>
          </a:prstGeom>
        </p:spPr>
        <p:txBody>
          <a:bodyPr wrap="square" lIns="0" tIns="0" rIns="0" bIns="0" rtlCol="0" anchor="t">
            <a:spAutoFit/>
          </a:bodyPr>
          <a:lstStyle/>
          <a:p>
            <a:pPr algn="ctr" rtl="1">
              <a:lnSpc>
                <a:spcPts val="7013"/>
              </a:lnSpc>
            </a:pPr>
            <a:r>
              <a:rPr lang="ar-S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ما هو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72" name="TextBox 4">
            <a:extLst>
              <a:ext uri="{FF2B5EF4-FFF2-40B4-BE49-F238E27FC236}">
                <a16:creationId xmlns:a16="http://schemas.microsoft.com/office/drawing/2014/main" id="{509A4A31-1B93-684A-C6F3-175A27472972}"/>
              </a:ext>
            </a:extLst>
          </p:cNvPr>
          <p:cNvSpPr txBox="1"/>
          <p:nvPr/>
        </p:nvSpPr>
        <p:spPr>
          <a:xfrm>
            <a:off x="616912" y="1148892"/>
            <a:ext cx="5140612" cy="769441"/>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MA" sz="4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Question</a:t>
            </a:r>
            <a:r>
              <a:rPr lang="fr-MA" sz="4400" b="1" dirty="0">
                <a:latin typeface="Microsoft Uighur" panose="02000000000000000000" pitchFamily="2" charset="-78"/>
                <a:ea typeface="Calibri" panose="020F0502020204030204" pitchFamily="34" charset="0"/>
                <a:cs typeface="Microsoft Uighur" panose="02000000000000000000" pitchFamily="2" charset="-78"/>
              </a:rPr>
              <a:t>s</a:t>
            </a:r>
            <a:r>
              <a:rPr kumimoji="0" lang="fr-MA" sz="44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 de compréhension</a:t>
            </a:r>
            <a:endParaRPr kumimoji="0" lang="ar-MA" sz="6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86608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7141-1923-7EDB-47F4-B0244956BC0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26C9FA-7B16-F14B-FDBE-D8BDFE72AA9D}"/>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DF9301C0-7580-263D-C2B5-C2096C1E16A7}"/>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590AAF0E-1DFA-AA01-CB0A-EC01E81ADF86}"/>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9913E37A-1410-02A8-A893-D35A36F26FE4}"/>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56832EE5-1C8C-3EB2-E0EA-68D5E359403B}"/>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CC22BE52-2A94-B48E-94B1-1EDE2F106CD1}"/>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3DA744B2-556E-3686-9DD3-B5753609A32C}"/>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A7906DC1-5891-C5DF-1F49-BA70700FF14E}"/>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53AD3E91-4715-7CDD-8A33-C2E3DB29F881}"/>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56070516-76D3-F5B3-63EB-853A494E722E}"/>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F5A6259A-A8E3-AD8F-0E4B-9CD6569C4CCA}"/>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B65297D5-CA2F-C6D4-13C8-8B7D4EFBF380}"/>
              </a:ext>
            </a:extLst>
          </p:cNvPr>
          <p:cNvSpPr/>
          <p:nvPr/>
        </p:nvSpPr>
        <p:spPr>
          <a:xfrm>
            <a:off x="-153152" y="-170852"/>
            <a:ext cx="18669000" cy="2226038"/>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6D981903-6679-CD1B-022B-08C757DF541D}"/>
              </a:ext>
            </a:extLst>
          </p:cNvPr>
          <p:cNvSpPr txBox="1"/>
          <p:nvPr/>
        </p:nvSpPr>
        <p:spPr>
          <a:xfrm>
            <a:off x="586019" y="551478"/>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0B4AFAC1-7FBD-8ED3-1A30-E08C790E2E70}"/>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0B4AFAC1-7FBD-8ED3-1A30-E08C790E2E70}"/>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6485F3C6-24B5-7F59-17D1-0BAA2983EB18}"/>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6485F3C6-24B5-7F59-17D1-0BAA2983EB18}"/>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FC5391B9-64FF-5054-47CC-21BA9F152684}"/>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FC5391B9-64FF-5054-47CC-21BA9F152684}"/>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17742F0C-9328-5046-2FC2-FD75A0722055}"/>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17742F0C-9328-5046-2FC2-FD75A0722055}"/>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EC0E7BB2-BC4D-F960-4FF6-55FCAEC868BB}"/>
              </a:ext>
            </a:extLst>
          </p:cNvPr>
          <p:cNvGrpSpPr/>
          <p:nvPr/>
        </p:nvGrpSpPr>
        <p:grpSpPr>
          <a:xfrm>
            <a:off x="10509801" y="3243309"/>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06C9DB68-AE69-9D8E-B84B-DE73147B4B94}"/>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06C9DB68-AE69-9D8E-B84B-DE73147B4B94}"/>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07F75DDE-1F2A-A9C9-266D-FEC7305FED13}"/>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07F75DDE-1F2A-A9C9-266D-FEC7305FED13}"/>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0E90F711-9822-51C3-823D-E95AE0D49863}"/>
                  </a:ext>
                </a:extLst>
              </p14:cNvPr>
              <p14:cNvContentPartPr/>
              <p14:nvPr/>
            </p14:nvContentPartPr>
            <p14:xfrm>
              <a:off x="12119721" y="6583029"/>
              <a:ext cx="360" cy="360"/>
            </p14:xfrm>
          </p:contentPart>
        </mc:Choice>
        <mc:Fallback xmlns="">
          <p:pic>
            <p:nvPicPr>
              <p:cNvPr id="30" name="Encre 29">
                <a:extLst>
                  <a:ext uri="{FF2B5EF4-FFF2-40B4-BE49-F238E27FC236}">
                    <a16:creationId xmlns:a16="http://schemas.microsoft.com/office/drawing/2014/main" id="{0E90F711-9822-51C3-823D-E95AE0D49863}"/>
                  </a:ext>
                </a:extLst>
              </p:cNvPr>
              <p:cNvPicPr/>
              <p:nvPr/>
            </p:nvPicPr>
            <p:blipFill>
              <a:blip r:embed="rId14"/>
              <a:stretch>
                <a:fillRect/>
              </a:stretch>
            </p:blipFill>
            <p:spPr>
              <a:xfrm>
                <a:off x="12113601" y="6576909"/>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Encre 30">
                <a:extLst>
                  <a:ext uri="{FF2B5EF4-FFF2-40B4-BE49-F238E27FC236}">
                    <a16:creationId xmlns:a16="http://schemas.microsoft.com/office/drawing/2014/main" id="{2D7445B4-FF31-E06A-9E20-526946673695}"/>
                  </a:ext>
                </a:extLst>
              </p14:cNvPr>
              <p14:cNvContentPartPr/>
              <p14:nvPr/>
            </p14:nvContentPartPr>
            <p14:xfrm>
              <a:off x="3631641" y="7875069"/>
              <a:ext cx="360" cy="360"/>
            </p14:xfrm>
          </p:contentPart>
        </mc:Choice>
        <mc:Fallback xmlns="">
          <p:pic>
            <p:nvPicPr>
              <p:cNvPr id="31" name="Encre 30">
                <a:extLst>
                  <a:ext uri="{FF2B5EF4-FFF2-40B4-BE49-F238E27FC236}">
                    <a16:creationId xmlns:a16="http://schemas.microsoft.com/office/drawing/2014/main" id="{2D7445B4-FF31-E06A-9E20-526946673695}"/>
                  </a:ext>
                </a:extLst>
              </p:cNvPr>
              <p:cNvPicPr/>
              <p:nvPr/>
            </p:nvPicPr>
            <p:blipFill>
              <a:blip r:embed="rId14"/>
              <a:stretch>
                <a:fillRect/>
              </a:stretch>
            </p:blipFill>
            <p:spPr>
              <a:xfrm>
                <a:off x="3625521" y="7868949"/>
                <a:ext cx="12600" cy="12600"/>
              </a:xfrm>
              <a:prstGeom prst="rect">
                <a:avLst/>
              </a:prstGeom>
            </p:spPr>
          </p:pic>
        </mc:Fallback>
      </mc:AlternateContent>
      <p:grpSp>
        <p:nvGrpSpPr>
          <p:cNvPr id="36" name="Groupe 35">
            <a:extLst>
              <a:ext uri="{FF2B5EF4-FFF2-40B4-BE49-F238E27FC236}">
                <a16:creationId xmlns:a16="http://schemas.microsoft.com/office/drawing/2014/main" id="{C94EC57D-2DCB-C318-BE94-65B9E831A10A}"/>
              </a:ext>
            </a:extLst>
          </p:cNvPr>
          <p:cNvGrpSpPr/>
          <p:nvPr/>
        </p:nvGrpSpPr>
        <p:grpSpPr>
          <a:xfrm>
            <a:off x="3366618" y="6839390"/>
            <a:ext cx="360" cy="360"/>
            <a:chOff x="3319560" y="6301863"/>
            <a:chExt cx="360" cy="360"/>
          </a:xfrm>
        </p:grpSpPr>
        <mc:AlternateContent xmlns:mc="http://schemas.openxmlformats.org/markup-compatibility/2006" xmlns:p14="http://schemas.microsoft.com/office/powerpoint/2010/main">
          <mc:Choice Requires="p14">
            <p:contentPart p14:bwMode="auto" r:id="rId16">
              <p14:nvContentPartPr>
                <p14:cNvPr id="32" name="Encre 31">
                  <a:extLst>
                    <a:ext uri="{FF2B5EF4-FFF2-40B4-BE49-F238E27FC236}">
                      <a16:creationId xmlns:a16="http://schemas.microsoft.com/office/drawing/2014/main" id="{2463296A-B357-9F0D-AB22-66CA824C478C}"/>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2463296A-B357-9F0D-AB22-66CA824C478C}"/>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Encre 32">
                  <a:extLst>
                    <a:ext uri="{FF2B5EF4-FFF2-40B4-BE49-F238E27FC236}">
                      <a16:creationId xmlns:a16="http://schemas.microsoft.com/office/drawing/2014/main" id="{3317B5A4-5405-4F77-778E-EC805661A003}"/>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3317B5A4-5405-4F77-778E-EC805661A003}"/>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7" name="Encre 36">
                <a:extLst>
                  <a:ext uri="{FF2B5EF4-FFF2-40B4-BE49-F238E27FC236}">
                    <a16:creationId xmlns:a16="http://schemas.microsoft.com/office/drawing/2014/main" id="{4FFD0758-3D86-CC18-B81A-048FE976E873}"/>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4FFD0758-3D86-CC18-B81A-048FE976E873}"/>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Encre 37">
                <a:extLst>
                  <a:ext uri="{FF2B5EF4-FFF2-40B4-BE49-F238E27FC236}">
                    <a16:creationId xmlns:a16="http://schemas.microsoft.com/office/drawing/2014/main" id="{B1AEEB9C-035C-7A01-6016-3F8190849F39}"/>
                  </a:ext>
                </a:extLst>
              </p14:cNvPr>
              <p14:cNvContentPartPr/>
              <p14:nvPr/>
            </p14:nvContentPartPr>
            <p14:xfrm>
              <a:off x="2173938" y="4870910"/>
              <a:ext cx="360" cy="360"/>
            </p14:xfrm>
          </p:contentPart>
        </mc:Choice>
        <mc:Fallback xmlns="">
          <p:pic>
            <p:nvPicPr>
              <p:cNvPr id="38" name="Encre 37">
                <a:extLst>
                  <a:ext uri="{FF2B5EF4-FFF2-40B4-BE49-F238E27FC236}">
                    <a16:creationId xmlns:a16="http://schemas.microsoft.com/office/drawing/2014/main" id="{B1AEEB9C-035C-7A01-6016-3F8190849F39}"/>
                  </a:ext>
                </a:extLst>
              </p:cNvPr>
              <p:cNvPicPr/>
              <p:nvPr/>
            </p:nvPicPr>
            <p:blipFill>
              <a:blip r:embed="rId14"/>
              <a:stretch>
                <a:fillRect/>
              </a:stretch>
            </p:blipFill>
            <p:spPr>
              <a:xfrm>
                <a:off x="2167818" y="486479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Encre 38">
                <a:extLst>
                  <a:ext uri="{FF2B5EF4-FFF2-40B4-BE49-F238E27FC236}">
                    <a16:creationId xmlns:a16="http://schemas.microsoft.com/office/drawing/2014/main" id="{8F08CA3D-67FF-2892-D715-AE4D3BAA3669}"/>
                  </a:ext>
                </a:extLst>
              </p14:cNvPr>
              <p14:cNvContentPartPr/>
              <p14:nvPr/>
            </p14:nvContentPartPr>
            <p14:xfrm>
              <a:off x="6367938" y="6560390"/>
              <a:ext cx="360" cy="360"/>
            </p14:xfrm>
          </p:contentPart>
        </mc:Choice>
        <mc:Fallback xmlns="">
          <p:pic>
            <p:nvPicPr>
              <p:cNvPr id="39" name="Encre 38">
                <a:extLst>
                  <a:ext uri="{FF2B5EF4-FFF2-40B4-BE49-F238E27FC236}">
                    <a16:creationId xmlns:a16="http://schemas.microsoft.com/office/drawing/2014/main" id="{8F08CA3D-67FF-2892-D715-AE4D3BAA3669}"/>
                  </a:ext>
                </a:extLst>
              </p:cNvPr>
              <p:cNvPicPr/>
              <p:nvPr/>
            </p:nvPicPr>
            <p:blipFill>
              <a:blip r:embed="rId14"/>
              <a:stretch>
                <a:fillRect/>
              </a:stretch>
            </p:blipFill>
            <p:spPr>
              <a:xfrm>
                <a:off x="6361818" y="65542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0" name="Encre 39">
                <a:extLst>
                  <a:ext uri="{FF2B5EF4-FFF2-40B4-BE49-F238E27FC236}">
                    <a16:creationId xmlns:a16="http://schemas.microsoft.com/office/drawing/2014/main" id="{672A4F0B-A018-849E-CD5F-108ABCC44B7C}"/>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672A4F0B-A018-849E-CD5F-108ABCC44B7C}"/>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1" name="Encre 40">
                <a:extLst>
                  <a:ext uri="{FF2B5EF4-FFF2-40B4-BE49-F238E27FC236}">
                    <a16:creationId xmlns:a16="http://schemas.microsoft.com/office/drawing/2014/main" id="{5CFB3D3C-4BBA-4C76-BA0B-D8773D0EBDA5}"/>
                  </a:ext>
                </a:extLst>
              </p14:cNvPr>
              <p14:cNvContentPartPr/>
              <p14:nvPr/>
            </p14:nvContentPartPr>
            <p14:xfrm>
              <a:off x="5573418" y="4075310"/>
              <a:ext cx="360" cy="360"/>
            </p14:xfrm>
          </p:contentPart>
        </mc:Choice>
        <mc:Fallback xmlns="">
          <p:pic>
            <p:nvPicPr>
              <p:cNvPr id="41" name="Encre 40">
                <a:extLst>
                  <a:ext uri="{FF2B5EF4-FFF2-40B4-BE49-F238E27FC236}">
                    <a16:creationId xmlns:a16="http://schemas.microsoft.com/office/drawing/2014/main" id="{5CFB3D3C-4BBA-4C76-BA0B-D8773D0EBDA5}"/>
                  </a:ext>
                </a:extLst>
              </p:cNvPr>
              <p:cNvPicPr/>
              <p:nvPr/>
            </p:nvPicPr>
            <p:blipFill>
              <a:blip r:embed="rId14"/>
              <a:stretch>
                <a:fillRect/>
              </a:stretch>
            </p:blipFill>
            <p:spPr>
              <a:xfrm>
                <a:off x="5567298" y="4069190"/>
                <a:ext cx="12600" cy="12600"/>
              </a:xfrm>
              <a:prstGeom prst="rect">
                <a:avLst/>
              </a:prstGeom>
            </p:spPr>
          </p:pic>
        </mc:Fallback>
      </mc:AlternateContent>
      <p:grpSp>
        <p:nvGrpSpPr>
          <p:cNvPr id="44" name="Groupe 43">
            <a:extLst>
              <a:ext uri="{FF2B5EF4-FFF2-40B4-BE49-F238E27FC236}">
                <a16:creationId xmlns:a16="http://schemas.microsoft.com/office/drawing/2014/main" id="{BA3D0256-FE58-1A9E-59D7-A5EB6A3537A4}"/>
              </a:ext>
            </a:extLst>
          </p:cNvPr>
          <p:cNvGrpSpPr/>
          <p:nvPr/>
        </p:nvGrpSpPr>
        <p:grpSpPr>
          <a:xfrm>
            <a:off x="4281378" y="5606030"/>
            <a:ext cx="360" cy="360"/>
            <a:chOff x="4234320" y="5068503"/>
            <a:chExt cx="360" cy="360"/>
          </a:xfrm>
        </p:grpSpPr>
        <mc:AlternateContent xmlns:mc="http://schemas.openxmlformats.org/markup-compatibility/2006" xmlns:p14="http://schemas.microsoft.com/office/powerpoint/2010/main">
          <mc:Choice Requires="p14">
            <p:contentPart p14:bwMode="auto" r:id="rId23">
              <p14:nvContentPartPr>
                <p14:cNvPr id="42" name="Encre 41">
                  <a:extLst>
                    <a:ext uri="{FF2B5EF4-FFF2-40B4-BE49-F238E27FC236}">
                      <a16:creationId xmlns:a16="http://schemas.microsoft.com/office/drawing/2014/main" id="{14C56C54-A0C4-E345-8AEB-C9D0B858CDDA}"/>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14C56C54-A0C4-E345-8AEB-C9D0B858CDDA}"/>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Encre 42">
                  <a:extLst>
                    <a:ext uri="{FF2B5EF4-FFF2-40B4-BE49-F238E27FC236}">
                      <a16:creationId xmlns:a16="http://schemas.microsoft.com/office/drawing/2014/main" id="{194470AC-3CE5-2B8C-15F5-596D7ABDA9F1}"/>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194470AC-3CE5-2B8C-15F5-596D7ABDA9F1}"/>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EBDFAA6C-21EB-9F1F-BF54-FF775D0A4753}"/>
              </a:ext>
            </a:extLst>
          </p:cNvPr>
          <p:cNvSpPr txBox="1"/>
          <p:nvPr/>
        </p:nvSpPr>
        <p:spPr>
          <a:xfrm>
            <a:off x="3568150" y="2199964"/>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6E393E52-1884-BCCE-88FB-7ED3F066381F}"/>
              </a:ext>
            </a:extLst>
          </p:cNvPr>
          <p:cNvSpPr txBox="1"/>
          <p:nvPr/>
        </p:nvSpPr>
        <p:spPr>
          <a:xfrm>
            <a:off x="3239639" y="3546020"/>
            <a:ext cx="11391319"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 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خصائص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4.3. شروط تكييف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 توصيف رائز الموضعة </a:t>
            </a:r>
          </a:p>
          <a:p>
            <a:pPr marL="388620" lvl="1" algn="r" rtl="1">
              <a:lnSpc>
                <a:spcPts val="5040"/>
              </a:lnSpc>
              <a:spcBef>
                <a:spcPts val="600"/>
              </a:spcBef>
              <a:spcAft>
                <a:spcPts val="600"/>
              </a:spcAft>
            </a:pPr>
            <a:r>
              <a:rPr lang="ar-MA" sz="6600" dirty="0">
                <a:latin typeface="Microsoft Uighur" panose="02000000000000000000" pitchFamily="2" charset="-78"/>
                <a:ea typeface="IBM Plex Sans Arabic"/>
                <a:cs typeface="Microsoft Uighur" panose="02000000000000000000" pitchFamily="2" charset="-78"/>
                <a:sym typeface="IBM Plex Sans Arabic"/>
                <a:rtl/>
              </a:rPr>
              <a:t>6.3. هيكلة رائز الموضعة</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7.3 ظروف تمرير الرائز</a:t>
            </a:r>
          </a:p>
        </p:txBody>
      </p:sp>
      <p:sp>
        <p:nvSpPr>
          <p:cNvPr id="12" name="Freeform 6">
            <a:extLst>
              <a:ext uri="{FF2B5EF4-FFF2-40B4-BE49-F238E27FC236}">
                <a16:creationId xmlns:a16="http://schemas.microsoft.com/office/drawing/2014/main" id="{1214B475-A753-5B66-F648-2171BA9F039A}"/>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0" name="Group 13">
            <a:extLst>
              <a:ext uri="{FF2B5EF4-FFF2-40B4-BE49-F238E27FC236}">
                <a16:creationId xmlns:a16="http://schemas.microsoft.com/office/drawing/2014/main" id="{85A4DE42-B237-E407-1E2A-94B4466FB815}"/>
              </a:ext>
            </a:extLst>
          </p:cNvPr>
          <p:cNvGrpSpPr/>
          <p:nvPr/>
        </p:nvGrpSpPr>
        <p:grpSpPr>
          <a:xfrm rot="5400000">
            <a:off x="12328050" y="5908213"/>
            <a:ext cx="6404485" cy="676701"/>
            <a:chOff x="-12964" y="0"/>
            <a:chExt cx="1050809" cy="217220"/>
          </a:xfrm>
        </p:grpSpPr>
        <p:sp>
          <p:nvSpPr>
            <p:cNvPr id="21" name="Freeform 14">
              <a:extLst>
                <a:ext uri="{FF2B5EF4-FFF2-40B4-BE49-F238E27FC236}">
                  <a16:creationId xmlns:a16="http://schemas.microsoft.com/office/drawing/2014/main" id="{038C5F43-DDDA-4CA0-91C6-BEB4A2F83964}"/>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2" name="TextBox 15">
              <a:extLst>
                <a:ext uri="{FF2B5EF4-FFF2-40B4-BE49-F238E27FC236}">
                  <a16:creationId xmlns:a16="http://schemas.microsoft.com/office/drawing/2014/main" id="{21AFF645-4EA7-7D22-7A9B-FDD6B7743695}"/>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5676173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EF5BC-2F8B-5AD6-02E4-5517BFD32C58}"/>
            </a:ext>
          </a:extLst>
        </p:cNvPr>
        <p:cNvGrpSpPr/>
        <p:nvPr/>
      </p:nvGrpSpPr>
      <p:grpSpPr>
        <a:xfrm>
          <a:off x="0" y="0"/>
          <a:ext cx="0" cy="0"/>
          <a:chOff x="0" y="0"/>
          <a:chExt cx="0" cy="0"/>
        </a:xfrm>
      </p:grpSpPr>
      <p:sp>
        <p:nvSpPr>
          <p:cNvPr id="17" name="Freeform 32">
            <a:extLst>
              <a:ext uri="{FF2B5EF4-FFF2-40B4-BE49-F238E27FC236}">
                <a16:creationId xmlns:a16="http://schemas.microsoft.com/office/drawing/2014/main" id="{DAA0FC29-4A77-E755-D59C-0860CE9A38F3}"/>
              </a:ext>
            </a:extLst>
          </p:cNvPr>
          <p:cNvSpPr/>
          <p:nvPr/>
        </p:nvSpPr>
        <p:spPr>
          <a:xfrm rot="10800000">
            <a:off x="1739991" y="6047867"/>
            <a:ext cx="5177343" cy="319489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sp>
        <p:nvSpPr>
          <p:cNvPr id="12" name="Freeform 32">
            <a:extLst>
              <a:ext uri="{FF2B5EF4-FFF2-40B4-BE49-F238E27FC236}">
                <a16:creationId xmlns:a16="http://schemas.microsoft.com/office/drawing/2014/main" id="{80A7C74C-79F2-9125-5DD5-B787C80429DE}"/>
              </a:ext>
            </a:extLst>
          </p:cNvPr>
          <p:cNvSpPr/>
          <p:nvPr/>
        </p:nvSpPr>
        <p:spPr>
          <a:xfrm>
            <a:off x="10439400" y="6460123"/>
            <a:ext cx="5177342" cy="3194897"/>
          </a:xfrm>
          <a:custGeom>
            <a:avLst/>
            <a:gdLst/>
            <a:ahLst/>
            <a:cxnLst/>
            <a:rect l="l" t="t" r="r" b="b"/>
            <a:pathLst>
              <a:path w="2474287" h="1722722">
                <a:moveTo>
                  <a:pt x="0" y="0"/>
                </a:moveTo>
                <a:lnTo>
                  <a:pt x="2474286" y="0"/>
                </a:lnTo>
                <a:lnTo>
                  <a:pt x="2474286" y="1722722"/>
                </a:lnTo>
                <a:lnTo>
                  <a:pt x="0" y="17227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pPr marL="0" algn="l" defTabSz="914400" rtl="0" eaLnBrk="1" latinLnBrk="0" hangingPunct="1"/>
            <a:endParaRPr lang="fr-FR" b="1" dirty="0">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3BF7DDD2-D155-D01A-D05E-86FAC39342E8}"/>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77DAB328-20A4-7479-AB7A-D2F2DF485032}"/>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C372F64C-45EA-C739-91AC-E0590BBF25A8}"/>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6" name="Freeform 6">
            <a:extLst>
              <a:ext uri="{FF2B5EF4-FFF2-40B4-BE49-F238E27FC236}">
                <a16:creationId xmlns:a16="http://schemas.microsoft.com/office/drawing/2014/main" id="{1F736890-B75D-E85D-F7B7-29670D45E756}"/>
              </a:ext>
            </a:extLst>
          </p:cNvPr>
          <p:cNvSpPr/>
          <p:nvPr/>
        </p:nvSpPr>
        <p:spPr>
          <a:xfrm>
            <a:off x="14043734" y="9851941"/>
            <a:ext cx="6154891" cy="592292"/>
          </a:xfrm>
          <a:custGeom>
            <a:avLst/>
            <a:gdLst/>
            <a:ahLst/>
            <a:cxnLst/>
            <a:rect l="l" t="t" r="r" b="b"/>
            <a:pathLst>
              <a:path w="6154891" h="592292">
                <a:moveTo>
                  <a:pt x="0" y="0"/>
                </a:moveTo>
                <a:lnTo>
                  <a:pt x="6154891" y="0"/>
                </a:lnTo>
                <a:lnTo>
                  <a:pt x="6154891" y="592292"/>
                </a:lnTo>
                <a:lnTo>
                  <a:pt x="0" y="592292"/>
                </a:lnTo>
                <a:lnTo>
                  <a:pt x="0" y="0"/>
                </a:lnTo>
                <a:close/>
              </a:path>
            </a:pathLst>
          </a:custGeom>
          <a:blipFill>
            <a:blip>
              <a:extLst>
                <a:ext uri="{96DAC541-7B7A-43D3-8B79-37D633B846F1}">
                  <asvg:svgBlip xmlns:asvg="http://schemas.microsoft.com/office/drawing/2016/SVG/main" r:embed="rId3"/>
                </a:ext>
              </a:extLst>
            </a:blip>
            <a:stretch>
              <a:fillRect t="-478956" r="-11191" b="-115767"/>
            </a:stretch>
          </a:blipFill>
        </p:spPr>
        <p:txBody>
          <a:bodyPr/>
          <a:lstStyle/>
          <a:p>
            <a:endParaRPr lang="fr-FR"/>
          </a:p>
        </p:txBody>
      </p:sp>
      <p:sp>
        <p:nvSpPr>
          <p:cNvPr id="7" name="Freeform 7">
            <a:extLst>
              <a:ext uri="{FF2B5EF4-FFF2-40B4-BE49-F238E27FC236}">
                <a16:creationId xmlns:a16="http://schemas.microsoft.com/office/drawing/2014/main" id="{3F37A421-A3E6-A197-AD30-6AB35468CC2E}"/>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A23DB77-D0A4-6750-F39F-AD2F63F3D367}"/>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 name="Freeform 36">
            <a:extLst>
              <a:ext uri="{FF2B5EF4-FFF2-40B4-BE49-F238E27FC236}">
                <a16:creationId xmlns:a16="http://schemas.microsoft.com/office/drawing/2014/main" id="{12F23667-37AF-8C29-8938-A04022C17E5B}"/>
              </a:ext>
            </a:extLst>
          </p:cNvPr>
          <p:cNvSpPr/>
          <p:nvPr/>
        </p:nvSpPr>
        <p:spPr>
          <a:xfrm rot="1415915">
            <a:off x="5493309" y="5008097"/>
            <a:ext cx="796223" cy="1680682"/>
          </a:xfrm>
          <a:custGeom>
            <a:avLst/>
            <a:gdLst/>
            <a:ahLst/>
            <a:cxnLst/>
            <a:rect l="l" t="t" r="r" b="b"/>
            <a:pathLst>
              <a:path w="796223" h="1680682">
                <a:moveTo>
                  <a:pt x="0" y="0"/>
                </a:moveTo>
                <a:lnTo>
                  <a:pt x="796224" y="0"/>
                </a:lnTo>
                <a:lnTo>
                  <a:pt x="796224" y="1680682"/>
                </a:lnTo>
                <a:lnTo>
                  <a:pt x="0" y="16806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9" name="Freeform 37">
            <a:extLst>
              <a:ext uri="{FF2B5EF4-FFF2-40B4-BE49-F238E27FC236}">
                <a16:creationId xmlns:a16="http://schemas.microsoft.com/office/drawing/2014/main" id="{E2735A40-1758-9901-3DDA-74DE1FB81609}"/>
              </a:ext>
            </a:extLst>
          </p:cNvPr>
          <p:cNvSpPr/>
          <p:nvPr/>
        </p:nvSpPr>
        <p:spPr>
          <a:xfrm rot="20238956">
            <a:off x="11717633" y="5172719"/>
            <a:ext cx="660092" cy="1537339"/>
          </a:xfrm>
          <a:custGeom>
            <a:avLst/>
            <a:gdLst/>
            <a:ahLst/>
            <a:cxnLst/>
            <a:rect l="l" t="t" r="r" b="b"/>
            <a:pathLst>
              <a:path w="610193" h="1318149">
                <a:moveTo>
                  <a:pt x="0" y="0"/>
                </a:moveTo>
                <a:lnTo>
                  <a:pt x="610194" y="0"/>
                </a:lnTo>
                <a:lnTo>
                  <a:pt x="610194" y="1318150"/>
                </a:lnTo>
                <a:lnTo>
                  <a:pt x="0" y="131815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l" defTabSz="914400" rtl="0" eaLnBrk="1" latinLnBrk="0" hangingPunct="1"/>
            <a:endParaRPr lang="fr-FR"/>
          </a:p>
        </p:txBody>
      </p:sp>
      <p:cxnSp>
        <p:nvCxnSpPr>
          <p:cNvPr id="10" name="Connecteur droit avec flèche 9">
            <a:extLst>
              <a:ext uri="{FF2B5EF4-FFF2-40B4-BE49-F238E27FC236}">
                <a16:creationId xmlns:a16="http://schemas.microsoft.com/office/drawing/2014/main" id="{6D6461F1-72F5-0330-32C4-AFF4F2B246DC}"/>
              </a:ext>
            </a:extLst>
          </p:cNvPr>
          <p:cNvCxnSpPr>
            <a:cxnSpLocks/>
          </p:cNvCxnSpPr>
          <p:nvPr/>
        </p:nvCxnSpPr>
        <p:spPr>
          <a:xfrm>
            <a:off x="9101355" y="2324100"/>
            <a:ext cx="0" cy="27276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4">
            <a:extLst>
              <a:ext uri="{FF2B5EF4-FFF2-40B4-BE49-F238E27FC236}">
                <a16:creationId xmlns:a16="http://schemas.microsoft.com/office/drawing/2014/main" id="{960F1A96-4CFB-E86C-C526-90E7011A0740}"/>
              </a:ext>
            </a:extLst>
          </p:cNvPr>
          <p:cNvSpPr txBox="1"/>
          <p:nvPr/>
        </p:nvSpPr>
        <p:spPr>
          <a:xfrm>
            <a:off x="10934230" y="7114924"/>
            <a:ext cx="3734739" cy="1569660"/>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أسئلة متدرجة تشكل</a:t>
            </a:r>
            <a:r>
              <a:rPr kumimoji="0" lang="ar-MA" sz="4800" b="1" u="none" strike="noStrike" kern="1200" cap="none" spc="0" normalizeH="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 سلما للموضعة</a:t>
            </a:r>
            <a:endParaRPr kumimoji="0" lang="ar-MA" sz="66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2" name="TextBox 4">
            <a:extLst>
              <a:ext uri="{FF2B5EF4-FFF2-40B4-BE49-F238E27FC236}">
                <a16:creationId xmlns:a16="http://schemas.microsoft.com/office/drawing/2014/main" id="{44ABA1A6-E9C4-8BC2-44A8-3E541CB1B59D}"/>
              </a:ext>
            </a:extLst>
          </p:cNvPr>
          <p:cNvSpPr txBox="1"/>
          <p:nvPr/>
        </p:nvSpPr>
        <p:spPr>
          <a:xfrm>
            <a:off x="2003346" y="6685210"/>
            <a:ext cx="4647182" cy="2308324"/>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أسئلة تكميلية لرصد التحكم</a:t>
            </a:r>
            <a:r>
              <a:rPr kumimoji="0" lang="ar-MA" sz="4800" b="1" u="none" strike="noStrike" kern="1200" cap="none" spc="0" normalizeH="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 في بعض المهارات (المسألة والفهم)</a:t>
            </a:r>
            <a:endParaRPr kumimoji="0" lang="ar-MA" sz="66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C786DD3E-32B7-7006-7D80-D5B874BE4FD3}"/>
              </a:ext>
            </a:extLst>
          </p:cNvPr>
          <p:cNvSpPr/>
          <p:nvPr/>
        </p:nvSpPr>
        <p:spPr>
          <a:xfrm>
            <a:off x="6631823" y="4472175"/>
            <a:ext cx="4860941" cy="1032065"/>
          </a:xfrm>
          <a:prstGeom prst="roundRect">
            <a:avLst/>
          </a:prstGeom>
          <a:solidFill>
            <a:srgbClr val="E8DE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3600" b="1" dirty="0">
                <a:solidFill>
                  <a:srgbClr val="203864"/>
                </a:solidFill>
                <a:latin typeface="Microsoft Uighur" panose="02000000000000000000" pitchFamily="2" charset="-78"/>
                <a:cs typeface="Microsoft Uighur" panose="02000000000000000000" pitchFamily="2" charset="-78"/>
              </a:rPr>
              <a:t>هيكلة الرائز وفق محورين</a:t>
            </a:r>
            <a:endParaRPr lang="fr-FR" sz="3600" b="1" dirty="0">
              <a:solidFill>
                <a:srgbClr val="203864"/>
              </a:solidFill>
              <a:latin typeface="Microsoft Uighur" panose="02000000000000000000" pitchFamily="2" charset="-78"/>
              <a:cs typeface="Microsoft Uighur" panose="02000000000000000000" pitchFamily="2" charset="-78"/>
            </a:endParaRPr>
          </a:p>
        </p:txBody>
      </p:sp>
      <p:sp>
        <p:nvSpPr>
          <p:cNvPr id="16" name="Rectangle 15">
            <a:extLst>
              <a:ext uri="{FF2B5EF4-FFF2-40B4-BE49-F238E27FC236}">
                <a16:creationId xmlns:a16="http://schemas.microsoft.com/office/drawing/2014/main" id="{D6FF869F-E8DE-918D-C1D4-D256134998AC}"/>
              </a:ext>
            </a:extLst>
          </p:cNvPr>
          <p:cNvSpPr/>
          <p:nvPr/>
        </p:nvSpPr>
        <p:spPr>
          <a:xfrm>
            <a:off x="-152400" y="-73462"/>
            <a:ext cx="18669000" cy="239756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9" name="Freeform 22">
            <a:extLst>
              <a:ext uri="{FF2B5EF4-FFF2-40B4-BE49-F238E27FC236}">
                <a16:creationId xmlns:a16="http://schemas.microsoft.com/office/drawing/2014/main" id="{D6CB11AC-8A8B-F540-CEE4-90C5DF121F71}"/>
              </a:ext>
            </a:extLst>
          </p:cNvPr>
          <p:cNvSpPr/>
          <p:nvPr/>
        </p:nvSpPr>
        <p:spPr>
          <a:xfrm rot="-10800000">
            <a:off x="5486400" y="1191560"/>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algn="r" defTabSz="914400" rtl="1" eaLnBrk="1" latinLnBrk="0" hangingPunct="1"/>
            <a:endParaRPr lang="fr-FR"/>
          </a:p>
        </p:txBody>
      </p:sp>
      <p:sp>
        <p:nvSpPr>
          <p:cNvPr id="20" name="TextBox 34">
            <a:extLst>
              <a:ext uri="{FF2B5EF4-FFF2-40B4-BE49-F238E27FC236}">
                <a16:creationId xmlns:a16="http://schemas.microsoft.com/office/drawing/2014/main" id="{5E1692BD-4CC1-33F3-A34C-E4007003FF96}"/>
              </a:ext>
            </a:extLst>
          </p:cNvPr>
          <p:cNvSpPr txBox="1"/>
          <p:nvPr/>
        </p:nvSpPr>
        <p:spPr>
          <a:xfrm>
            <a:off x="6533043" y="1883556"/>
            <a:ext cx="5221914" cy="830997"/>
          </a:xfrm>
          <a:prstGeom prst="rect">
            <a:avLst/>
          </a:prstGeom>
        </p:spPr>
        <p:txBody>
          <a:bodyPr wrap="square" lIns="0" tIns="0" rIns="0" bIns="0" rtlCol="0" anchor="t">
            <a:spAutoFit/>
          </a:bodyPr>
          <a:lstStyle/>
          <a:p>
            <a:pPr lvl="0" algn="ctr" rtl="1">
              <a:defRPr/>
            </a:pPr>
            <a:r>
              <a:rPr lang="ar-MA" sz="5400" b="1" dirty="0">
                <a:latin typeface="Microsoft Uighur" panose="02000000000000000000" pitchFamily="2" charset="-78"/>
                <a:ea typeface="Calibri" panose="020F0502020204030204" pitchFamily="34" charset="0"/>
                <a:cs typeface="Microsoft Uighur" panose="02000000000000000000" pitchFamily="2" charset="-78"/>
              </a:rPr>
              <a:t>هيكلة الرائز</a:t>
            </a:r>
            <a:endParaRPr lang="ar-MA" sz="7200" b="1"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ZoneTexte 10">
            <a:extLst>
              <a:ext uri="{FF2B5EF4-FFF2-40B4-BE49-F238E27FC236}">
                <a16:creationId xmlns:a16="http://schemas.microsoft.com/office/drawing/2014/main" id="{811AF1E9-5576-2447-B5B6-EB9A392299C7}"/>
              </a:ext>
            </a:extLst>
          </p:cNvPr>
          <p:cNvSpPr txBox="1"/>
          <p:nvPr/>
        </p:nvSpPr>
        <p:spPr>
          <a:xfrm>
            <a:off x="3769751" y="514223"/>
            <a:ext cx="9965266" cy="1042593"/>
          </a:xfrm>
          <a:prstGeom prst="rect">
            <a:avLst/>
          </a:prstGeom>
          <a:noFill/>
        </p:spPr>
        <p:txBody>
          <a:bodyPr wrap="square">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Tree>
    <p:extLst>
      <p:ext uri="{BB962C8B-B14F-4D97-AF65-F5344CB8AC3E}">
        <p14:creationId xmlns:p14="http://schemas.microsoft.com/office/powerpoint/2010/main" val="1011830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B059A-587A-42C1-2D76-25A900B3428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4FA5296-23AD-249F-9E55-ED9BC65CEA7E}"/>
              </a:ext>
            </a:extLst>
          </p:cNvPr>
          <p:cNvSpPr/>
          <p:nvPr/>
        </p:nvSpPr>
        <p:spPr>
          <a:xfrm flipV="1">
            <a:off x="11648768" y="9648593"/>
            <a:ext cx="3421181" cy="3032021"/>
          </a:xfrm>
          <a:custGeom>
            <a:avLst/>
            <a:gdLst/>
            <a:ahLst/>
            <a:cxnLst/>
            <a:rect l="l" t="t" r="r" b="b"/>
            <a:pathLst>
              <a:path w="3421181" h="3032021">
                <a:moveTo>
                  <a:pt x="0" y="3032022"/>
                </a:moveTo>
                <a:lnTo>
                  <a:pt x="3421181" y="3032022"/>
                </a:lnTo>
                <a:lnTo>
                  <a:pt x="3421181" y="0"/>
                </a:lnTo>
                <a:lnTo>
                  <a:pt x="0" y="0"/>
                </a:lnTo>
                <a:lnTo>
                  <a:pt x="0" y="3032022"/>
                </a:lnTo>
                <a:close/>
              </a:path>
            </a:pathLst>
          </a:custGeom>
          <a:blipFill>
            <a:blip>
              <a:alphaModFix amt="5000"/>
              <a:extLst>
                <a:ext uri="{96DAC541-7B7A-43D3-8B79-37D633B846F1}">
                  <asvg:svgBlip xmlns:asvg="http://schemas.microsoft.com/office/drawing/2016/SVG/main" r:embed="rId3"/>
                </a:ext>
              </a:extLst>
            </a:blip>
            <a:stretch>
              <a:fillRect/>
            </a:stretch>
          </a:blipFill>
        </p:spPr>
        <p:txBody>
          <a:bodyPr/>
          <a:lstStyle/>
          <a:p>
            <a:endParaRPr lang="fr-FR"/>
          </a:p>
        </p:txBody>
      </p:sp>
      <p:sp>
        <p:nvSpPr>
          <p:cNvPr id="3" name="Freeform 3">
            <a:extLst>
              <a:ext uri="{FF2B5EF4-FFF2-40B4-BE49-F238E27FC236}">
                <a16:creationId xmlns:a16="http://schemas.microsoft.com/office/drawing/2014/main" id="{301FEF93-F508-1190-174C-0FE87DA17675}"/>
              </a:ext>
            </a:extLst>
          </p:cNvPr>
          <p:cNvSpPr/>
          <p:nvPr/>
        </p:nvSpPr>
        <p:spPr>
          <a:xfrm>
            <a:off x="-2104488" y="-20101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4" name="Group 4">
            <a:extLst>
              <a:ext uri="{FF2B5EF4-FFF2-40B4-BE49-F238E27FC236}">
                <a16:creationId xmlns:a16="http://schemas.microsoft.com/office/drawing/2014/main" id="{9691AED5-D728-C95B-86CB-AD1C57DE1E50}"/>
              </a:ext>
            </a:extLst>
          </p:cNvPr>
          <p:cNvGrpSpPr/>
          <p:nvPr/>
        </p:nvGrpSpPr>
        <p:grpSpPr>
          <a:xfrm>
            <a:off x="16673200" y="248878"/>
            <a:ext cx="3297214" cy="2833543"/>
            <a:chOff x="0" y="0"/>
            <a:chExt cx="812800" cy="698500"/>
          </a:xfrm>
        </p:grpSpPr>
        <p:sp>
          <p:nvSpPr>
            <p:cNvPr id="5" name="Freeform 5">
              <a:extLst>
                <a:ext uri="{FF2B5EF4-FFF2-40B4-BE49-F238E27FC236}">
                  <a16:creationId xmlns:a16="http://schemas.microsoft.com/office/drawing/2014/main" id="{E87A7802-EBA0-6284-DD24-8CE6D154F0EC}"/>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endParaRPr lang="fr-FR"/>
            </a:p>
          </p:txBody>
        </p:sp>
        <p:sp>
          <p:nvSpPr>
            <p:cNvPr id="6" name="TextBox 6">
              <a:extLst>
                <a:ext uri="{FF2B5EF4-FFF2-40B4-BE49-F238E27FC236}">
                  <a16:creationId xmlns:a16="http://schemas.microsoft.com/office/drawing/2014/main" id="{7B71CDF2-C322-9BA8-9547-A36FE03F476A}"/>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D8E0A281-3755-50D8-7891-3C10A7DB2D65}"/>
              </a:ext>
            </a:extLst>
          </p:cNvPr>
          <p:cNvSpPr/>
          <p:nvPr/>
        </p:nvSpPr>
        <p:spPr>
          <a:xfrm>
            <a:off x="17607148" y="9944100"/>
            <a:ext cx="1177504" cy="797759"/>
          </a:xfrm>
          <a:custGeom>
            <a:avLst/>
            <a:gdLst/>
            <a:ahLst/>
            <a:cxnLst/>
            <a:rect l="l" t="t" r="r" b="b"/>
            <a:pathLst>
              <a:path w="1177504" h="797759">
                <a:moveTo>
                  <a:pt x="0" y="0"/>
                </a:moveTo>
                <a:lnTo>
                  <a:pt x="1177505" y="0"/>
                </a:lnTo>
                <a:lnTo>
                  <a:pt x="1177505" y="797759"/>
                </a:lnTo>
                <a:lnTo>
                  <a:pt x="0" y="79775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8" name="Group 8">
            <a:extLst>
              <a:ext uri="{FF2B5EF4-FFF2-40B4-BE49-F238E27FC236}">
                <a16:creationId xmlns:a16="http://schemas.microsoft.com/office/drawing/2014/main" id="{29182F5F-915D-081C-3D83-4E549BF06D7B}"/>
              </a:ext>
            </a:extLst>
          </p:cNvPr>
          <p:cNvGrpSpPr/>
          <p:nvPr/>
        </p:nvGrpSpPr>
        <p:grpSpPr>
          <a:xfrm>
            <a:off x="16673200" y="3082422"/>
            <a:ext cx="3297214" cy="2833543"/>
            <a:chOff x="0" y="0"/>
            <a:chExt cx="812800" cy="698500"/>
          </a:xfrm>
        </p:grpSpPr>
        <p:sp>
          <p:nvSpPr>
            <p:cNvPr id="9" name="Freeform 9">
              <a:extLst>
                <a:ext uri="{FF2B5EF4-FFF2-40B4-BE49-F238E27FC236}">
                  <a16:creationId xmlns:a16="http://schemas.microsoft.com/office/drawing/2014/main" id="{48E64B02-436A-C18D-47FD-30560196B56A}"/>
                </a:ext>
              </a:extLst>
            </p:cNvPr>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marL="0" algn="r" defTabSz="914400" rtl="1" eaLnBrk="1" latinLnBrk="0" hangingPunct="1"/>
              <a:endParaRPr lang="fr-FR"/>
            </a:p>
          </p:txBody>
        </p:sp>
        <p:sp>
          <p:nvSpPr>
            <p:cNvPr id="10" name="TextBox 10">
              <a:extLst>
                <a:ext uri="{FF2B5EF4-FFF2-40B4-BE49-F238E27FC236}">
                  <a16:creationId xmlns:a16="http://schemas.microsoft.com/office/drawing/2014/main" id="{5141E9E1-240A-D95F-3B00-69CFB4CF7047}"/>
                </a:ext>
              </a:extLst>
            </p:cNvPr>
            <p:cNvSpPr txBox="1"/>
            <p:nvPr/>
          </p:nvSpPr>
          <p:spPr>
            <a:xfrm>
              <a:off x="114300" y="-47625"/>
              <a:ext cx="584200" cy="746125"/>
            </a:xfrm>
            <a:prstGeom prst="rect">
              <a:avLst/>
            </a:prstGeom>
          </p:spPr>
          <p:txBody>
            <a:bodyPr lIns="50800" tIns="50800" rIns="50800" bIns="50800" rtlCol="0" anchor="ctr"/>
            <a:lstStyle/>
            <a:p>
              <a:pPr marL="0" lvl="0" indent="0" algn="ctr" defTabSz="914400" rtl="1" eaLnBrk="1" latinLnBrk="0" hangingPunct="1">
                <a:lnSpc>
                  <a:spcPts val="2659"/>
                </a:lnSpc>
                <a:spcBef>
                  <a:spcPct val="0"/>
                </a:spcBef>
              </a:pPr>
              <a:endParaRPr/>
            </a:p>
          </p:txBody>
        </p:sp>
      </p:grpSp>
      <p:sp>
        <p:nvSpPr>
          <p:cNvPr id="18" name="Freeform 18">
            <a:extLst>
              <a:ext uri="{FF2B5EF4-FFF2-40B4-BE49-F238E27FC236}">
                <a16:creationId xmlns:a16="http://schemas.microsoft.com/office/drawing/2014/main" id="{AF7BEA85-9382-362B-56EE-9B5FF0392126}"/>
              </a:ext>
            </a:extLst>
          </p:cNvPr>
          <p:cNvSpPr/>
          <p:nvPr/>
        </p:nvSpPr>
        <p:spPr>
          <a:xfrm>
            <a:off x="-1952088" y="-1857797"/>
            <a:ext cx="3859024" cy="3342880"/>
          </a:xfrm>
          <a:custGeom>
            <a:avLst/>
            <a:gdLst/>
            <a:ahLst/>
            <a:cxnLst/>
            <a:rect l="l" t="t" r="r" b="b"/>
            <a:pathLst>
              <a:path w="3859024" h="3342880">
                <a:moveTo>
                  <a:pt x="0" y="0"/>
                </a:moveTo>
                <a:lnTo>
                  <a:pt x="3859024" y="0"/>
                </a:lnTo>
                <a:lnTo>
                  <a:pt x="3859024" y="3342880"/>
                </a:lnTo>
                <a:lnTo>
                  <a:pt x="0" y="3342880"/>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Freeform 19">
            <a:extLst>
              <a:ext uri="{FF2B5EF4-FFF2-40B4-BE49-F238E27FC236}">
                <a16:creationId xmlns:a16="http://schemas.microsoft.com/office/drawing/2014/main" id="{6E5F971F-607E-5595-DB9D-9A807B8CEEB2}"/>
              </a:ext>
            </a:extLst>
          </p:cNvPr>
          <p:cNvSpPr/>
          <p:nvPr/>
        </p:nvSpPr>
        <p:spPr>
          <a:xfrm>
            <a:off x="18045198" y="-115349"/>
            <a:ext cx="790404" cy="535499"/>
          </a:xfrm>
          <a:custGeom>
            <a:avLst/>
            <a:gdLst/>
            <a:ahLst/>
            <a:cxnLst/>
            <a:rect l="l" t="t" r="r" b="b"/>
            <a:pathLst>
              <a:path w="790404" h="535499">
                <a:moveTo>
                  <a:pt x="0" y="0"/>
                </a:moveTo>
                <a:lnTo>
                  <a:pt x="790404" y="0"/>
                </a:lnTo>
                <a:lnTo>
                  <a:pt x="790404" y="535498"/>
                </a:lnTo>
                <a:lnTo>
                  <a:pt x="0" y="5354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8" name="Rectangle 27">
            <a:extLst>
              <a:ext uri="{FF2B5EF4-FFF2-40B4-BE49-F238E27FC236}">
                <a16:creationId xmlns:a16="http://schemas.microsoft.com/office/drawing/2014/main" id="{214CE5D0-82C7-34AC-75CC-46ABF79D496C}"/>
              </a:ext>
            </a:extLst>
          </p:cNvPr>
          <p:cNvSpPr/>
          <p:nvPr/>
        </p:nvSpPr>
        <p:spPr>
          <a:xfrm>
            <a:off x="-153152" y="-170852"/>
            <a:ext cx="18669000" cy="1941641"/>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dirty="0"/>
          </a:p>
        </p:txBody>
      </p:sp>
      <p:sp>
        <p:nvSpPr>
          <p:cNvPr id="34" name="TextBox 24">
            <a:extLst>
              <a:ext uri="{FF2B5EF4-FFF2-40B4-BE49-F238E27FC236}">
                <a16:creationId xmlns:a16="http://schemas.microsoft.com/office/drawing/2014/main" id="{BD4A240A-90E3-DCBA-24B5-F92F117C48B6}"/>
              </a:ext>
            </a:extLst>
          </p:cNvPr>
          <p:cNvSpPr txBox="1"/>
          <p:nvPr/>
        </p:nvSpPr>
        <p:spPr>
          <a:xfrm>
            <a:off x="939151" y="365057"/>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mc:AlternateContent xmlns:mc="http://schemas.openxmlformats.org/markup-compatibility/2006" xmlns:p14="http://schemas.microsoft.com/office/powerpoint/2010/main">
        <mc:Choice Requires="p14">
          <p:contentPart p14:bwMode="auto" r:id="rId6">
            <p14:nvContentPartPr>
              <p14:cNvPr id="14" name="Encre 13">
                <a:extLst>
                  <a:ext uri="{FF2B5EF4-FFF2-40B4-BE49-F238E27FC236}">
                    <a16:creationId xmlns:a16="http://schemas.microsoft.com/office/drawing/2014/main" id="{7E567A1F-F80B-6DEC-25F0-B8B5986882F3}"/>
                  </a:ext>
                </a:extLst>
              </p14:cNvPr>
              <p14:cNvContentPartPr/>
              <p14:nvPr/>
            </p14:nvContentPartPr>
            <p14:xfrm>
              <a:off x="7772040" y="-437337"/>
              <a:ext cx="360" cy="360"/>
            </p14:xfrm>
          </p:contentPart>
        </mc:Choice>
        <mc:Fallback xmlns="">
          <p:pic>
            <p:nvPicPr>
              <p:cNvPr id="14" name="Encre 13">
                <a:extLst>
                  <a:ext uri="{FF2B5EF4-FFF2-40B4-BE49-F238E27FC236}">
                    <a16:creationId xmlns:a16="http://schemas.microsoft.com/office/drawing/2014/main" id="{7E567A1F-F80B-6DEC-25F0-B8B5986882F3}"/>
                  </a:ext>
                </a:extLst>
              </p:cNvPr>
              <p:cNvPicPr/>
              <p:nvPr/>
            </p:nvPicPr>
            <p:blipFill>
              <a:blip r:embed="rId7"/>
              <a:stretch>
                <a:fillRect/>
              </a:stretch>
            </p:blipFill>
            <p:spPr>
              <a:xfrm>
                <a:off x="7765920" y="-4434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Encre 14">
                <a:extLst>
                  <a:ext uri="{FF2B5EF4-FFF2-40B4-BE49-F238E27FC236}">
                    <a16:creationId xmlns:a16="http://schemas.microsoft.com/office/drawing/2014/main" id="{64E14FCF-1221-CF3B-9D72-A96D54B5D11F}"/>
                  </a:ext>
                </a:extLst>
              </p14:cNvPr>
              <p14:cNvContentPartPr/>
              <p14:nvPr/>
            </p14:nvContentPartPr>
            <p14:xfrm>
              <a:off x="3239640" y="1212543"/>
              <a:ext cx="360" cy="360"/>
            </p14:xfrm>
          </p:contentPart>
        </mc:Choice>
        <mc:Fallback xmlns="">
          <p:pic>
            <p:nvPicPr>
              <p:cNvPr id="15" name="Encre 14">
                <a:extLst>
                  <a:ext uri="{FF2B5EF4-FFF2-40B4-BE49-F238E27FC236}">
                    <a16:creationId xmlns:a16="http://schemas.microsoft.com/office/drawing/2014/main" id="{64E14FCF-1221-CF3B-9D72-A96D54B5D11F}"/>
                  </a:ext>
                </a:extLst>
              </p:cNvPr>
              <p:cNvPicPr/>
              <p:nvPr/>
            </p:nvPicPr>
            <p:blipFill>
              <a:blip r:embed="rId7"/>
              <a:stretch>
                <a:fillRect/>
              </a:stretch>
            </p:blipFill>
            <p:spPr>
              <a:xfrm>
                <a:off x="3233520" y="12064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6" name="Encre 15">
                <a:extLst>
                  <a:ext uri="{FF2B5EF4-FFF2-40B4-BE49-F238E27FC236}">
                    <a16:creationId xmlns:a16="http://schemas.microsoft.com/office/drawing/2014/main" id="{F4F7D71A-E275-B937-6BEB-BEE4EAFA2D21}"/>
                  </a:ext>
                </a:extLst>
              </p14:cNvPr>
              <p14:cNvContentPartPr/>
              <p14:nvPr/>
            </p14:nvContentPartPr>
            <p14:xfrm>
              <a:off x="12642120" y="913743"/>
              <a:ext cx="360" cy="360"/>
            </p14:xfrm>
          </p:contentPart>
        </mc:Choice>
        <mc:Fallback xmlns="">
          <p:pic>
            <p:nvPicPr>
              <p:cNvPr id="16" name="Encre 15">
                <a:extLst>
                  <a:ext uri="{FF2B5EF4-FFF2-40B4-BE49-F238E27FC236}">
                    <a16:creationId xmlns:a16="http://schemas.microsoft.com/office/drawing/2014/main" id="{F4F7D71A-E275-B937-6BEB-BEE4EAFA2D21}"/>
                  </a:ext>
                </a:extLst>
              </p:cNvPr>
              <p:cNvPicPr/>
              <p:nvPr/>
            </p:nvPicPr>
            <p:blipFill>
              <a:blip r:embed="rId7"/>
              <a:stretch>
                <a:fillRect/>
              </a:stretch>
            </p:blipFill>
            <p:spPr>
              <a:xfrm>
                <a:off x="12636000" y="90762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7" name="Encre 16">
                <a:extLst>
                  <a:ext uri="{FF2B5EF4-FFF2-40B4-BE49-F238E27FC236}">
                    <a16:creationId xmlns:a16="http://schemas.microsoft.com/office/drawing/2014/main" id="{FEB34304-2037-D560-4385-130F1C84855D}"/>
                  </a:ext>
                </a:extLst>
              </p14:cNvPr>
              <p14:cNvContentPartPr/>
              <p14:nvPr/>
            </p14:nvContentPartPr>
            <p14:xfrm>
              <a:off x="1987920" y="1629423"/>
              <a:ext cx="360" cy="360"/>
            </p14:xfrm>
          </p:contentPart>
        </mc:Choice>
        <mc:Fallback xmlns="">
          <p:pic>
            <p:nvPicPr>
              <p:cNvPr id="17" name="Encre 16">
                <a:extLst>
                  <a:ext uri="{FF2B5EF4-FFF2-40B4-BE49-F238E27FC236}">
                    <a16:creationId xmlns:a16="http://schemas.microsoft.com/office/drawing/2014/main" id="{FEB34304-2037-D560-4385-130F1C84855D}"/>
                  </a:ext>
                </a:extLst>
              </p:cNvPr>
              <p:cNvPicPr/>
              <p:nvPr/>
            </p:nvPicPr>
            <p:blipFill>
              <a:blip r:embed="rId7"/>
              <a:stretch>
                <a:fillRect/>
              </a:stretch>
            </p:blipFill>
            <p:spPr>
              <a:xfrm>
                <a:off x="1981800" y="1623303"/>
                <a:ext cx="12600" cy="12600"/>
              </a:xfrm>
              <a:prstGeom prst="rect">
                <a:avLst/>
              </a:prstGeom>
            </p:spPr>
          </p:pic>
        </mc:Fallback>
      </mc:AlternateContent>
      <p:grpSp>
        <p:nvGrpSpPr>
          <p:cNvPr id="29" name="Groupe 28">
            <a:extLst>
              <a:ext uri="{FF2B5EF4-FFF2-40B4-BE49-F238E27FC236}">
                <a16:creationId xmlns:a16="http://schemas.microsoft.com/office/drawing/2014/main" id="{BD9A7ECA-136E-1CD4-2E0D-1F14A5AB4DEE}"/>
              </a:ext>
            </a:extLst>
          </p:cNvPr>
          <p:cNvGrpSpPr/>
          <p:nvPr/>
        </p:nvGrpSpPr>
        <p:grpSpPr>
          <a:xfrm>
            <a:off x="10413499" y="3065634"/>
            <a:ext cx="360" cy="360"/>
            <a:chOff x="14232960" y="2544183"/>
            <a:chExt cx="360" cy="360"/>
          </a:xfrm>
        </p:grpSpPr>
        <mc:AlternateContent xmlns:mc="http://schemas.openxmlformats.org/markup-compatibility/2006" xmlns:p14="http://schemas.microsoft.com/office/powerpoint/2010/main">
          <mc:Choice Requires="p14">
            <p:contentPart p14:bwMode="auto" r:id="rId11">
              <p14:nvContentPartPr>
                <p14:cNvPr id="24" name="Encre 23">
                  <a:extLst>
                    <a:ext uri="{FF2B5EF4-FFF2-40B4-BE49-F238E27FC236}">
                      <a16:creationId xmlns:a16="http://schemas.microsoft.com/office/drawing/2014/main" id="{7738E082-A8BF-58DA-973E-FF5FB7D57F21}"/>
                    </a:ext>
                  </a:extLst>
                </p14:cNvPr>
                <p14:cNvContentPartPr/>
                <p14:nvPr/>
              </p14:nvContentPartPr>
              <p14:xfrm>
                <a:off x="14232960" y="2544183"/>
                <a:ext cx="360" cy="360"/>
              </p14:xfrm>
            </p:contentPart>
          </mc:Choice>
          <mc:Fallback xmlns="">
            <p:pic>
              <p:nvPicPr>
                <p:cNvPr id="24" name="Encre 23">
                  <a:extLst>
                    <a:ext uri="{FF2B5EF4-FFF2-40B4-BE49-F238E27FC236}">
                      <a16:creationId xmlns:a16="http://schemas.microsoft.com/office/drawing/2014/main" id="{7738E082-A8BF-58DA-973E-FF5FB7D57F21}"/>
                    </a:ext>
                  </a:extLst>
                </p:cNvPr>
                <p:cNvPicPr/>
                <p:nvPr/>
              </p:nvPicPr>
              <p:blipFill>
                <a:blip r:embed="rId7"/>
                <a:stretch>
                  <a:fillRect/>
                </a:stretch>
              </p:blipFill>
              <p:spPr>
                <a:xfrm>
                  <a:off x="14226840" y="253806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7" name="Encre 26">
                  <a:extLst>
                    <a:ext uri="{FF2B5EF4-FFF2-40B4-BE49-F238E27FC236}">
                      <a16:creationId xmlns:a16="http://schemas.microsoft.com/office/drawing/2014/main" id="{1C9C44B3-2CE6-13E5-BAA5-56BBB59DB3CE}"/>
                    </a:ext>
                  </a:extLst>
                </p14:cNvPr>
                <p14:cNvContentPartPr/>
                <p14:nvPr/>
              </p14:nvContentPartPr>
              <p14:xfrm>
                <a:off x="14232960" y="2544183"/>
                <a:ext cx="360" cy="360"/>
              </p14:xfrm>
            </p:contentPart>
          </mc:Choice>
          <mc:Fallback xmlns="">
            <p:pic>
              <p:nvPicPr>
                <p:cNvPr id="27" name="Encre 26">
                  <a:extLst>
                    <a:ext uri="{FF2B5EF4-FFF2-40B4-BE49-F238E27FC236}">
                      <a16:creationId xmlns:a16="http://schemas.microsoft.com/office/drawing/2014/main" id="{1C9C44B3-2CE6-13E5-BAA5-56BBB59DB3CE}"/>
                    </a:ext>
                  </a:extLst>
                </p:cNvPr>
                <p:cNvPicPr/>
                <p:nvPr/>
              </p:nvPicPr>
              <p:blipFill>
                <a:blip r:embed="rId7"/>
                <a:stretch>
                  <a:fillRect/>
                </a:stretch>
              </p:blipFill>
              <p:spPr>
                <a:xfrm>
                  <a:off x="14226840" y="253806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
            <p14:nvContentPartPr>
              <p14:cNvPr id="30" name="Encre 29">
                <a:extLst>
                  <a:ext uri="{FF2B5EF4-FFF2-40B4-BE49-F238E27FC236}">
                    <a16:creationId xmlns:a16="http://schemas.microsoft.com/office/drawing/2014/main" id="{F30F8ED4-237E-105F-EE4B-22566A4DB3F4}"/>
                  </a:ext>
                </a:extLst>
              </p14:cNvPr>
              <p14:cNvContentPartPr/>
              <p14:nvPr/>
            </p14:nvContentPartPr>
            <p14:xfrm>
              <a:off x="12023419" y="6405354"/>
              <a:ext cx="360" cy="360"/>
            </p14:xfrm>
          </p:contentPart>
        </mc:Choice>
        <mc:Fallback xmlns="">
          <p:pic>
            <p:nvPicPr>
              <p:cNvPr id="30" name="Encre 29">
                <a:extLst>
                  <a:ext uri="{FF2B5EF4-FFF2-40B4-BE49-F238E27FC236}">
                    <a16:creationId xmlns:a16="http://schemas.microsoft.com/office/drawing/2014/main" id="{F30F8ED4-237E-105F-EE4B-22566A4DB3F4}"/>
                  </a:ext>
                </a:extLst>
              </p:cNvPr>
              <p:cNvPicPr/>
              <p:nvPr/>
            </p:nvPicPr>
            <p:blipFill>
              <a:blip r:embed="rId14"/>
              <a:stretch>
                <a:fillRect/>
              </a:stretch>
            </p:blipFill>
            <p:spPr>
              <a:xfrm>
                <a:off x="12017299" y="639923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Encre 30">
                <a:extLst>
                  <a:ext uri="{FF2B5EF4-FFF2-40B4-BE49-F238E27FC236}">
                    <a16:creationId xmlns:a16="http://schemas.microsoft.com/office/drawing/2014/main" id="{B0306AA9-5818-4314-6813-26C9EF6B169C}"/>
                  </a:ext>
                </a:extLst>
              </p14:cNvPr>
              <p14:cNvContentPartPr/>
              <p14:nvPr/>
            </p14:nvContentPartPr>
            <p14:xfrm>
              <a:off x="3535339" y="7697394"/>
              <a:ext cx="360" cy="360"/>
            </p14:xfrm>
          </p:contentPart>
        </mc:Choice>
        <mc:Fallback xmlns="">
          <p:pic>
            <p:nvPicPr>
              <p:cNvPr id="31" name="Encre 30">
                <a:extLst>
                  <a:ext uri="{FF2B5EF4-FFF2-40B4-BE49-F238E27FC236}">
                    <a16:creationId xmlns:a16="http://schemas.microsoft.com/office/drawing/2014/main" id="{B0306AA9-5818-4314-6813-26C9EF6B169C}"/>
                  </a:ext>
                </a:extLst>
              </p:cNvPr>
              <p:cNvPicPr/>
              <p:nvPr/>
            </p:nvPicPr>
            <p:blipFill>
              <a:blip r:embed="rId14"/>
              <a:stretch>
                <a:fillRect/>
              </a:stretch>
            </p:blipFill>
            <p:spPr>
              <a:xfrm>
                <a:off x="3529219" y="7691274"/>
                <a:ext cx="12600" cy="12600"/>
              </a:xfrm>
              <a:prstGeom prst="rect">
                <a:avLst/>
              </a:prstGeom>
            </p:spPr>
          </p:pic>
        </mc:Fallback>
      </mc:AlternateContent>
      <p:grpSp>
        <p:nvGrpSpPr>
          <p:cNvPr id="36" name="Groupe 35">
            <a:extLst>
              <a:ext uri="{FF2B5EF4-FFF2-40B4-BE49-F238E27FC236}">
                <a16:creationId xmlns:a16="http://schemas.microsoft.com/office/drawing/2014/main" id="{2FC53134-4180-95EA-AA60-CE56414576A7}"/>
              </a:ext>
            </a:extLst>
          </p:cNvPr>
          <p:cNvGrpSpPr/>
          <p:nvPr/>
        </p:nvGrpSpPr>
        <p:grpSpPr>
          <a:xfrm>
            <a:off x="3270316" y="6661715"/>
            <a:ext cx="360" cy="360"/>
            <a:chOff x="3319560" y="6301863"/>
            <a:chExt cx="360" cy="360"/>
          </a:xfrm>
        </p:grpSpPr>
        <mc:AlternateContent xmlns:mc="http://schemas.openxmlformats.org/markup-compatibility/2006" xmlns:p14="http://schemas.microsoft.com/office/powerpoint/2010/main">
          <mc:Choice Requires="p14">
            <p:contentPart p14:bwMode="auto" r:id="rId16">
              <p14:nvContentPartPr>
                <p14:cNvPr id="32" name="Encre 31">
                  <a:extLst>
                    <a:ext uri="{FF2B5EF4-FFF2-40B4-BE49-F238E27FC236}">
                      <a16:creationId xmlns:a16="http://schemas.microsoft.com/office/drawing/2014/main" id="{407E9CE6-6B9E-B798-3C62-E0C54BFBB9BF}"/>
                    </a:ext>
                  </a:extLst>
                </p14:cNvPr>
                <p14:cNvContentPartPr/>
                <p14:nvPr/>
              </p14:nvContentPartPr>
              <p14:xfrm>
                <a:off x="3319560" y="6301863"/>
                <a:ext cx="360" cy="360"/>
              </p14:xfrm>
            </p:contentPart>
          </mc:Choice>
          <mc:Fallback xmlns="">
            <p:pic>
              <p:nvPicPr>
                <p:cNvPr id="32" name="Encre 31">
                  <a:extLst>
                    <a:ext uri="{FF2B5EF4-FFF2-40B4-BE49-F238E27FC236}">
                      <a16:creationId xmlns:a16="http://schemas.microsoft.com/office/drawing/2014/main" id="{407E9CE6-6B9E-B798-3C62-E0C54BFBB9BF}"/>
                    </a:ext>
                  </a:extLst>
                </p:cNvPr>
                <p:cNvPicPr/>
                <p:nvPr/>
              </p:nvPicPr>
              <p:blipFill>
                <a:blip r:embed="rId7"/>
                <a:stretch>
                  <a:fillRect/>
                </a:stretch>
              </p:blipFill>
              <p:spPr>
                <a:xfrm>
                  <a:off x="3313440" y="62957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Encre 32">
                  <a:extLst>
                    <a:ext uri="{FF2B5EF4-FFF2-40B4-BE49-F238E27FC236}">
                      <a16:creationId xmlns:a16="http://schemas.microsoft.com/office/drawing/2014/main" id="{EE01A48F-D2E5-2244-070E-3E16B8D9460C}"/>
                    </a:ext>
                  </a:extLst>
                </p14:cNvPr>
                <p14:cNvContentPartPr/>
                <p14:nvPr/>
              </p14:nvContentPartPr>
              <p14:xfrm>
                <a:off x="3319560" y="6301863"/>
                <a:ext cx="360" cy="360"/>
              </p14:xfrm>
            </p:contentPart>
          </mc:Choice>
          <mc:Fallback xmlns="">
            <p:pic>
              <p:nvPicPr>
                <p:cNvPr id="33" name="Encre 32">
                  <a:extLst>
                    <a:ext uri="{FF2B5EF4-FFF2-40B4-BE49-F238E27FC236}">
                      <a16:creationId xmlns:a16="http://schemas.microsoft.com/office/drawing/2014/main" id="{EE01A48F-D2E5-2244-070E-3E16B8D9460C}"/>
                    </a:ext>
                  </a:extLst>
                </p:cNvPr>
                <p:cNvPicPr/>
                <p:nvPr/>
              </p:nvPicPr>
              <p:blipFill>
                <a:blip r:embed="rId7"/>
                <a:stretch>
                  <a:fillRect/>
                </a:stretch>
              </p:blipFill>
              <p:spPr>
                <a:xfrm>
                  <a:off x="3313440" y="6295743"/>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8">
            <p14:nvContentPartPr>
              <p14:cNvPr id="37" name="Encre 36">
                <a:extLst>
                  <a:ext uri="{FF2B5EF4-FFF2-40B4-BE49-F238E27FC236}">
                    <a16:creationId xmlns:a16="http://schemas.microsoft.com/office/drawing/2014/main" id="{4D747062-4D93-AFB9-70D9-DDF8721DFFF7}"/>
                  </a:ext>
                </a:extLst>
              </p14:cNvPr>
              <p14:cNvContentPartPr/>
              <p14:nvPr/>
            </p14:nvContentPartPr>
            <p14:xfrm>
              <a:off x="-4552200" y="6440823"/>
              <a:ext cx="360" cy="360"/>
            </p14:xfrm>
          </p:contentPart>
        </mc:Choice>
        <mc:Fallback xmlns="">
          <p:pic>
            <p:nvPicPr>
              <p:cNvPr id="37" name="Encre 36">
                <a:extLst>
                  <a:ext uri="{FF2B5EF4-FFF2-40B4-BE49-F238E27FC236}">
                    <a16:creationId xmlns:a16="http://schemas.microsoft.com/office/drawing/2014/main" id="{4D747062-4D93-AFB9-70D9-DDF8721DFFF7}"/>
                  </a:ext>
                </a:extLst>
              </p:cNvPr>
              <p:cNvPicPr/>
              <p:nvPr/>
            </p:nvPicPr>
            <p:blipFill>
              <a:blip r:embed="rId7"/>
              <a:stretch>
                <a:fillRect/>
              </a:stretch>
            </p:blipFill>
            <p:spPr>
              <a:xfrm>
                <a:off x="-4558320" y="643470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8" name="Encre 37">
                <a:extLst>
                  <a:ext uri="{FF2B5EF4-FFF2-40B4-BE49-F238E27FC236}">
                    <a16:creationId xmlns:a16="http://schemas.microsoft.com/office/drawing/2014/main" id="{1AA18A15-1F8D-B630-A4D6-152793678D03}"/>
                  </a:ext>
                </a:extLst>
              </p14:cNvPr>
              <p14:cNvContentPartPr/>
              <p14:nvPr/>
            </p14:nvContentPartPr>
            <p14:xfrm>
              <a:off x="2077636" y="4693235"/>
              <a:ext cx="360" cy="360"/>
            </p14:xfrm>
          </p:contentPart>
        </mc:Choice>
        <mc:Fallback xmlns="">
          <p:pic>
            <p:nvPicPr>
              <p:cNvPr id="38" name="Encre 37">
                <a:extLst>
                  <a:ext uri="{FF2B5EF4-FFF2-40B4-BE49-F238E27FC236}">
                    <a16:creationId xmlns:a16="http://schemas.microsoft.com/office/drawing/2014/main" id="{1AA18A15-1F8D-B630-A4D6-152793678D03}"/>
                  </a:ext>
                </a:extLst>
              </p:cNvPr>
              <p:cNvPicPr/>
              <p:nvPr/>
            </p:nvPicPr>
            <p:blipFill>
              <a:blip r:embed="rId14"/>
              <a:stretch>
                <a:fillRect/>
              </a:stretch>
            </p:blipFill>
            <p:spPr>
              <a:xfrm>
                <a:off x="2071516" y="468711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39" name="Encre 38">
                <a:extLst>
                  <a:ext uri="{FF2B5EF4-FFF2-40B4-BE49-F238E27FC236}">
                    <a16:creationId xmlns:a16="http://schemas.microsoft.com/office/drawing/2014/main" id="{B5924B62-821E-829D-B804-48BD8716353F}"/>
                  </a:ext>
                </a:extLst>
              </p14:cNvPr>
              <p14:cNvContentPartPr/>
              <p14:nvPr/>
            </p14:nvContentPartPr>
            <p14:xfrm>
              <a:off x="6271636" y="6382715"/>
              <a:ext cx="360" cy="360"/>
            </p14:xfrm>
          </p:contentPart>
        </mc:Choice>
        <mc:Fallback xmlns="">
          <p:pic>
            <p:nvPicPr>
              <p:cNvPr id="39" name="Encre 38">
                <a:extLst>
                  <a:ext uri="{FF2B5EF4-FFF2-40B4-BE49-F238E27FC236}">
                    <a16:creationId xmlns:a16="http://schemas.microsoft.com/office/drawing/2014/main" id="{B5924B62-821E-829D-B804-48BD8716353F}"/>
                  </a:ext>
                </a:extLst>
              </p:cNvPr>
              <p:cNvPicPr/>
              <p:nvPr/>
            </p:nvPicPr>
            <p:blipFill>
              <a:blip r:embed="rId14"/>
              <a:stretch>
                <a:fillRect/>
              </a:stretch>
            </p:blipFill>
            <p:spPr>
              <a:xfrm>
                <a:off x="6265516" y="6376595"/>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0" name="Encre 39">
                <a:extLst>
                  <a:ext uri="{FF2B5EF4-FFF2-40B4-BE49-F238E27FC236}">
                    <a16:creationId xmlns:a16="http://schemas.microsoft.com/office/drawing/2014/main" id="{A4EC2CD6-BB8B-15EA-4E95-0EB00C7D6EA0}"/>
                  </a:ext>
                </a:extLst>
              </p14:cNvPr>
              <p14:cNvContentPartPr/>
              <p14:nvPr/>
            </p14:nvContentPartPr>
            <p14:xfrm>
              <a:off x="11151720" y="1470663"/>
              <a:ext cx="360" cy="360"/>
            </p14:xfrm>
          </p:contentPart>
        </mc:Choice>
        <mc:Fallback xmlns="">
          <p:pic>
            <p:nvPicPr>
              <p:cNvPr id="40" name="Encre 39">
                <a:extLst>
                  <a:ext uri="{FF2B5EF4-FFF2-40B4-BE49-F238E27FC236}">
                    <a16:creationId xmlns:a16="http://schemas.microsoft.com/office/drawing/2014/main" id="{A4EC2CD6-BB8B-15EA-4E95-0EB00C7D6EA0}"/>
                  </a:ext>
                </a:extLst>
              </p:cNvPr>
              <p:cNvPicPr/>
              <p:nvPr/>
            </p:nvPicPr>
            <p:blipFill>
              <a:blip r:embed="rId7"/>
              <a:stretch>
                <a:fillRect/>
              </a:stretch>
            </p:blipFill>
            <p:spPr>
              <a:xfrm>
                <a:off x="11145600" y="146454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41" name="Encre 40">
                <a:extLst>
                  <a:ext uri="{FF2B5EF4-FFF2-40B4-BE49-F238E27FC236}">
                    <a16:creationId xmlns:a16="http://schemas.microsoft.com/office/drawing/2014/main" id="{7EEFB483-EDFF-BA4C-7F9E-CF1154F297E6}"/>
                  </a:ext>
                </a:extLst>
              </p14:cNvPr>
              <p14:cNvContentPartPr/>
              <p14:nvPr/>
            </p14:nvContentPartPr>
            <p14:xfrm>
              <a:off x="5477116" y="3897635"/>
              <a:ext cx="360" cy="360"/>
            </p14:xfrm>
          </p:contentPart>
        </mc:Choice>
        <mc:Fallback xmlns="">
          <p:pic>
            <p:nvPicPr>
              <p:cNvPr id="41" name="Encre 40">
                <a:extLst>
                  <a:ext uri="{FF2B5EF4-FFF2-40B4-BE49-F238E27FC236}">
                    <a16:creationId xmlns:a16="http://schemas.microsoft.com/office/drawing/2014/main" id="{7EEFB483-EDFF-BA4C-7F9E-CF1154F297E6}"/>
                  </a:ext>
                </a:extLst>
              </p:cNvPr>
              <p:cNvPicPr/>
              <p:nvPr/>
            </p:nvPicPr>
            <p:blipFill>
              <a:blip r:embed="rId14"/>
              <a:stretch>
                <a:fillRect/>
              </a:stretch>
            </p:blipFill>
            <p:spPr>
              <a:xfrm>
                <a:off x="5470996" y="3891515"/>
                <a:ext cx="12600" cy="12600"/>
              </a:xfrm>
              <a:prstGeom prst="rect">
                <a:avLst/>
              </a:prstGeom>
            </p:spPr>
          </p:pic>
        </mc:Fallback>
      </mc:AlternateContent>
      <p:grpSp>
        <p:nvGrpSpPr>
          <p:cNvPr id="44" name="Groupe 43">
            <a:extLst>
              <a:ext uri="{FF2B5EF4-FFF2-40B4-BE49-F238E27FC236}">
                <a16:creationId xmlns:a16="http://schemas.microsoft.com/office/drawing/2014/main" id="{E4CEA6CF-A35E-71F7-93A0-8EDB17C9C263}"/>
              </a:ext>
            </a:extLst>
          </p:cNvPr>
          <p:cNvGrpSpPr/>
          <p:nvPr/>
        </p:nvGrpSpPr>
        <p:grpSpPr>
          <a:xfrm>
            <a:off x="4185076" y="5428355"/>
            <a:ext cx="360" cy="360"/>
            <a:chOff x="4234320" y="5068503"/>
            <a:chExt cx="360" cy="360"/>
          </a:xfrm>
        </p:grpSpPr>
        <mc:AlternateContent xmlns:mc="http://schemas.openxmlformats.org/markup-compatibility/2006" xmlns:p14="http://schemas.microsoft.com/office/powerpoint/2010/main">
          <mc:Choice Requires="p14">
            <p:contentPart p14:bwMode="auto" r:id="rId23">
              <p14:nvContentPartPr>
                <p14:cNvPr id="42" name="Encre 41">
                  <a:extLst>
                    <a:ext uri="{FF2B5EF4-FFF2-40B4-BE49-F238E27FC236}">
                      <a16:creationId xmlns:a16="http://schemas.microsoft.com/office/drawing/2014/main" id="{3014BB0E-EDD7-CA22-6C5D-C3A7B085B495}"/>
                    </a:ext>
                  </a:extLst>
                </p14:cNvPr>
                <p14:cNvContentPartPr/>
                <p14:nvPr/>
              </p14:nvContentPartPr>
              <p14:xfrm>
                <a:off x="4234320" y="5068503"/>
                <a:ext cx="360" cy="360"/>
              </p14:xfrm>
            </p:contentPart>
          </mc:Choice>
          <mc:Fallback xmlns="">
            <p:pic>
              <p:nvPicPr>
                <p:cNvPr id="42" name="Encre 41">
                  <a:extLst>
                    <a:ext uri="{FF2B5EF4-FFF2-40B4-BE49-F238E27FC236}">
                      <a16:creationId xmlns:a16="http://schemas.microsoft.com/office/drawing/2014/main" id="{3014BB0E-EDD7-CA22-6C5D-C3A7B085B495}"/>
                    </a:ext>
                  </a:extLst>
                </p:cNvPr>
                <p:cNvPicPr/>
                <p:nvPr/>
              </p:nvPicPr>
              <p:blipFill>
                <a:blip r:embed="rId7"/>
                <a:stretch>
                  <a:fillRect/>
                </a:stretch>
              </p:blipFill>
              <p:spPr>
                <a:xfrm>
                  <a:off x="4228200" y="5062383"/>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43" name="Encre 42">
                  <a:extLst>
                    <a:ext uri="{FF2B5EF4-FFF2-40B4-BE49-F238E27FC236}">
                      <a16:creationId xmlns:a16="http://schemas.microsoft.com/office/drawing/2014/main" id="{2334E0C7-F5BA-DC84-E20E-B121BBB70645}"/>
                    </a:ext>
                  </a:extLst>
                </p14:cNvPr>
                <p14:cNvContentPartPr/>
                <p14:nvPr/>
              </p14:nvContentPartPr>
              <p14:xfrm>
                <a:off x="4234320" y="5068503"/>
                <a:ext cx="360" cy="360"/>
              </p14:xfrm>
            </p:contentPart>
          </mc:Choice>
          <mc:Fallback xmlns="">
            <p:pic>
              <p:nvPicPr>
                <p:cNvPr id="43" name="Encre 42">
                  <a:extLst>
                    <a:ext uri="{FF2B5EF4-FFF2-40B4-BE49-F238E27FC236}">
                      <a16:creationId xmlns:a16="http://schemas.microsoft.com/office/drawing/2014/main" id="{2334E0C7-F5BA-DC84-E20E-B121BBB70645}"/>
                    </a:ext>
                  </a:extLst>
                </p:cNvPr>
                <p:cNvPicPr/>
                <p:nvPr/>
              </p:nvPicPr>
              <p:blipFill>
                <a:blip r:embed="rId7"/>
                <a:stretch>
                  <a:fillRect/>
                </a:stretch>
              </p:blipFill>
              <p:spPr>
                <a:xfrm>
                  <a:off x="4228200" y="5062383"/>
                  <a:ext cx="12600" cy="12600"/>
                </a:xfrm>
                <a:prstGeom prst="rect">
                  <a:avLst/>
                </a:prstGeom>
              </p:spPr>
            </p:pic>
          </mc:Fallback>
        </mc:AlternateContent>
      </p:grpSp>
      <p:sp>
        <p:nvSpPr>
          <p:cNvPr id="25" name="TextBox 18">
            <a:extLst>
              <a:ext uri="{FF2B5EF4-FFF2-40B4-BE49-F238E27FC236}">
                <a16:creationId xmlns:a16="http://schemas.microsoft.com/office/drawing/2014/main" id="{8D402514-2DBB-AC07-FBC4-12C9BD23C917}"/>
              </a:ext>
            </a:extLst>
          </p:cNvPr>
          <p:cNvSpPr txBox="1"/>
          <p:nvPr/>
        </p:nvSpPr>
        <p:spPr>
          <a:xfrm>
            <a:off x="3471848" y="2022289"/>
            <a:ext cx="12299819" cy="2104842"/>
          </a:xfrm>
          <a:prstGeom prst="rect">
            <a:avLst/>
          </a:prstGeom>
        </p:spPr>
        <p:txBody>
          <a:bodyPr lIns="50800" tIns="50800" rIns="50800" bIns="50800" rtlCol="0" anchor="ctr"/>
          <a:lstStyle/>
          <a:p>
            <a:pPr marL="0" algn="ctr" defTabSz="914400" rtl="1" eaLnBrk="1" latinLnBrk="0" hangingPunct="1">
              <a:lnSpc>
                <a:spcPts val="2659"/>
              </a:lnSpc>
            </a:pPr>
            <a:endParaRPr/>
          </a:p>
        </p:txBody>
      </p:sp>
      <p:sp>
        <p:nvSpPr>
          <p:cNvPr id="13" name="TextBox 26">
            <a:extLst>
              <a:ext uri="{FF2B5EF4-FFF2-40B4-BE49-F238E27FC236}">
                <a16:creationId xmlns:a16="http://schemas.microsoft.com/office/drawing/2014/main" id="{F1FC5DA0-F47C-D54A-39DB-5093BE2EA7AC}"/>
              </a:ext>
            </a:extLst>
          </p:cNvPr>
          <p:cNvSpPr txBox="1"/>
          <p:nvPr/>
        </p:nvSpPr>
        <p:spPr>
          <a:xfrm>
            <a:off x="3557336" y="3618496"/>
            <a:ext cx="11157467" cy="5528437"/>
          </a:xfrm>
          <a:prstGeom prst="rect">
            <a:avLst/>
          </a:prstGeom>
        </p:spPr>
        <p:txBody>
          <a:bodyPr wrap="square" lIns="0" tIns="0" rIns="0" bIns="0" rtlCol="0" anchor="t">
            <a:spAutoFit/>
          </a:bodyPr>
          <a:lstStyle/>
          <a:p>
            <a:pPr marL="388620" lvl="1" algn="r" rtl="1">
              <a:lnSpc>
                <a:spcPts val="5040"/>
              </a:lnSpc>
              <a:spcBef>
                <a:spcPts val="600"/>
              </a:spcBef>
              <a:spcAft>
                <a:spcPts val="600"/>
              </a:spcAft>
            </a:pPr>
            <a:r>
              <a:rPr lang="f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1.3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a:t>
            </a:r>
            <a:r>
              <a:rPr lang="f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تعريف رائز الموضعة </a:t>
            </a:r>
          </a:p>
          <a:p>
            <a:pPr marL="388620" lvl="1" algn="r" rtl="1">
              <a:lnSpc>
                <a:spcPts val="5040"/>
              </a:lnSpc>
              <a:spcBef>
                <a:spcPts val="600"/>
              </a:spcBef>
              <a:spcAft>
                <a:spcPts val="600"/>
              </a:spcAft>
            </a:pP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2.3. الفرق بين رائز الموضعة ورائز التقويم التشخيصي</a:t>
            </a:r>
          </a:p>
          <a:p>
            <a:pPr marL="388620" lvl="1" algn="r" rtl="1">
              <a:lnSpc>
                <a:spcPts val="5040"/>
              </a:lnSpc>
              <a:spcBef>
                <a:spcPts val="600"/>
              </a:spcBef>
              <a:spcAft>
                <a:spcPts val="600"/>
              </a:spcAft>
            </a:pPr>
            <a:r>
              <a:rPr lang="fr-MA" sz="6600" dirty="0">
                <a:solidFill>
                  <a:schemeClr val="bg1">
                    <a:lumMod val="75000"/>
                  </a:schemeClr>
                </a:solidFill>
                <a:latin typeface="Microsoft Uighur" panose="02000000000000000000" pitchFamily="2" charset="-78"/>
                <a:cs typeface="Microsoft Uighur" panose="02000000000000000000" pitchFamily="2" charset="-78"/>
                <a:sym typeface="IBM Plex Sans Arabic"/>
                <a:rtl/>
              </a:rPr>
              <a:t>.3.3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خصائص رائز الموضعة</a:t>
            </a:r>
          </a:p>
          <a:p>
            <a:pPr marL="388620" lvl="1" algn="r" rtl="1">
              <a:lnSpc>
                <a:spcPts val="5040"/>
              </a:lnSpc>
              <a:spcBef>
                <a:spcPts val="600"/>
              </a:spcBef>
              <a:spcAft>
                <a:spcPts val="600"/>
              </a:spcAft>
            </a:pPr>
            <a:r>
              <a:rPr lang="f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.4.3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شروط تكييف رائز الموضعة</a:t>
            </a:r>
          </a:p>
          <a:p>
            <a:pPr marL="388620" lvl="1" algn="r" rtl="1">
              <a:lnSpc>
                <a:spcPts val="5040"/>
              </a:lnSpc>
              <a:spcBef>
                <a:spcPts val="600"/>
              </a:spcBef>
              <a:spcAft>
                <a:spcPts val="600"/>
              </a:spcAft>
            </a:pPr>
            <a:r>
              <a:rPr lang="f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.5.3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توصيف رائز الموضعة </a:t>
            </a:r>
          </a:p>
          <a:p>
            <a:pPr marL="388620" lvl="1" algn="r" rtl="1">
              <a:lnSpc>
                <a:spcPts val="5040"/>
              </a:lnSpc>
              <a:spcBef>
                <a:spcPts val="600"/>
              </a:spcBef>
              <a:spcAft>
                <a:spcPts val="600"/>
              </a:spcAft>
            </a:pPr>
            <a:r>
              <a:rPr lang="f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.6.3</a:t>
            </a:r>
            <a:r>
              <a:rPr lang="ar-MA" sz="6600" dirty="0">
                <a:solidFill>
                  <a:schemeClr val="bg1">
                    <a:lumMod val="75000"/>
                  </a:schemeClr>
                </a:solidFill>
                <a:latin typeface="Microsoft Uighur" panose="02000000000000000000" pitchFamily="2" charset="-78"/>
                <a:ea typeface="IBM Plex Sans Arabic"/>
                <a:cs typeface="Microsoft Uighur" panose="02000000000000000000" pitchFamily="2" charset="-78"/>
                <a:sym typeface="IBM Plex Sans Arabic"/>
                <a:rtl/>
              </a:rPr>
              <a:t> هيكلة رائز الموضعة</a:t>
            </a:r>
          </a:p>
          <a:p>
            <a:pPr marL="388620" lvl="1" algn="r" rtl="1">
              <a:lnSpc>
                <a:spcPts val="5040"/>
              </a:lnSpc>
              <a:spcBef>
                <a:spcPts val="600"/>
              </a:spcBef>
              <a:spcAft>
                <a:spcPts val="600"/>
              </a:spcAft>
            </a:pPr>
            <a:r>
              <a:rPr lang="fr-MA" sz="6600" dirty="0">
                <a:latin typeface="Microsoft Uighur" panose="02000000000000000000" pitchFamily="2" charset="-78"/>
                <a:ea typeface="IBM Plex Sans Arabic"/>
                <a:cs typeface="Microsoft Uighur" panose="02000000000000000000" pitchFamily="2" charset="-78"/>
                <a:sym typeface="IBM Plex Sans Arabic"/>
                <a:rtl/>
              </a:rPr>
              <a:t>.7.3</a:t>
            </a:r>
            <a:r>
              <a:rPr lang="ar-MA" sz="6600" dirty="0">
                <a:latin typeface="Microsoft Uighur" panose="02000000000000000000" pitchFamily="2" charset="-78"/>
                <a:ea typeface="IBM Plex Sans Arabic"/>
                <a:cs typeface="Microsoft Uighur" panose="02000000000000000000" pitchFamily="2" charset="-78"/>
                <a:sym typeface="IBM Plex Sans Arabic"/>
                <a:rtl/>
              </a:rPr>
              <a:t> ظروف تمرير الرائز</a:t>
            </a:r>
          </a:p>
        </p:txBody>
      </p:sp>
      <p:sp>
        <p:nvSpPr>
          <p:cNvPr id="12" name="Freeform 6">
            <a:extLst>
              <a:ext uri="{FF2B5EF4-FFF2-40B4-BE49-F238E27FC236}">
                <a16:creationId xmlns:a16="http://schemas.microsoft.com/office/drawing/2014/main" id="{B97B7A20-AF88-2FED-10F8-F8EF2D7094CD}"/>
              </a:ext>
            </a:extLst>
          </p:cNvPr>
          <p:cNvSpPr/>
          <p:nvPr/>
        </p:nvSpPr>
        <p:spPr>
          <a:xfrm>
            <a:off x="2099634" y="3123335"/>
            <a:ext cx="13694031" cy="6265206"/>
          </a:xfrm>
          <a:custGeom>
            <a:avLst/>
            <a:gdLst/>
            <a:ahLst/>
            <a:cxnLst/>
            <a:rect l="l" t="t" r="r" b="b"/>
            <a:pathLst>
              <a:path w="7125019" h="6175656">
                <a:moveTo>
                  <a:pt x="0" y="3712836"/>
                </a:moveTo>
                <a:lnTo>
                  <a:pt x="0" y="5947056"/>
                </a:lnTo>
                <a:cubicBezTo>
                  <a:pt x="0" y="6007685"/>
                  <a:pt x="24085" y="6065830"/>
                  <a:pt x="66956" y="6108700"/>
                </a:cubicBezTo>
                <a:cubicBezTo>
                  <a:pt x="109826" y="6151571"/>
                  <a:pt x="167971" y="6175656"/>
                  <a:pt x="228600" y="6175656"/>
                </a:cubicBezTo>
                <a:lnTo>
                  <a:pt x="6896419" y="6175656"/>
                </a:lnTo>
                <a:cubicBezTo>
                  <a:pt x="7022672" y="6175656"/>
                  <a:pt x="7125019" y="6073308"/>
                  <a:pt x="7125019" y="5947056"/>
                </a:cubicBezTo>
                <a:lnTo>
                  <a:pt x="7125019" y="228600"/>
                </a:lnTo>
                <a:cubicBezTo>
                  <a:pt x="7125019" y="102347"/>
                  <a:pt x="7022672" y="0"/>
                  <a:pt x="6896419" y="0"/>
                </a:cubicBezTo>
                <a:lnTo>
                  <a:pt x="2765426" y="0"/>
                </a:lnTo>
              </a:path>
            </a:pathLst>
          </a:custGeom>
          <a:ln w="57150" cap="flat">
            <a:solidFill>
              <a:srgbClr val="116176"/>
            </a:solidFill>
            <a:prstDash val="sysDot"/>
            <a:headEnd type="none" w="sm" len="sm"/>
            <a:tailEnd type="none" w="sm" len="sm"/>
          </a:ln>
        </p:spPr>
        <p:txBody>
          <a:bodyPr/>
          <a:lstStyle/>
          <a:p>
            <a:pPr marL="0" algn="r" defTabSz="914400" rtl="1" eaLnBrk="1" latinLnBrk="0" hangingPunct="1"/>
            <a:endParaRPr lang="fr-FR"/>
          </a:p>
        </p:txBody>
      </p:sp>
      <p:grpSp>
        <p:nvGrpSpPr>
          <p:cNvPr id="20" name="Group 13">
            <a:extLst>
              <a:ext uri="{FF2B5EF4-FFF2-40B4-BE49-F238E27FC236}">
                <a16:creationId xmlns:a16="http://schemas.microsoft.com/office/drawing/2014/main" id="{C6954D3C-E1B6-DFED-F747-DAA4BC874418}"/>
              </a:ext>
            </a:extLst>
          </p:cNvPr>
          <p:cNvGrpSpPr/>
          <p:nvPr/>
        </p:nvGrpSpPr>
        <p:grpSpPr>
          <a:xfrm rot="5400000">
            <a:off x="12328050" y="5908213"/>
            <a:ext cx="6404485" cy="676701"/>
            <a:chOff x="-12964" y="0"/>
            <a:chExt cx="1050809" cy="217220"/>
          </a:xfrm>
        </p:grpSpPr>
        <p:sp>
          <p:nvSpPr>
            <p:cNvPr id="21" name="Freeform 14">
              <a:extLst>
                <a:ext uri="{FF2B5EF4-FFF2-40B4-BE49-F238E27FC236}">
                  <a16:creationId xmlns:a16="http://schemas.microsoft.com/office/drawing/2014/main" id="{3F26E9A8-A198-40F1-807A-F7C6A4244800}"/>
                </a:ext>
              </a:extLst>
            </p:cNvPr>
            <p:cNvSpPr/>
            <p:nvPr/>
          </p:nvSpPr>
          <p:spPr>
            <a:xfrm>
              <a:off x="-12964" y="0"/>
              <a:ext cx="1050809" cy="217220"/>
            </a:xfrm>
            <a:custGeom>
              <a:avLst/>
              <a:gdLst/>
              <a:ahLst/>
              <a:cxnLst/>
              <a:rect l="l" t="t" r="r" b="b"/>
              <a:pathLst>
                <a:path w="1027957" h="217220">
                  <a:moveTo>
                    <a:pt x="0" y="0"/>
                  </a:moveTo>
                  <a:lnTo>
                    <a:pt x="1027957" y="0"/>
                  </a:lnTo>
                  <a:lnTo>
                    <a:pt x="1027957" y="217220"/>
                  </a:lnTo>
                  <a:lnTo>
                    <a:pt x="0" y="217220"/>
                  </a:lnTo>
                  <a:close/>
                </a:path>
              </a:pathLst>
            </a:custGeom>
            <a:solidFill>
              <a:srgbClr val="116176"/>
            </a:solidFill>
          </p:spPr>
          <p:txBody>
            <a:bodyPr/>
            <a:lstStyle/>
            <a:p>
              <a:pPr marL="0" algn="r" defTabSz="914400" rtl="1" eaLnBrk="1" latinLnBrk="0" hangingPunct="1"/>
              <a:endParaRPr lang="fr-FR"/>
            </a:p>
          </p:txBody>
        </p:sp>
        <p:sp>
          <p:nvSpPr>
            <p:cNvPr id="22" name="TextBox 15">
              <a:extLst>
                <a:ext uri="{FF2B5EF4-FFF2-40B4-BE49-F238E27FC236}">
                  <a16:creationId xmlns:a16="http://schemas.microsoft.com/office/drawing/2014/main" id="{B7F5CF17-6433-3716-A16C-859499205EF6}"/>
                </a:ext>
              </a:extLst>
            </p:cNvPr>
            <p:cNvSpPr txBox="1"/>
            <p:nvPr/>
          </p:nvSpPr>
          <p:spPr>
            <a:xfrm>
              <a:off x="0" y="0"/>
              <a:ext cx="1027957" cy="217220"/>
            </a:xfrm>
            <a:prstGeom prst="rect">
              <a:avLst/>
            </a:prstGeom>
          </p:spPr>
          <p:txBody>
            <a:bodyPr lIns="50800" tIns="50800" rIns="50800" bIns="50800" rtlCol="0" anchor="ctr"/>
            <a:lstStyle/>
            <a:p>
              <a:pPr marL="0" algn="ctr" defTabSz="914400" rtl="1" eaLnBrk="1" latinLnBrk="0" hangingPunct="1">
                <a:lnSpc>
                  <a:spcPts val="2160"/>
                </a:lnSpc>
              </a:pPr>
              <a:endParaRPr/>
            </a:p>
          </p:txBody>
        </p:sp>
      </p:grpSp>
    </p:spTree>
    <p:extLst>
      <p:ext uri="{BB962C8B-B14F-4D97-AF65-F5344CB8AC3E}">
        <p14:creationId xmlns:p14="http://schemas.microsoft.com/office/powerpoint/2010/main" val="14119605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BD6E-5ACF-43FA-2999-7ABE94B3014C}"/>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3FE9A390-BCFE-38E2-A84D-982A8A38EE97}"/>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4B5584B0-454B-0372-B32C-45FD340CE381}"/>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ABC16BFE-59E4-A4D0-A775-CBF8540B2ADE}"/>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90628C14-2CA3-5994-77E8-DEE102381167}"/>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A24E949D-B4FD-2982-9F9E-21530A41A62A}"/>
              </a:ext>
            </a:extLst>
          </p:cNvPr>
          <p:cNvSpPr/>
          <p:nvPr/>
        </p:nvSpPr>
        <p:spPr>
          <a:xfrm>
            <a:off x="4270401" y="9543811"/>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13" name="Freeform 28">
            <a:extLst>
              <a:ext uri="{FF2B5EF4-FFF2-40B4-BE49-F238E27FC236}">
                <a16:creationId xmlns:a16="http://schemas.microsoft.com/office/drawing/2014/main" id="{4B02542E-680D-B8B3-ED4D-6C2344F145C0}"/>
              </a:ext>
            </a:extLst>
          </p:cNvPr>
          <p:cNvSpPr/>
          <p:nvPr/>
        </p:nvSpPr>
        <p:spPr>
          <a:xfrm>
            <a:off x="1222778" y="3224380"/>
            <a:ext cx="16458895" cy="6417870"/>
          </a:xfrm>
          <a:custGeom>
            <a:avLst/>
            <a:gdLst/>
            <a:ahLst/>
            <a:cxnLst/>
            <a:rect l="l" t="t" r="r" b="b"/>
            <a:pathLst>
              <a:path w="6917872" h="3409934">
                <a:moveTo>
                  <a:pt x="0" y="0"/>
                </a:moveTo>
                <a:lnTo>
                  <a:pt x="6917872" y="0"/>
                </a:lnTo>
                <a:lnTo>
                  <a:pt x="6917872" y="3409934"/>
                </a:lnTo>
                <a:lnTo>
                  <a:pt x="0" y="34099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algn="l" defTabSz="914400" rtl="0" eaLnBrk="1" latinLnBrk="0" hangingPunct="1"/>
            <a:endParaRPr lang="fr-FR"/>
          </a:p>
        </p:txBody>
      </p:sp>
      <p:sp>
        <p:nvSpPr>
          <p:cNvPr id="22" name="TextBox 39">
            <a:extLst>
              <a:ext uri="{FF2B5EF4-FFF2-40B4-BE49-F238E27FC236}">
                <a16:creationId xmlns:a16="http://schemas.microsoft.com/office/drawing/2014/main" id="{E4FB33EF-9705-9E7F-4F89-84FC55D62850}"/>
              </a:ext>
            </a:extLst>
          </p:cNvPr>
          <p:cNvSpPr txBox="1"/>
          <p:nvPr/>
        </p:nvSpPr>
        <p:spPr>
          <a:xfrm>
            <a:off x="1512539" y="3689533"/>
            <a:ext cx="15337618" cy="5816977"/>
          </a:xfrm>
          <a:prstGeom prst="rect">
            <a:avLst/>
          </a:prstGeom>
        </p:spPr>
        <p:txBody>
          <a:bodyPr wrap="square" lIns="0" tIns="0" rIns="0" bIns="0" rtlCol="0" anchor="t">
            <a:spAutoFit/>
          </a:bodyPr>
          <a:lstStyle/>
          <a:p>
            <a:pPr marL="518160" lvl="1" indent="-259080" algn="r" rtl="1">
              <a:buFont typeface="Arial"/>
              <a:buChar char="•"/>
            </a:pP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استقبال المتعلم بطريقة مطمئنة.</a:t>
            </a:r>
          </a:p>
          <a:p>
            <a:pPr marL="518160" lvl="1" indent="-259080" algn="r" rtl="1">
              <a:buFont typeface="Arial"/>
              <a:buChar char="•"/>
            </a:pP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استعمال لغة بسيطة يفهمها المتعلم  في عملية التمرير.</a:t>
            </a:r>
          </a:p>
          <a:p>
            <a:pPr marL="518160" lvl="1" indent="-259080" algn="r" rtl="1">
              <a:buFont typeface="Arial"/>
              <a:buChar char="•"/>
            </a:pP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تجنب</a:t>
            </a: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الحديث عن تقويم أو اختبار، </a:t>
            </a: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وتقديمه كنشاط عادي. </a:t>
            </a:r>
            <a:endPar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a:p>
            <a:pPr marL="518160" lvl="1" indent="-259080" algn="r" rtl="1">
              <a:buFont typeface="Arial"/>
              <a:buChar char="•"/>
            </a:pP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ا</a:t>
            </a:r>
            <a:r>
              <a:rPr lang="ar-MA" sz="5400" b="1" dirty="0" err="1">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عتماد</a:t>
            </a: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 ال</a:t>
            </a:r>
            <a:r>
              <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جلسة الأفقية لمأسسة البيئة الآمنة ومتابعة ما يقوم به المتعلم أثناء الإجابة بي</a:t>
            </a: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سر.</a:t>
            </a:r>
          </a:p>
          <a:p>
            <a:pPr marL="518160" lvl="1" indent="-259080" algn="r" rtl="1">
              <a:buFont typeface="Arial"/>
              <a:buChar char="•"/>
            </a:pP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إعطاء حرية </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الاختيار للمتعلم للبدء </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ب</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المادة التي يفضلها</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518160" lvl="1" indent="-259080" algn="r" rtl="1">
              <a:buFont typeface="Arial"/>
              <a:buChar char="•"/>
            </a:pP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تجنب مناقشة نتائج الرائز مع المتعلمين و تشجيعه كيفما كان أداؤه.</a:t>
            </a:r>
          </a:p>
          <a:p>
            <a:pPr marL="518160" lvl="1" indent="-259080" algn="r" rtl="1">
              <a:buFont typeface="Arial"/>
              <a:buChar char="•"/>
            </a:pPr>
            <a:r>
              <a:rPr lang="ar-MA"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rPr>
              <a:t>توظيف مختلف فضاءات المؤسسة في  عملية التمرير (ساحة، ممرات، مكتبة....).</a:t>
            </a:r>
            <a:endParaRPr lang="ar-EG" sz="5400" b="1" dirty="0">
              <a:solidFill>
                <a:srgbClr val="243B55"/>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29" name="Freeform 10">
            <a:extLst>
              <a:ext uri="{FF2B5EF4-FFF2-40B4-BE49-F238E27FC236}">
                <a16:creationId xmlns:a16="http://schemas.microsoft.com/office/drawing/2014/main" id="{63609BBD-2E95-9997-96FB-955B95BB2BD2}"/>
              </a:ext>
            </a:extLst>
          </p:cNvPr>
          <p:cNvSpPr/>
          <p:nvPr/>
        </p:nvSpPr>
        <p:spPr>
          <a:xfrm>
            <a:off x="13562849" y="2539151"/>
            <a:ext cx="4062346" cy="1100294"/>
          </a:xfrm>
          <a:prstGeom prst="roundRect">
            <a:avLst>
              <a:gd name="adj" fmla="val 40411"/>
            </a:avLst>
          </a:prstGeom>
          <a:solidFill>
            <a:srgbClr val="F78D54"/>
          </a:solidFill>
        </p:spPr>
        <p:txBody>
          <a:bodyPr/>
          <a:lstStyle/>
          <a:p>
            <a:pPr marL="0" algn="l" defTabSz="914400" rtl="0" eaLnBrk="1" latinLnBrk="0" hangingPunct="1"/>
            <a:endParaRPr lang="fr-FR"/>
          </a:p>
        </p:txBody>
      </p:sp>
      <p:sp>
        <p:nvSpPr>
          <p:cNvPr id="30" name="TextBox 35">
            <a:extLst>
              <a:ext uri="{FF2B5EF4-FFF2-40B4-BE49-F238E27FC236}">
                <a16:creationId xmlns:a16="http://schemas.microsoft.com/office/drawing/2014/main" id="{DE087952-7584-BAA3-B0C7-9E4FEFFC637E}"/>
              </a:ext>
            </a:extLst>
          </p:cNvPr>
          <p:cNvSpPr txBox="1"/>
          <p:nvPr/>
        </p:nvSpPr>
        <p:spPr>
          <a:xfrm>
            <a:off x="12905537" y="2937763"/>
            <a:ext cx="5472162" cy="573234"/>
          </a:xfrm>
          <a:prstGeom prst="rect">
            <a:avLst/>
          </a:prstGeom>
        </p:spPr>
        <p:txBody>
          <a:bodyPr wrap="square" lIns="0" tIns="0" rIns="0" bIns="0" rtlCol="0" anchor="t">
            <a:spAutoFit/>
          </a:bodyPr>
          <a:lstStyle/>
          <a:p>
            <a:pPr algn="ctr" rtl="1">
              <a:lnSpc>
                <a:spcPts val="3840"/>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مأسسة البيئة الآمنة</a:t>
            </a:r>
            <a:endParaRPr lang="ar-EG" sz="54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5289C685-0B8C-87D3-BA98-2F3A013ED669}"/>
              </a:ext>
            </a:extLst>
          </p:cNvPr>
          <p:cNvSpPr/>
          <p:nvPr/>
        </p:nvSpPr>
        <p:spPr>
          <a:xfrm>
            <a:off x="-153152" y="-170852"/>
            <a:ext cx="18669000" cy="217627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dirty="0"/>
          </a:p>
        </p:txBody>
      </p:sp>
      <p:sp>
        <p:nvSpPr>
          <p:cNvPr id="10" name="TextBox 24">
            <a:extLst>
              <a:ext uri="{FF2B5EF4-FFF2-40B4-BE49-F238E27FC236}">
                <a16:creationId xmlns:a16="http://schemas.microsoft.com/office/drawing/2014/main" id="{5F58103A-9FEC-7ED6-7ABF-95E089FBC028}"/>
              </a:ext>
            </a:extLst>
          </p:cNvPr>
          <p:cNvSpPr txBox="1"/>
          <p:nvPr/>
        </p:nvSpPr>
        <p:spPr>
          <a:xfrm>
            <a:off x="939151" y="365057"/>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4" name="Freeform 22">
            <a:extLst>
              <a:ext uri="{FF2B5EF4-FFF2-40B4-BE49-F238E27FC236}">
                <a16:creationId xmlns:a16="http://schemas.microsoft.com/office/drawing/2014/main" id="{FA946AB5-3F78-326A-BAA6-D009F7D305F5}"/>
              </a:ext>
            </a:extLst>
          </p:cNvPr>
          <p:cNvSpPr/>
          <p:nvPr/>
        </p:nvSpPr>
        <p:spPr>
          <a:xfrm rot="-10800000">
            <a:off x="5486400" y="780491"/>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algn="r" defTabSz="914400" rtl="1" eaLnBrk="1" latinLnBrk="0" hangingPunct="1"/>
            <a:endParaRPr lang="fr-FR"/>
          </a:p>
        </p:txBody>
      </p:sp>
      <p:sp>
        <p:nvSpPr>
          <p:cNvPr id="15" name="TextBox 34">
            <a:extLst>
              <a:ext uri="{FF2B5EF4-FFF2-40B4-BE49-F238E27FC236}">
                <a16:creationId xmlns:a16="http://schemas.microsoft.com/office/drawing/2014/main" id="{209898A3-7055-A8F7-07A6-44B73E754D98}"/>
              </a:ext>
            </a:extLst>
          </p:cNvPr>
          <p:cNvSpPr txBox="1"/>
          <p:nvPr/>
        </p:nvSpPr>
        <p:spPr>
          <a:xfrm>
            <a:off x="6675429" y="1483658"/>
            <a:ext cx="5221914"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69893635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E4D1E-62E6-D54C-5F3F-C130A9D4C343}"/>
            </a:ext>
          </a:extLst>
        </p:cNvPr>
        <p:cNvGrpSpPr/>
        <p:nvPr/>
      </p:nvGrpSpPr>
      <p:grpSpPr>
        <a:xfrm>
          <a:off x="0" y="0"/>
          <a:ext cx="0" cy="0"/>
          <a:chOff x="0" y="0"/>
          <a:chExt cx="0" cy="0"/>
        </a:xfrm>
      </p:grpSpPr>
      <p:sp>
        <p:nvSpPr>
          <p:cNvPr id="19" name="Freeform 30">
            <a:extLst>
              <a:ext uri="{FF2B5EF4-FFF2-40B4-BE49-F238E27FC236}">
                <a16:creationId xmlns:a16="http://schemas.microsoft.com/office/drawing/2014/main" id="{E6204AD5-F1E7-178F-E61E-BB71FFD63FE2}"/>
              </a:ext>
            </a:extLst>
          </p:cNvPr>
          <p:cNvSpPr/>
          <p:nvPr/>
        </p:nvSpPr>
        <p:spPr>
          <a:xfrm>
            <a:off x="577634" y="3632325"/>
            <a:ext cx="17373295" cy="6140452"/>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l" defTabSz="914400" rtl="0" eaLnBrk="1" latinLnBrk="0" hangingPunct="1"/>
            <a:endParaRPr lang="fr-FR"/>
          </a:p>
        </p:txBody>
      </p:sp>
      <p:sp>
        <p:nvSpPr>
          <p:cNvPr id="2" name="Freeform 10">
            <a:extLst>
              <a:ext uri="{FF2B5EF4-FFF2-40B4-BE49-F238E27FC236}">
                <a16:creationId xmlns:a16="http://schemas.microsoft.com/office/drawing/2014/main" id="{5F053160-1CD0-A046-322A-D374EC786666}"/>
              </a:ext>
            </a:extLst>
          </p:cNvPr>
          <p:cNvSpPr/>
          <p:nvPr/>
        </p:nvSpPr>
        <p:spPr>
          <a:xfrm>
            <a:off x="13888583" y="2948488"/>
            <a:ext cx="4062346" cy="1100294"/>
          </a:xfrm>
          <a:prstGeom prst="roundRect">
            <a:avLst>
              <a:gd name="adj" fmla="val 40411"/>
            </a:avLst>
          </a:prstGeom>
          <a:solidFill>
            <a:srgbClr val="F78D54"/>
          </a:solidFill>
        </p:spPr>
        <p:txBody>
          <a:bodyPr/>
          <a:lstStyle/>
          <a:p>
            <a:pPr marL="0" algn="l" defTabSz="914400" rtl="0" eaLnBrk="1" latinLnBrk="0" hangingPunct="1"/>
            <a:endParaRPr lang="fr-FR"/>
          </a:p>
        </p:txBody>
      </p:sp>
      <p:grpSp>
        <p:nvGrpSpPr>
          <p:cNvPr id="3" name="Group 3">
            <a:extLst>
              <a:ext uri="{FF2B5EF4-FFF2-40B4-BE49-F238E27FC236}">
                <a16:creationId xmlns:a16="http://schemas.microsoft.com/office/drawing/2014/main" id="{87C2492B-63A3-8D21-6D30-4049DEFD3411}"/>
              </a:ext>
            </a:extLst>
          </p:cNvPr>
          <p:cNvGrpSpPr/>
          <p:nvPr/>
        </p:nvGrpSpPr>
        <p:grpSpPr>
          <a:xfrm>
            <a:off x="-1426802" y="6100602"/>
            <a:ext cx="5300671" cy="4555264"/>
            <a:chOff x="0" y="0"/>
            <a:chExt cx="812800" cy="698500"/>
          </a:xfrm>
        </p:grpSpPr>
        <p:sp>
          <p:nvSpPr>
            <p:cNvPr id="4" name="Freeform 4">
              <a:extLst>
                <a:ext uri="{FF2B5EF4-FFF2-40B4-BE49-F238E27FC236}">
                  <a16:creationId xmlns:a16="http://schemas.microsoft.com/office/drawing/2014/main" id="{9823FAC0-7961-5CA4-EDEF-237129690508}"/>
                </a:ext>
              </a:extLst>
            </p:cNvPr>
            <p:cNvSpPr/>
            <p:nvPr/>
          </p:nvSpPr>
          <p:spPr>
            <a:xfrm>
              <a:off x="9455" y="0"/>
              <a:ext cx="793889" cy="698500"/>
            </a:xfrm>
            <a:custGeom>
              <a:avLst/>
              <a:gdLst/>
              <a:ahLst/>
              <a:cxnLst/>
              <a:rect l="l" t="t" r="r" b="b"/>
              <a:pathLst>
                <a:path w="793889" h="698500">
                  <a:moveTo>
                    <a:pt x="785717" y="379548"/>
                  </a:moveTo>
                  <a:lnTo>
                    <a:pt x="617773" y="668202"/>
                  </a:lnTo>
                  <a:cubicBezTo>
                    <a:pt x="606859" y="686960"/>
                    <a:pt x="586794" y="698500"/>
                    <a:pt x="565092" y="698500"/>
                  </a:cubicBezTo>
                  <a:lnTo>
                    <a:pt x="228798" y="698500"/>
                  </a:lnTo>
                  <a:cubicBezTo>
                    <a:pt x="207096" y="698500"/>
                    <a:pt x="187031" y="686960"/>
                    <a:pt x="176117" y="668202"/>
                  </a:cubicBezTo>
                  <a:lnTo>
                    <a:pt x="8173" y="379548"/>
                  </a:lnTo>
                  <a:cubicBezTo>
                    <a:pt x="-2724" y="360819"/>
                    <a:pt x="-2724" y="337681"/>
                    <a:pt x="8173" y="318952"/>
                  </a:cubicBezTo>
                  <a:lnTo>
                    <a:pt x="176117" y="30298"/>
                  </a:lnTo>
                  <a:cubicBezTo>
                    <a:pt x="187031" y="11540"/>
                    <a:pt x="207096" y="0"/>
                    <a:pt x="228798" y="0"/>
                  </a:cubicBezTo>
                  <a:lnTo>
                    <a:pt x="565092" y="0"/>
                  </a:lnTo>
                  <a:cubicBezTo>
                    <a:pt x="586794" y="0"/>
                    <a:pt x="606859" y="11540"/>
                    <a:pt x="617773" y="30298"/>
                  </a:cubicBezTo>
                  <a:lnTo>
                    <a:pt x="785717" y="318952"/>
                  </a:lnTo>
                  <a:cubicBezTo>
                    <a:pt x="796614" y="337681"/>
                    <a:pt x="796614" y="360819"/>
                    <a:pt x="785717" y="379548"/>
                  </a:cubicBezTo>
                  <a:close/>
                </a:path>
              </a:pathLst>
            </a:custGeom>
            <a:ln w="38100" cap="rnd">
              <a:gradFill>
                <a:gsLst>
                  <a:gs pos="0">
                    <a:srgbClr val="FFFFFF">
                      <a:alpha val="100000"/>
                    </a:srgbClr>
                  </a:gs>
                  <a:gs pos="100000">
                    <a:srgbClr val="FFFFFF">
                      <a:alpha val="0"/>
                    </a:srgbClr>
                  </a:gs>
                </a:gsLst>
                <a:lin ang="5400000"/>
              </a:gradFill>
              <a:prstDash val="solid"/>
              <a:round/>
            </a:ln>
          </p:spPr>
          <p:txBody>
            <a:bodyPr/>
            <a:lstStyle/>
            <a:p>
              <a:endParaRPr lang="fr-FR"/>
            </a:p>
          </p:txBody>
        </p:sp>
        <p:sp>
          <p:nvSpPr>
            <p:cNvPr id="5" name="TextBox 5">
              <a:extLst>
                <a:ext uri="{FF2B5EF4-FFF2-40B4-BE49-F238E27FC236}">
                  <a16:creationId xmlns:a16="http://schemas.microsoft.com/office/drawing/2014/main" id="{FFFC37B6-31F8-5A99-A986-A2881547EE77}"/>
                </a:ext>
              </a:extLst>
            </p:cNvPr>
            <p:cNvSpPr txBox="1"/>
            <p:nvPr/>
          </p:nvSpPr>
          <p:spPr>
            <a:xfrm>
              <a:off x="114300" y="-47625"/>
              <a:ext cx="584200" cy="746125"/>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7" name="Freeform 7">
            <a:extLst>
              <a:ext uri="{FF2B5EF4-FFF2-40B4-BE49-F238E27FC236}">
                <a16:creationId xmlns:a16="http://schemas.microsoft.com/office/drawing/2014/main" id="{63A0CFD2-6B63-F039-2102-EC5A0BC4DF5B}"/>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A67EFC0A-E08F-98FD-5708-42B478659229}"/>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0" name="TextBox 36">
            <a:extLst>
              <a:ext uri="{FF2B5EF4-FFF2-40B4-BE49-F238E27FC236}">
                <a16:creationId xmlns:a16="http://schemas.microsoft.com/office/drawing/2014/main" id="{66207196-C83D-EDD0-024F-06C8024ECE1D}"/>
              </a:ext>
            </a:extLst>
          </p:cNvPr>
          <p:cNvSpPr txBox="1"/>
          <p:nvPr/>
        </p:nvSpPr>
        <p:spPr>
          <a:xfrm>
            <a:off x="554839" y="4241465"/>
            <a:ext cx="16926285" cy="4985980"/>
          </a:xfrm>
          <a:prstGeom prst="rect">
            <a:avLst/>
          </a:prstGeom>
        </p:spPr>
        <p:txBody>
          <a:bodyPr wrap="square" lIns="0" tIns="0" rIns="0" bIns="0" rtlCol="0" anchor="t">
            <a:spAutoFit/>
          </a:bodyPr>
          <a:lstStyle/>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تمرير المواد الثلاث في جلسة واحدة من طرف نفس </a:t>
            </a:r>
            <a:r>
              <a:rPr lang="ar-MA" sz="5400" b="1" dirty="0" err="1">
                <a:solidFill>
                  <a:srgbClr val="243B55"/>
                </a:solidFill>
                <a:latin typeface="Microsoft Uighur" panose="02000000000000000000" pitchFamily="2" charset="-78"/>
                <a:cs typeface="Microsoft Uighur" panose="02000000000000000000" pitchFamily="2" charset="-78"/>
                <a:sym typeface="IBM Plex Sans Arabic Bold"/>
                <a:rtl/>
              </a:rPr>
              <a:t>الممرر</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518160" lvl="1" indent="-259080" algn="r" rtl="1">
              <a:buFont typeface="Arial"/>
              <a:buChar char="•"/>
            </a:pP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إعداد أوراق الرائز وطيها</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a:t>
            </a:r>
          </a:p>
          <a:p>
            <a:pPr marL="518160" lvl="1" indent="-259080" algn="r" rtl="1">
              <a:buFont typeface="Arial"/>
              <a:buChar char="•"/>
            </a:pP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تحضير قلم وأوراق التسويد الخاصة بإنجاز العمليات وحل المسائل</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a:t>
            </a:r>
            <a:endParaRPr lang="ar-EG" sz="54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استصدار</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 شبكة</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 </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تفريغ النتائج من مسار.</a:t>
            </a:r>
          </a:p>
          <a:p>
            <a:pPr marL="518160" lvl="1" indent="-259080" algn="r" rtl="1">
              <a:buFont typeface="Arial"/>
              <a:buChar char="•"/>
            </a:pP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 تسجيل مستوى الموضعة </a:t>
            </a: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على شبكة تفريغ النتائج</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 </a:t>
            </a:r>
            <a:endParaRPr lang="ar-MA" sz="54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الاحتفاظ بنسخ من شبكات النتائج بعد مصادقة المدير التربوي عليها بالملف التراكمي للأستاذ .</a:t>
            </a:r>
          </a:p>
        </p:txBody>
      </p:sp>
      <p:sp>
        <p:nvSpPr>
          <p:cNvPr id="26" name="TextBox 35">
            <a:extLst>
              <a:ext uri="{FF2B5EF4-FFF2-40B4-BE49-F238E27FC236}">
                <a16:creationId xmlns:a16="http://schemas.microsoft.com/office/drawing/2014/main" id="{90D10A38-3ED3-AE83-2B13-321A306555AA}"/>
              </a:ext>
            </a:extLst>
          </p:cNvPr>
          <p:cNvSpPr txBox="1"/>
          <p:nvPr/>
        </p:nvSpPr>
        <p:spPr>
          <a:xfrm>
            <a:off x="13183675" y="3294917"/>
            <a:ext cx="5472162" cy="573234"/>
          </a:xfrm>
          <a:prstGeom prst="rect">
            <a:avLst/>
          </a:prstGeom>
        </p:spPr>
        <p:txBody>
          <a:bodyPr wrap="square" lIns="0" tIns="0" rIns="0" bIns="0" rtlCol="0" anchor="t">
            <a:spAutoFit/>
          </a:bodyPr>
          <a:lstStyle/>
          <a:p>
            <a:pPr algn="ctr" rtl="1">
              <a:lnSpc>
                <a:spcPts val="3840"/>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إجراءات أساسية</a:t>
            </a:r>
            <a:endParaRPr lang="ar-EG" sz="54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A6103519-DFB7-EE4A-BAF4-E415402FD659}"/>
              </a:ext>
            </a:extLst>
          </p:cNvPr>
          <p:cNvSpPr/>
          <p:nvPr/>
        </p:nvSpPr>
        <p:spPr>
          <a:xfrm>
            <a:off x="-153152" y="-170852"/>
            <a:ext cx="18669000" cy="217627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dirty="0"/>
          </a:p>
        </p:txBody>
      </p:sp>
      <p:sp>
        <p:nvSpPr>
          <p:cNvPr id="10" name="TextBox 24">
            <a:extLst>
              <a:ext uri="{FF2B5EF4-FFF2-40B4-BE49-F238E27FC236}">
                <a16:creationId xmlns:a16="http://schemas.microsoft.com/office/drawing/2014/main" id="{69F438E2-5B32-BEF3-839B-42767D801ABC}"/>
              </a:ext>
            </a:extLst>
          </p:cNvPr>
          <p:cNvSpPr txBox="1"/>
          <p:nvPr/>
        </p:nvSpPr>
        <p:spPr>
          <a:xfrm>
            <a:off x="939151" y="365057"/>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1" name="Freeform 22">
            <a:extLst>
              <a:ext uri="{FF2B5EF4-FFF2-40B4-BE49-F238E27FC236}">
                <a16:creationId xmlns:a16="http://schemas.microsoft.com/office/drawing/2014/main" id="{62182D17-DA2C-8CE3-3997-D8F2E5A5AA34}"/>
              </a:ext>
            </a:extLst>
          </p:cNvPr>
          <p:cNvSpPr/>
          <p:nvPr/>
        </p:nvSpPr>
        <p:spPr>
          <a:xfrm rot="-10800000">
            <a:off x="5486400" y="780491"/>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2" name="TextBox 34">
            <a:extLst>
              <a:ext uri="{FF2B5EF4-FFF2-40B4-BE49-F238E27FC236}">
                <a16:creationId xmlns:a16="http://schemas.microsoft.com/office/drawing/2014/main" id="{23048F61-AF0F-8831-D2BA-0B8DE8AB82F0}"/>
              </a:ext>
            </a:extLst>
          </p:cNvPr>
          <p:cNvSpPr txBox="1"/>
          <p:nvPr/>
        </p:nvSpPr>
        <p:spPr>
          <a:xfrm>
            <a:off x="6675429" y="1483658"/>
            <a:ext cx="5221914"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33243771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FAD8A-DF0E-0912-0EA7-D7DE02AC219F}"/>
            </a:ext>
          </a:extLst>
        </p:cNvPr>
        <p:cNvGrpSpPr/>
        <p:nvPr/>
      </p:nvGrpSpPr>
      <p:grpSpPr>
        <a:xfrm>
          <a:off x="0" y="0"/>
          <a:ext cx="0" cy="0"/>
          <a:chOff x="0" y="0"/>
          <a:chExt cx="0" cy="0"/>
        </a:xfrm>
      </p:grpSpPr>
      <p:sp>
        <p:nvSpPr>
          <p:cNvPr id="19" name="Freeform 30">
            <a:extLst>
              <a:ext uri="{FF2B5EF4-FFF2-40B4-BE49-F238E27FC236}">
                <a16:creationId xmlns:a16="http://schemas.microsoft.com/office/drawing/2014/main" id="{18F1B6D3-163B-2614-0ED3-AEAC3F3CF286}"/>
              </a:ext>
            </a:extLst>
          </p:cNvPr>
          <p:cNvSpPr/>
          <p:nvPr/>
        </p:nvSpPr>
        <p:spPr>
          <a:xfrm>
            <a:off x="510816" y="3625538"/>
            <a:ext cx="17373295" cy="6434323"/>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l" defTabSz="914400" rtl="0" eaLnBrk="1" latinLnBrk="0" hangingPunct="1"/>
            <a:endParaRPr lang="fr-FR"/>
          </a:p>
        </p:txBody>
      </p:sp>
      <p:sp>
        <p:nvSpPr>
          <p:cNvPr id="2" name="Freeform 10">
            <a:extLst>
              <a:ext uri="{FF2B5EF4-FFF2-40B4-BE49-F238E27FC236}">
                <a16:creationId xmlns:a16="http://schemas.microsoft.com/office/drawing/2014/main" id="{EAE7597F-C429-9E65-3A64-DE80FEBD8BCB}"/>
              </a:ext>
            </a:extLst>
          </p:cNvPr>
          <p:cNvSpPr/>
          <p:nvPr/>
        </p:nvSpPr>
        <p:spPr>
          <a:xfrm>
            <a:off x="13739720" y="2878349"/>
            <a:ext cx="4062346" cy="1100294"/>
          </a:xfrm>
          <a:prstGeom prst="roundRect">
            <a:avLst>
              <a:gd name="adj" fmla="val 40411"/>
            </a:avLst>
          </a:prstGeom>
          <a:solidFill>
            <a:srgbClr val="F78D54"/>
          </a:solidFill>
        </p:spPr>
        <p:txBody>
          <a:bodyPr/>
          <a:lstStyle/>
          <a:p>
            <a:pPr marL="0" algn="l" defTabSz="914400" rtl="0" eaLnBrk="1" latinLnBrk="0" hangingPunct="1"/>
            <a:endParaRPr lang="fr-FR"/>
          </a:p>
        </p:txBody>
      </p:sp>
      <p:sp>
        <p:nvSpPr>
          <p:cNvPr id="7" name="Freeform 7">
            <a:extLst>
              <a:ext uri="{FF2B5EF4-FFF2-40B4-BE49-F238E27FC236}">
                <a16:creationId xmlns:a16="http://schemas.microsoft.com/office/drawing/2014/main" id="{73401D99-CBC7-3209-FFBB-C38C6C635E2E}"/>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7511C732-461E-4734-4168-26D4424C3286}"/>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sp>
        <p:nvSpPr>
          <p:cNvPr id="20" name="TextBox 36">
            <a:extLst>
              <a:ext uri="{FF2B5EF4-FFF2-40B4-BE49-F238E27FC236}">
                <a16:creationId xmlns:a16="http://schemas.microsoft.com/office/drawing/2014/main" id="{FCFBBD20-0DC4-5A8A-702B-6A9312259B6F}"/>
              </a:ext>
            </a:extLst>
          </p:cNvPr>
          <p:cNvSpPr txBox="1"/>
          <p:nvPr/>
        </p:nvSpPr>
        <p:spPr>
          <a:xfrm>
            <a:off x="403889" y="4579555"/>
            <a:ext cx="16893511" cy="5816977"/>
          </a:xfrm>
          <a:prstGeom prst="rect">
            <a:avLst/>
          </a:prstGeom>
        </p:spPr>
        <p:txBody>
          <a:bodyPr wrap="square" lIns="0" tIns="0" rIns="0" bIns="0" rtlCol="0" anchor="t">
            <a:spAutoFit/>
          </a:bodyPr>
          <a:lstStyle/>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اعتبار المؤسسة مركز امتحان خلال الأيام المخصصة لتمرير الروائز</a:t>
            </a:r>
            <a:r>
              <a:rPr lang="fr-MA" sz="5400" b="1" dirty="0">
                <a:solidFill>
                  <a:srgbClr val="243B55"/>
                </a:solidFill>
                <a:latin typeface="Microsoft Uighur" panose="02000000000000000000" pitchFamily="2" charset="-78"/>
                <a:cs typeface="Microsoft Uighur" panose="02000000000000000000" pitchFamily="2" charset="-78"/>
                <a:sym typeface="IBM Plex Sans Arabic Bold"/>
                <a:rtl/>
              </a:rPr>
              <a:t>.</a:t>
            </a:r>
            <a:endParaRPr lang="ar-MA" sz="54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يشتغل الفريق التربوي للمؤسسة بشكل تعاوني في تدبير الإجراءات التنظيمية لعملية التمرير(التمرير- الحراسة-تعبئة النتائج...) </a:t>
            </a:r>
            <a:r>
              <a:rPr lang="fr-MA" sz="5400" b="1">
                <a:solidFill>
                  <a:srgbClr val="243B55"/>
                </a:solidFill>
                <a:latin typeface="Microsoft Uighur" panose="02000000000000000000" pitchFamily="2" charset="-78"/>
                <a:cs typeface="Microsoft Uighur" panose="02000000000000000000" pitchFamily="2" charset="-78"/>
                <a:sym typeface="IBM Plex Sans Arabic Bold"/>
                <a:rtl/>
              </a:rPr>
              <a:t>.</a:t>
            </a:r>
            <a:endParaRPr lang="ar-MA" sz="54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طبع الروائز بعدد الأساتذة. </a:t>
            </a: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تكليف أساتذة بالسهر على سلامة المتعلمين وتيسير مرورهم لفضاء التمرير</a:t>
            </a:r>
            <a:r>
              <a:rPr lang="ar-EG" sz="5400" b="1" dirty="0">
                <a:solidFill>
                  <a:srgbClr val="243B55"/>
                </a:solidFill>
                <a:latin typeface="Microsoft Uighur" panose="02000000000000000000" pitchFamily="2" charset="-78"/>
                <a:cs typeface="Microsoft Uighur" panose="02000000000000000000" pitchFamily="2" charset="-78"/>
                <a:sym typeface="IBM Plex Sans Arabic Bold"/>
                <a:rtl/>
              </a:rPr>
              <a:t>.</a:t>
            </a:r>
            <a:endParaRPr lang="ar-MA" sz="5400" b="1" dirty="0">
              <a:solidFill>
                <a:srgbClr val="243B55"/>
              </a:solidFill>
              <a:latin typeface="Microsoft Uighur" panose="02000000000000000000" pitchFamily="2" charset="-78"/>
              <a:cs typeface="Microsoft Uighur" panose="02000000000000000000" pitchFamily="2" charset="-78"/>
              <a:sym typeface="IBM Plex Sans Arabic Bold"/>
              <a:rtl/>
            </a:endParaRPr>
          </a:p>
          <a:p>
            <a:pPr marL="518160" lvl="1" indent="-259080" algn="r" rtl="1">
              <a:buFont typeface="Arial"/>
              <a:buChar char="•"/>
            </a:pPr>
            <a:r>
              <a:rPr lang="ar-MA" sz="5400" b="1" dirty="0">
                <a:solidFill>
                  <a:srgbClr val="243B55"/>
                </a:solidFill>
                <a:latin typeface="Microsoft Uighur" panose="02000000000000000000" pitchFamily="2" charset="-78"/>
                <a:cs typeface="Microsoft Uighur" panose="02000000000000000000" pitchFamily="2" charset="-78"/>
                <a:sym typeface="IBM Plex Sans Arabic Bold"/>
                <a:rtl/>
              </a:rPr>
              <a:t>مسك النتائج على مسار في نهاية كل يوم.</a:t>
            </a:r>
          </a:p>
          <a:p>
            <a:pPr marL="259080" lvl="1" algn="r" rtl="1"/>
            <a:endParaRPr lang="ar-MA" sz="5400" b="1" dirty="0">
              <a:solidFill>
                <a:srgbClr val="243B55"/>
              </a:solidFill>
              <a:latin typeface="Microsoft Uighur" panose="02000000000000000000" pitchFamily="2" charset="-78"/>
              <a:cs typeface="Microsoft Uighur" panose="02000000000000000000" pitchFamily="2" charset="-78"/>
              <a:sym typeface="IBM Plex Sans Arabic Bold"/>
              <a:rtl/>
            </a:endParaRPr>
          </a:p>
        </p:txBody>
      </p:sp>
      <p:sp>
        <p:nvSpPr>
          <p:cNvPr id="26" name="TextBox 35">
            <a:extLst>
              <a:ext uri="{FF2B5EF4-FFF2-40B4-BE49-F238E27FC236}">
                <a16:creationId xmlns:a16="http://schemas.microsoft.com/office/drawing/2014/main" id="{7B98B8CD-32FC-5EA8-1360-D4617AD5745B}"/>
              </a:ext>
            </a:extLst>
          </p:cNvPr>
          <p:cNvSpPr txBox="1"/>
          <p:nvPr/>
        </p:nvSpPr>
        <p:spPr>
          <a:xfrm>
            <a:off x="13043686" y="3251249"/>
            <a:ext cx="5472162" cy="573234"/>
          </a:xfrm>
          <a:prstGeom prst="rect">
            <a:avLst/>
          </a:prstGeom>
        </p:spPr>
        <p:txBody>
          <a:bodyPr wrap="square" lIns="0" tIns="0" rIns="0" bIns="0" rtlCol="0" anchor="t">
            <a:spAutoFit/>
          </a:bodyPr>
          <a:lstStyle/>
          <a:p>
            <a:pPr algn="ctr" rtl="1">
              <a:lnSpc>
                <a:spcPts val="3840"/>
              </a:lnSpc>
            </a:pPr>
            <a:r>
              <a:rPr lang="ar-MA" sz="5400" b="1" dirty="0">
                <a:latin typeface="Microsoft Uighur" panose="02000000000000000000" pitchFamily="2" charset="-78"/>
                <a:ea typeface="IBM Plex Sans Arabic Bold"/>
                <a:cs typeface="Microsoft Uighur" panose="02000000000000000000" pitchFamily="2" charset="-78"/>
                <a:sym typeface="IBM Plex Sans Arabic Bold"/>
                <a:rtl/>
              </a:rPr>
              <a:t>إجراءات تنظيمية </a:t>
            </a:r>
            <a:endParaRPr lang="ar-EG" sz="5400" b="1" dirty="0">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9" name="Rectangle 8">
            <a:extLst>
              <a:ext uri="{FF2B5EF4-FFF2-40B4-BE49-F238E27FC236}">
                <a16:creationId xmlns:a16="http://schemas.microsoft.com/office/drawing/2014/main" id="{2F8E2025-1F43-FD81-320F-B30050A9E9E8}"/>
              </a:ext>
            </a:extLst>
          </p:cNvPr>
          <p:cNvSpPr/>
          <p:nvPr/>
        </p:nvSpPr>
        <p:spPr>
          <a:xfrm>
            <a:off x="-153152" y="-170852"/>
            <a:ext cx="18669000" cy="2176273"/>
          </a:xfrm>
          <a:prstGeom prst="rect">
            <a:avLst/>
          </a:prstGeom>
          <a:solidFill>
            <a:srgbClr val="2C3C6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dirty="0"/>
          </a:p>
        </p:txBody>
      </p:sp>
      <p:sp>
        <p:nvSpPr>
          <p:cNvPr id="10" name="TextBox 24">
            <a:extLst>
              <a:ext uri="{FF2B5EF4-FFF2-40B4-BE49-F238E27FC236}">
                <a16:creationId xmlns:a16="http://schemas.microsoft.com/office/drawing/2014/main" id="{518CD034-467D-38B7-3515-2CAF76B2DB56}"/>
              </a:ext>
            </a:extLst>
          </p:cNvPr>
          <p:cNvSpPr txBox="1"/>
          <p:nvPr/>
        </p:nvSpPr>
        <p:spPr>
          <a:xfrm>
            <a:off x="939151" y="365057"/>
            <a:ext cx="16651884" cy="950260"/>
          </a:xfrm>
          <a:prstGeom prst="rect">
            <a:avLst/>
          </a:prstGeom>
        </p:spPr>
        <p:txBody>
          <a:bodyPr wrap="square" lIns="0" tIns="0" rIns="0" bIns="0" rtlCol="0" anchor="t">
            <a:spAutoFit/>
          </a:bodyPr>
          <a:lstStyle/>
          <a:p>
            <a:pPr algn="ctr" rtl="1">
              <a:lnSpc>
                <a:spcPts val="7013"/>
              </a:lnSpc>
            </a:pPr>
            <a:r>
              <a:rPr lang="ar-MA"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rPr>
              <a:t>المحور الثالث:  رائز الموضعة</a:t>
            </a:r>
            <a:endParaRPr lang="ar-EG" sz="7200" b="1" dirty="0">
              <a:solidFill>
                <a:srgbClr val="FFFFFF"/>
              </a:solidFill>
              <a:latin typeface="Microsoft Uighur" panose="02000000000000000000" pitchFamily="2" charset="-78"/>
              <a:ea typeface="IBM Plex Sans Arabic Bold"/>
              <a:cs typeface="Microsoft Uighur" panose="02000000000000000000" pitchFamily="2" charset="-78"/>
              <a:sym typeface="IBM Plex Sans Arabic Bold"/>
              <a:rtl/>
            </a:endParaRPr>
          </a:p>
        </p:txBody>
      </p:sp>
      <p:sp>
        <p:nvSpPr>
          <p:cNvPr id="11" name="Freeform 22">
            <a:extLst>
              <a:ext uri="{FF2B5EF4-FFF2-40B4-BE49-F238E27FC236}">
                <a16:creationId xmlns:a16="http://schemas.microsoft.com/office/drawing/2014/main" id="{0FC5A81B-76BD-96F7-D3AB-F83FEB7A4DE6}"/>
              </a:ext>
            </a:extLst>
          </p:cNvPr>
          <p:cNvSpPr/>
          <p:nvPr/>
        </p:nvSpPr>
        <p:spPr>
          <a:xfrm rot="-10800000">
            <a:off x="5486400" y="780491"/>
            <a:ext cx="7315200" cy="2176272"/>
          </a:xfrm>
          <a:custGeom>
            <a:avLst/>
            <a:gdLst/>
            <a:ahLst/>
            <a:cxnLst/>
            <a:rect l="l" t="t" r="r" b="b"/>
            <a:pathLst>
              <a:path w="7315200" h="2176272">
                <a:moveTo>
                  <a:pt x="0" y="0"/>
                </a:moveTo>
                <a:lnTo>
                  <a:pt x="7315200" y="0"/>
                </a:lnTo>
                <a:lnTo>
                  <a:pt x="7315200" y="2176272"/>
                </a:lnTo>
                <a:lnTo>
                  <a:pt x="0" y="21762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
        <p:nvSpPr>
          <p:cNvPr id="12" name="TextBox 34">
            <a:extLst>
              <a:ext uri="{FF2B5EF4-FFF2-40B4-BE49-F238E27FC236}">
                <a16:creationId xmlns:a16="http://schemas.microsoft.com/office/drawing/2014/main" id="{10E2A124-7149-BCBA-3F52-6F4BBFE32973}"/>
              </a:ext>
            </a:extLst>
          </p:cNvPr>
          <p:cNvSpPr txBox="1"/>
          <p:nvPr/>
        </p:nvSpPr>
        <p:spPr>
          <a:xfrm>
            <a:off x="6675429" y="1483658"/>
            <a:ext cx="5221914" cy="738664"/>
          </a:xfrm>
          <a:prstGeom prst="rect">
            <a:avLst/>
          </a:prstGeom>
        </p:spPr>
        <p:txBody>
          <a:bodyPr wrap="square" lIns="0" tIns="0" rIns="0" bIns="0" rtlCol="0" anchor="t">
            <a:spAutoFit/>
          </a:bodyPr>
          <a:lstStyle/>
          <a:p>
            <a:pPr lvl="0" algn="ctr" rtl="1">
              <a:defRPr/>
            </a:pPr>
            <a:r>
              <a:rPr lang="ar-MA" sz="4800" b="1" dirty="0">
                <a:latin typeface="Microsoft Uighur" panose="02000000000000000000" pitchFamily="2" charset="-78"/>
                <a:ea typeface="Calibri" panose="020F0502020204030204" pitchFamily="34" charset="0"/>
                <a:cs typeface="Microsoft Uighur" panose="02000000000000000000" pitchFamily="2" charset="-78"/>
              </a:rPr>
              <a:t>ظروف التمرير</a:t>
            </a:r>
            <a:endParaRPr lang="ar-MA" sz="6600" b="1" dirty="0">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20216412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95E10-313D-041C-7BE2-9D138A9989C7}"/>
            </a:ext>
          </a:extLst>
        </p:cNvPr>
        <p:cNvGrpSpPr/>
        <p:nvPr/>
      </p:nvGrpSpPr>
      <p:grpSpPr>
        <a:xfrm>
          <a:off x="0" y="0"/>
          <a:ext cx="0" cy="0"/>
          <a:chOff x="0" y="0"/>
          <a:chExt cx="0" cy="0"/>
        </a:xfrm>
      </p:grpSpPr>
      <p:sp>
        <p:nvSpPr>
          <p:cNvPr id="7" name="Freeform 7">
            <a:extLst>
              <a:ext uri="{FF2B5EF4-FFF2-40B4-BE49-F238E27FC236}">
                <a16:creationId xmlns:a16="http://schemas.microsoft.com/office/drawing/2014/main" id="{77D741D2-EC4A-B007-3059-6D19AEE53107}"/>
              </a:ext>
            </a:extLst>
          </p:cNvPr>
          <p:cNvSpPr/>
          <p:nvPr/>
        </p:nvSpPr>
        <p:spPr>
          <a:xfrm>
            <a:off x="-675504" y="10059862"/>
            <a:ext cx="1351009" cy="454277"/>
          </a:xfrm>
          <a:custGeom>
            <a:avLst/>
            <a:gdLst/>
            <a:ahLst/>
            <a:cxnLst/>
            <a:rect l="l" t="t" r="r" b="b"/>
            <a:pathLst>
              <a:path w="1351009" h="454277">
                <a:moveTo>
                  <a:pt x="0" y="0"/>
                </a:moveTo>
                <a:lnTo>
                  <a:pt x="1351008" y="0"/>
                </a:lnTo>
                <a:lnTo>
                  <a:pt x="1351008" y="454276"/>
                </a:lnTo>
                <a:lnTo>
                  <a:pt x="0" y="45427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8" name="Freeform 8">
            <a:extLst>
              <a:ext uri="{FF2B5EF4-FFF2-40B4-BE49-F238E27FC236}">
                <a16:creationId xmlns:a16="http://schemas.microsoft.com/office/drawing/2014/main" id="{EE2DFD9B-FF5E-2553-40B2-EAC2FE94A7FB}"/>
              </a:ext>
            </a:extLst>
          </p:cNvPr>
          <p:cNvSpPr/>
          <p:nvPr/>
        </p:nvSpPr>
        <p:spPr>
          <a:xfrm>
            <a:off x="4271153" y="9961423"/>
            <a:ext cx="961113" cy="651154"/>
          </a:xfrm>
          <a:custGeom>
            <a:avLst/>
            <a:gdLst/>
            <a:ahLst/>
            <a:cxnLst/>
            <a:rect l="l" t="t" r="r" b="b"/>
            <a:pathLst>
              <a:path w="961113" h="651154">
                <a:moveTo>
                  <a:pt x="0" y="0"/>
                </a:moveTo>
                <a:lnTo>
                  <a:pt x="961114" y="0"/>
                </a:lnTo>
                <a:lnTo>
                  <a:pt x="961114" y="651154"/>
                </a:lnTo>
                <a:lnTo>
                  <a:pt x="0" y="65115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 name="Group 11">
            <a:extLst>
              <a:ext uri="{FF2B5EF4-FFF2-40B4-BE49-F238E27FC236}">
                <a16:creationId xmlns:a16="http://schemas.microsoft.com/office/drawing/2014/main" id="{B29783CB-D2C3-3ACC-F17C-BBEC71CF37B4}"/>
              </a:ext>
            </a:extLst>
          </p:cNvPr>
          <p:cNvGrpSpPr/>
          <p:nvPr/>
        </p:nvGrpSpPr>
        <p:grpSpPr>
          <a:xfrm rot="-5400000">
            <a:off x="8286371" y="1192835"/>
            <a:ext cx="3753343" cy="9260634"/>
            <a:chOff x="0" y="-862686"/>
            <a:chExt cx="779280" cy="1612191"/>
          </a:xfrm>
        </p:grpSpPr>
        <p:sp>
          <p:nvSpPr>
            <p:cNvPr id="3" name="Freeform 12">
              <a:extLst>
                <a:ext uri="{FF2B5EF4-FFF2-40B4-BE49-F238E27FC236}">
                  <a16:creationId xmlns:a16="http://schemas.microsoft.com/office/drawing/2014/main" id="{6894B744-939B-E53B-81DE-7B7F9F11069D}"/>
                </a:ext>
              </a:extLst>
            </p:cNvPr>
            <p:cNvSpPr/>
            <p:nvPr/>
          </p:nvSpPr>
          <p:spPr>
            <a:xfrm>
              <a:off x="0" y="-862686"/>
              <a:ext cx="779280" cy="1612191"/>
            </a:xfrm>
            <a:custGeom>
              <a:avLst/>
              <a:gdLst/>
              <a:ahLst/>
              <a:cxnLst/>
              <a:rect l="l" t="t" r="r" b="b"/>
              <a:pathLst>
                <a:path w="779280" h="749504">
                  <a:moveTo>
                    <a:pt x="203200" y="0"/>
                  </a:moveTo>
                  <a:lnTo>
                    <a:pt x="576080" y="0"/>
                  </a:lnTo>
                  <a:lnTo>
                    <a:pt x="779280" y="749504"/>
                  </a:lnTo>
                  <a:lnTo>
                    <a:pt x="0" y="749504"/>
                  </a:lnTo>
                  <a:lnTo>
                    <a:pt x="203200" y="0"/>
                  </a:lnTo>
                  <a:close/>
                </a:path>
              </a:pathLst>
            </a:custGeom>
            <a:solidFill>
              <a:srgbClr val="E8DED6"/>
            </a:solidFill>
          </p:spPr>
          <p:txBody>
            <a:bodyPr/>
            <a:lstStyle/>
            <a:p>
              <a:pPr marL="0" algn="r" defTabSz="914400" rtl="1" eaLnBrk="1" latinLnBrk="0" hangingPunct="1"/>
              <a:endParaRPr lang="fr-FR" dirty="0"/>
            </a:p>
          </p:txBody>
        </p:sp>
        <p:sp>
          <p:nvSpPr>
            <p:cNvPr id="4" name="TextBox 13">
              <a:extLst>
                <a:ext uri="{FF2B5EF4-FFF2-40B4-BE49-F238E27FC236}">
                  <a16:creationId xmlns:a16="http://schemas.microsoft.com/office/drawing/2014/main" id="{2011E2DA-2153-83FF-ADA8-7A93FED433A0}"/>
                </a:ext>
              </a:extLst>
            </p:cNvPr>
            <p:cNvSpPr txBox="1"/>
            <p:nvPr/>
          </p:nvSpPr>
          <p:spPr>
            <a:xfrm>
              <a:off x="127000" y="-38100"/>
              <a:ext cx="525280" cy="787604"/>
            </a:xfrm>
            <a:prstGeom prst="rect">
              <a:avLst/>
            </a:prstGeom>
          </p:spPr>
          <p:txBody>
            <a:bodyPr lIns="50800" tIns="50800" rIns="50800" bIns="50800" rtlCol="0" anchor="ctr"/>
            <a:lstStyle/>
            <a:p>
              <a:pPr marL="0" lvl="0" indent="0" algn="ctr" defTabSz="914400" rtl="0" eaLnBrk="1" latinLnBrk="0" hangingPunct="1">
                <a:lnSpc>
                  <a:spcPts val="2520"/>
                </a:lnSpc>
                <a:spcBef>
                  <a:spcPct val="0"/>
                </a:spcBef>
              </a:pPr>
              <a:endParaRPr/>
            </a:p>
          </p:txBody>
        </p:sp>
      </p:grpSp>
      <p:sp>
        <p:nvSpPr>
          <p:cNvPr id="5" name="TextBox 4">
            <a:extLst>
              <a:ext uri="{FF2B5EF4-FFF2-40B4-BE49-F238E27FC236}">
                <a16:creationId xmlns:a16="http://schemas.microsoft.com/office/drawing/2014/main" id="{13AADE74-B7E2-A010-FB0B-C7FF1DC5D1FA}"/>
              </a:ext>
            </a:extLst>
          </p:cNvPr>
          <p:cNvSpPr txBox="1"/>
          <p:nvPr/>
        </p:nvSpPr>
        <p:spPr>
          <a:xfrm>
            <a:off x="7983384" y="4501013"/>
            <a:ext cx="6178057" cy="255454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80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ملحق لعبة</a:t>
            </a:r>
            <a:r>
              <a:rPr kumimoji="0" lang="ar-MA" sz="8000" b="1" u="none" strike="noStrike" kern="1200" cap="none" spc="0" normalizeH="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rPr>
              <a:t> </a:t>
            </a:r>
          </a:p>
          <a:p>
            <a:pPr marL="0" marR="0" lvl="0" indent="0" algn="ctr" defTabSz="914400" rtl="1" eaLnBrk="1" fontAlgn="auto" latinLnBrk="0" hangingPunct="1">
              <a:lnSpc>
                <a:spcPct val="100000"/>
              </a:lnSpc>
              <a:spcBef>
                <a:spcPts val="0"/>
              </a:spcBef>
              <a:spcAft>
                <a:spcPts val="0"/>
              </a:spcAft>
              <a:buClrTx/>
              <a:buSzTx/>
              <a:buFontTx/>
              <a:buNone/>
              <a:tabLst/>
              <a:defRPr/>
            </a:pPr>
            <a:r>
              <a:rPr lang="ar-MA" sz="8000" b="1" baseline="0" dirty="0">
                <a:latin typeface="Microsoft Uighur" panose="02000000000000000000" pitchFamily="2" charset="-78"/>
                <a:ea typeface="Calibri" panose="020F0502020204030204" pitchFamily="34" charset="0"/>
                <a:cs typeface="Microsoft Uighur" panose="02000000000000000000" pitchFamily="2" charset="-78"/>
              </a:rPr>
              <a:t>في</a:t>
            </a:r>
            <a:r>
              <a:rPr lang="ar-MA" sz="8000" b="1" dirty="0">
                <a:latin typeface="Microsoft Uighur" panose="02000000000000000000" pitchFamily="2" charset="-78"/>
                <a:ea typeface="Calibri" panose="020F0502020204030204" pitchFamily="34" charset="0"/>
                <a:cs typeface="Microsoft Uighur" panose="02000000000000000000" pitchFamily="2" charset="-78"/>
              </a:rPr>
              <a:t> المصحة</a:t>
            </a:r>
            <a:endParaRPr kumimoji="0" lang="ar-MA" sz="11500" b="1" u="none" strike="noStrike" kern="1200" cap="none" spc="0" normalizeH="0" baseline="0" noProof="0" dirty="0">
              <a:ln>
                <a:noFill/>
              </a:ln>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6" name="Groupe 5">
            <a:extLst>
              <a:ext uri="{FF2B5EF4-FFF2-40B4-BE49-F238E27FC236}">
                <a16:creationId xmlns:a16="http://schemas.microsoft.com/office/drawing/2014/main" id="{DB0650B0-B208-148E-BFA4-447172C76CD0}"/>
              </a:ext>
            </a:extLst>
          </p:cNvPr>
          <p:cNvGrpSpPr/>
          <p:nvPr/>
        </p:nvGrpSpPr>
        <p:grpSpPr>
          <a:xfrm>
            <a:off x="4225664" y="4420837"/>
            <a:ext cx="2786063" cy="2761684"/>
            <a:chOff x="7293119" y="4479845"/>
            <a:chExt cx="3527564" cy="3496697"/>
          </a:xfrm>
        </p:grpSpPr>
        <p:sp>
          <p:nvSpPr>
            <p:cNvPr id="11" name="Freeform 29">
              <a:extLst>
                <a:ext uri="{FF2B5EF4-FFF2-40B4-BE49-F238E27FC236}">
                  <a16:creationId xmlns:a16="http://schemas.microsoft.com/office/drawing/2014/main" id="{133F97EB-D9DC-4BBB-6B9F-C7C2346210CD}"/>
                </a:ext>
              </a:extLst>
            </p:cNvPr>
            <p:cNvSpPr/>
            <p:nvPr/>
          </p:nvSpPr>
          <p:spPr>
            <a:xfrm rot="2700000">
              <a:off x="7308552" y="4464412"/>
              <a:ext cx="3496697" cy="3527564"/>
            </a:xfrm>
            <a:custGeom>
              <a:avLst/>
              <a:gdLst/>
              <a:ahLst/>
              <a:cxnLst/>
              <a:rect l="l" t="t" r="r" b="b"/>
              <a:pathLst>
                <a:path w="3496697" h="3527564">
                  <a:moveTo>
                    <a:pt x="0" y="0"/>
                  </a:moveTo>
                  <a:lnTo>
                    <a:pt x="3496697" y="0"/>
                  </a:lnTo>
                  <a:lnTo>
                    <a:pt x="3496697" y="3527563"/>
                  </a:lnTo>
                  <a:lnTo>
                    <a:pt x="0" y="3527563"/>
                  </a:lnTo>
                  <a:lnTo>
                    <a:pt x="0" y="0"/>
                  </a:lnTo>
                  <a:close/>
                </a:path>
              </a:pathLst>
            </a:custGeom>
            <a:blipFill>
              <a:blip r:embed="rId5"/>
              <a:stretch>
                <a:fillRect/>
              </a:stretch>
            </a:blipFill>
          </p:spPr>
          <p:txBody>
            <a:bodyPr/>
            <a:lstStyle/>
            <a:p>
              <a:pPr marL="0" algn="r" defTabSz="914400" rtl="1" eaLnBrk="1" latinLnBrk="0" hangingPunct="1"/>
              <a:endParaRPr lang="fr-FR" dirty="0"/>
            </a:p>
          </p:txBody>
        </p:sp>
        <p:grpSp>
          <p:nvGrpSpPr>
            <p:cNvPr id="12" name="Group 30">
              <a:extLst>
                <a:ext uri="{FF2B5EF4-FFF2-40B4-BE49-F238E27FC236}">
                  <a16:creationId xmlns:a16="http://schemas.microsoft.com/office/drawing/2014/main" id="{46AA2C36-A365-2C0F-66F7-F8FD34E31645}"/>
                </a:ext>
              </a:extLst>
            </p:cNvPr>
            <p:cNvGrpSpPr/>
            <p:nvPr/>
          </p:nvGrpSpPr>
          <p:grpSpPr>
            <a:xfrm rot="2700000">
              <a:off x="7643208" y="4655736"/>
              <a:ext cx="3095317" cy="3055540"/>
              <a:chOff x="0" y="0"/>
              <a:chExt cx="789508" cy="779362"/>
            </a:xfrm>
          </p:grpSpPr>
          <p:sp>
            <p:nvSpPr>
              <p:cNvPr id="13" name="Freeform 31">
                <a:extLst>
                  <a:ext uri="{FF2B5EF4-FFF2-40B4-BE49-F238E27FC236}">
                    <a16:creationId xmlns:a16="http://schemas.microsoft.com/office/drawing/2014/main" id="{E0A8C35F-9142-DBE7-9C0B-BECF419C6388}"/>
                  </a:ext>
                </a:extLst>
              </p:cNvPr>
              <p:cNvSpPr/>
              <p:nvPr/>
            </p:nvSpPr>
            <p:spPr>
              <a:xfrm>
                <a:off x="0" y="0"/>
                <a:ext cx="789508" cy="779362"/>
              </a:xfrm>
              <a:custGeom>
                <a:avLst/>
                <a:gdLst/>
                <a:ahLst/>
                <a:cxnLst/>
                <a:rect l="l" t="t" r="r" b="b"/>
                <a:pathLst>
                  <a:path w="789508" h="779362">
                    <a:moveTo>
                      <a:pt x="95045" y="0"/>
                    </a:moveTo>
                    <a:lnTo>
                      <a:pt x="694463" y="0"/>
                    </a:lnTo>
                    <a:cubicBezTo>
                      <a:pt x="719671" y="0"/>
                      <a:pt x="743846" y="10014"/>
                      <a:pt x="761670" y="27838"/>
                    </a:cubicBezTo>
                    <a:cubicBezTo>
                      <a:pt x="779494" y="45662"/>
                      <a:pt x="789508" y="69837"/>
                      <a:pt x="789508" y="95045"/>
                    </a:cubicBezTo>
                    <a:lnTo>
                      <a:pt x="789508" y="684317"/>
                    </a:lnTo>
                    <a:cubicBezTo>
                      <a:pt x="789508" y="709525"/>
                      <a:pt x="779494" y="733700"/>
                      <a:pt x="761670" y="751524"/>
                    </a:cubicBezTo>
                    <a:cubicBezTo>
                      <a:pt x="743846" y="769348"/>
                      <a:pt x="719671" y="779362"/>
                      <a:pt x="694463" y="779362"/>
                    </a:cubicBezTo>
                    <a:lnTo>
                      <a:pt x="95045" y="779362"/>
                    </a:lnTo>
                    <a:cubicBezTo>
                      <a:pt x="42553" y="779362"/>
                      <a:pt x="0" y="736809"/>
                      <a:pt x="0" y="684317"/>
                    </a:cubicBezTo>
                    <a:lnTo>
                      <a:pt x="0" y="95045"/>
                    </a:lnTo>
                    <a:cubicBezTo>
                      <a:pt x="0" y="69837"/>
                      <a:pt x="10014" y="45662"/>
                      <a:pt x="27838" y="27838"/>
                    </a:cubicBezTo>
                    <a:cubicBezTo>
                      <a:pt x="45662" y="10014"/>
                      <a:pt x="69837" y="0"/>
                      <a:pt x="95045" y="0"/>
                    </a:cubicBezTo>
                    <a:close/>
                  </a:path>
                </a:pathLst>
              </a:custGeom>
              <a:solidFill>
                <a:srgbClr val="E8DED6"/>
              </a:solidFill>
            </p:spPr>
            <p:txBody>
              <a:bodyPr/>
              <a:lstStyle/>
              <a:p>
                <a:pPr marL="0" algn="l" defTabSz="914400" rtl="0" eaLnBrk="1" latinLnBrk="0" hangingPunct="1"/>
                <a:endParaRPr lang="fr-FR"/>
              </a:p>
            </p:txBody>
          </p:sp>
          <p:sp>
            <p:nvSpPr>
              <p:cNvPr id="14" name="TextBox 32">
                <a:extLst>
                  <a:ext uri="{FF2B5EF4-FFF2-40B4-BE49-F238E27FC236}">
                    <a16:creationId xmlns:a16="http://schemas.microsoft.com/office/drawing/2014/main" id="{3CEE5FAD-3F11-5355-222D-993B7C06DAF8}"/>
                  </a:ext>
                </a:extLst>
              </p:cNvPr>
              <p:cNvSpPr txBox="1"/>
              <p:nvPr/>
            </p:nvSpPr>
            <p:spPr>
              <a:xfrm>
                <a:off x="0" y="-57150"/>
                <a:ext cx="789508" cy="836512"/>
              </a:xfrm>
              <a:prstGeom prst="rect">
                <a:avLst/>
              </a:prstGeom>
            </p:spPr>
            <p:txBody>
              <a:bodyPr lIns="50800" tIns="50800" rIns="50800" bIns="50800" rtlCol="0" anchor="ctr"/>
              <a:lstStyle/>
              <a:p>
                <a:pPr marL="0" algn="ctr" defTabSz="914400" rtl="0" eaLnBrk="1" latinLnBrk="0" hangingPunct="1">
                  <a:lnSpc>
                    <a:spcPts val="3500"/>
                  </a:lnSpc>
                </a:pPr>
                <a:endParaRPr/>
              </a:p>
            </p:txBody>
          </p:sp>
        </p:grpSp>
      </p:grpSp>
      <p:sp>
        <p:nvSpPr>
          <p:cNvPr id="15" name="Freeform 4">
            <a:extLst>
              <a:ext uri="{FF2B5EF4-FFF2-40B4-BE49-F238E27FC236}">
                <a16:creationId xmlns:a16="http://schemas.microsoft.com/office/drawing/2014/main" id="{9284EF23-DE60-3B9E-E4D7-7F13ECC5FD4A}"/>
              </a:ext>
            </a:extLst>
          </p:cNvPr>
          <p:cNvSpPr/>
          <p:nvPr/>
        </p:nvSpPr>
        <p:spPr>
          <a:xfrm>
            <a:off x="5194276" y="5125689"/>
            <a:ext cx="1246639" cy="1156258"/>
          </a:xfrm>
          <a:custGeom>
            <a:avLst/>
            <a:gdLst/>
            <a:ahLst/>
            <a:cxnLst/>
            <a:rect l="l" t="t" r="r" b="b"/>
            <a:pathLst>
              <a:path w="4436442" h="4114800">
                <a:moveTo>
                  <a:pt x="0" y="0"/>
                </a:moveTo>
                <a:lnTo>
                  <a:pt x="4436442" y="0"/>
                </a:lnTo>
                <a:lnTo>
                  <a:pt x="4436442"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algn="r" defTabSz="914400" rtl="1" eaLnBrk="1" latinLnBrk="0" hangingPunct="1"/>
            <a:endParaRPr lang="fr-FR"/>
          </a:p>
        </p:txBody>
      </p:sp>
    </p:spTree>
    <p:extLst>
      <p:ext uri="{BB962C8B-B14F-4D97-AF65-F5344CB8AC3E}">
        <p14:creationId xmlns:p14="http://schemas.microsoft.com/office/powerpoint/2010/main" val="56878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96C71C80-70BD-370C-57FA-F54E4302BB67}"/>
              </a:ext>
            </a:extLst>
          </p:cNvPr>
          <p:cNvSpPr txBox="1">
            <a:spLocks/>
          </p:cNvSpPr>
          <p:nvPr/>
        </p:nvSpPr>
        <p:spPr>
          <a:xfrm>
            <a:off x="-1341716" y="189224"/>
            <a:ext cx="16399800" cy="498599"/>
          </a:xfrm>
          <a:prstGeom prst="rect">
            <a:avLst/>
          </a:prstGeom>
        </p:spPr>
        <p:txBody>
          <a:bodyPr vert="horz"/>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defTabSz="1371600" rtl="1"/>
            <a:r>
              <a:rPr lang="ar-MA" b="1" dirty="0">
                <a:solidFill>
                  <a:prstClr val="black"/>
                </a:solidFill>
                <a:latin typeface="Microsoft Uighur" panose="02000000000000000000" pitchFamily="2" charset="-78"/>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مستعجلات</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مصحة</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endParaRPr lang="fr-FR"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Rectangle 3">
            <a:extLst>
              <a:ext uri="{FF2B5EF4-FFF2-40B4-BE49-F238E27FC236}">
                <a16:creationId xmlns:a16="http://schemas.microsoft.com/office/drawing/2014/main" id="{EDD34B04-6725-6488-082F-D23162B04F33}"/>
              </a:ext>
            </a:extLst>
          </p:cNvPr>
          <p:cNvSpPr/>
          <p:nvPr/>
        </p:nvSpPr>
        <p:spPr>
          <a:xfrm>
            <a:off x="215808" y="1760783"/>
            <a:ext cx="8515569" cy="1154490"/>
          </a:xfrm>
          <a:prstGeom prst="rect">
            <a:avLst/>
          </a:prstGeom>
          <a:solidFill>
            <a:srgbClr val="C1B9B3"/>
          </a:solidFill>
          <a:ln>
            <a:solidFill>
              <a:schemeClr val="bg1">
                <a:lumMod val="9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37160" tIns="137160" rIns="137160" bIns="137160" rtlCol="0" anchor="ctr"/>
          <a:lstStyle/>
          <a:p>
            <a:pPr algn="ctr" defTabSz="1371600" rtl="1">
              <a:spcBef>
                <a:spcPct val="0"/>
              </a:spcBef>
              <a:spcAft>
                <a:spcPts val="1200"/>
              </a:spcAft>
            </a:pP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سيرورة اللعبة </a:t>
            </a:r>
            <a:endParaRPr lang="en-US"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cxnSp>
        <p:nvCxnSpPr>
          <p:cNvPr id="5" name="Straight Connector 31">
            <a:extLst>
              <a:ext uri="{FF2B5EF4-FFF2-40B4-BE49-F238E27FC236}">
                <a16:creationId xmlns:a16="http://schemas.microsoft.com/office/drawing/2014/main" id="{E52B02C9-2DD6-3BC4-8C9C-684948E36A44}"/>
              </a:ext>
            </a:extLst>
          </p:cNvPr>
          <p:cNvCxnSpPr>
            <a:cxnSpLocks/>
          </p:cNvCxnSpPr>
          <p:nvPr/>
        </p:nvCxnSpPr>
        <p:spPr>
          <a:xfrm>
            <a:off x="375554" y="5617872"/>
            <a:ext cx="8154000" cy="0"/>
          </a:xfrm>
          <a:prstGeom prst="line">
            <a:avLst/>
          </a:prstGeom>
          <a:ln w="6350">
            <a:solidFill>
              <a:schemeClr val="accent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6" name="TextBox 15">
            <a:extLst>
              <a:ext uri="{FF2B5EF4-FFF2-40B4-BE49-F238E27FC236}">
                <a16:creationId xmlns:a16="http://schemas.microsoft.com/office/drawing/2014/main" id="{2DDF17B5-2AB7-9F64-A355-9317D08987E9}"/>
              </a:ext>
            </a:extLst>
          </p:cNvPr>
          <p:cNvSpPr txBox="1"/>
          <p:nvPr/>
        </p:nvSpPr>
        <p:spPr>
          <a:xfrm>
            <a:off x="375553" y="3158780"/>
            <a:ext cx="7022051" cy="2062103"/>
          </a:xfrm>
          <a:prstGeom prst="rect">
            <a:avLst/>
          </a:prstGeom>
          <a:noFill/>
          <a:ln>
            <a:noFill/>
          </a:ln>
        </p:spPr>
        <p:txBody>
          <a:bodyPr wrap="square">
            <a:spAutoFit/>
          </a:bodyPr>
          <a:lstStyle/>
          <a:p>
            <a:pPr algn="just" defTabSz="1371600" rtl="1"/>
            <a:r>
              <a:rPr lang="ar-MA" sz="3200" b="1" dirty="0">
                <a:solidFill>
                  <a:prstClr val="black">
                    <a:lumMod val="95000"/>
                    <a:lumOff val="5000"/>
                  </a:prstClr>
                </a:solidFill>
                <a:latin typeface="Microsoft Uighur" panose="02000000000000000000" pitchFamily="2" charset="-78"/>
                <a:ea typeface="Calibri" panose="020F0502020204030204" pitchFamily="34" charset="0"/>
                <a:cs typeface="Microsoft Uighur" panose="02000000000000000000" pitchFamily="2" charset="-78"/>
              </a:rPr>
              <a:t>الاطلاع على الدور الخاص بكل مشارك</a:t>
            </a:r>
            <a:r>
              <a:rPr lang="fr-FR" sz="3200" b="1" dirty="0">
                <a:solidFill>
                  <a:prstClr val="black">
                    <a:lumMod val="95000"/>
                    <a:lumOff val="5000"/>
                  </a:prstClr>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كل مشارك يتوصل ببطاقة تقنية سرية تشرح دوره والمواقف التي سيمثلها ضمن لعب الأدوار.</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marL="428625" indent="-428625" algn="just" defTabSz="1371600" rtl="1">
              <a:buFont typeface="Arial" panose="020B0604020202020204" pitchFamily="34" charset="0"/>
              <a:buChar char="•"/>
            </a:pP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المرجو الاطلاع على دوركم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marL="428625" indent="-428625" algn="just" defTabSz="1371600" rtl="1">
              <a:buFont typeface="Arial" panose="020B0604020202020204" pitchFamily="34" charset="0"/>
              <a:buChar char="•"/>
            </a:pP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لا تشاركوا الدور الذي حصلتم عليه مع باقي المشاركين </a:t>
            </a:r>
            <a:r>
              <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a:t>
            </a:r>
          </a:p>
        </p:txBody>
      </p:sp>
      <p:sp>
        <p:nvSpPr>
          <p:cNvPr id="7" name="1" descr="{&quot;Key&quot;:&quot;POWER_USER_SHAPE_ICON&quot;,&quot;Value&quot;:&quot;POWER_USER_SHAPE_ICON_STYLE_1&quot;}">
            <a:extLst>
              <a:ext uri="{FF2B5EF4-FFF2-40B4-BE49-F238E27FC236}">
                <a16:creationId xmlns:a16="http://schemas.microsoft.com/office/drawing/2014/main" id="{91DE90C3-40FD-82F0-154C-0AD481908A8D}"/>
              </a:ext>
            </a:extLst>
          </p:cNvPr>
          <p:cNvSpPr>
            <a:spLocks noChangeAspect="1" noChangeArrowheads="1"/>
          </p:cNvSpPr>
          <p:nvPr>
            <p:custDataLst>
              <p:tags r:id="rId1"/>
            </p:custDataLst>
          </p:nvPr>
        </p:nvSpPr>
        <p:spPr bwMode="auto">
          <a:xfrm>
            <a:off x="7492730" y="3251489"/>
            <a:ext cx="1498869" cy="1492774"/>
          </a:xfrm>
          <a:prstGeom prst="ellipse">
            <a:avLst/>
          </a:prstGeom>
          <a:solidFill>
            <a:srgbClr val="E8DED6"/>
          </a:solidFill>
          <a:ln w="0">
            <a:noFill/>
            <a:prstDash val="solid"/>
            <a:round/>
            <a:headEnd/>
            <a:tailEnd/>
          </a:ln>
        </p:spPr>
        <p:txBody>
          <a:bodyPr vert="horz" wrap="square" lIns="0" tIns="0" rIns="0" bIns="0" numCol="1" anchor="ctr" anchorCtr="0" compatLnSpc="1">
            <a:prstTxWarp prst="textNoShape">
              <a:avLst/>
            </a:prstTxWarp>
            <a:noAutofit/>
          </a:bodyPr>
          <a:lstStyle/>
          <a:p>
            <a:pPr algn="ctr" defTabSz="1371600" rtl="1"/>
            <a:r>
              <a:rPr lang="fr-FR" sz="4400" b="1" dirty="0">
                <a:latin typeface="Microsoft Uighur" panose="02000000000000000000" pitchFamily="2" charset="-78"/>
                <a:cs typeface="Microsoft Uighur" panose="02000000000000000000" pitchFamily="2" charset="-78"/>
              </a:rPr>
              <a:t>5 min</a:t>
            </a:r>
          </a:p>
        </p:txBody>
      </p:sp>
      <p:sp>
        <p:nvSpPr>
          <p:cNvPr id="8" name="TextBox 19">
            <a:extLst>
              <a:ext uri="{FF2B5EF4-FFF2-40B4-BE49-F238E27FC236}">
                <a16:creationId xmlns:a16="http://schemas.microsoft.com/office/drawing/2014/main" id="{E5B79F9F-1674-76E8-D490-7368F1B676B8}"/>
              </a:ext>
            </a:extLst>
          </p:cNvPr>
          <p:cNvSpPr txBox="1"/>
          <p:nvPr/>
        </p:nvSpPr>
        <p:spPr>
          <a:xfrm>
            <a:off x="375554" y="5768216"/>
            <a:ext cx="7022051" cy="1569660"/>
          </a:xfrm>
          <a:prstGeom prst="rect">
            <a:avLst/>
          </a:prstGeom>
          <a:noFill/>
          <a:ln>
            <a:noFill/>
          </a:ln>
        </p:spPr>
        <p:txBody>
          <a:bodyPr wrap="square">
            <a:spAutoFit/>
          </a:bodyPr>
          <a:lstStyle/>
          <a:p>
            <a:pPr algn="ctr" defTabSz="1371600" rtl="1">
              <a:spcBef>
                <a:spcPct val="0"/>
              </a:spcBef>
            </a:pPr>
            <a:r>
              <a:rPr lang="ar-MA" sz="3200" b="1" dirty="0">
                <a:solidFill>
                  <a:prstClr val="black">
                    <a:lumMod val="95000"/>
                    <a:lumOff val="5000"/>
                  </a:prstClr>
                </a:solidFill>
                <a:latin typeface="Microsoft Uighur" panose="02000000000000000000" pitchFamily="2" charset="-78"/>
                <a:ea typeface="Calibri" panose="020F0502020204030204" pitchFamily="34" charset="0"/>
                <a:cs typeface="Microsoft Uighur" panose="02000000000000000000" pitchFamily="2" charset="-78"/>
              </a:rPr>
              <a:t>لعب الأدوار </a:t>
            </a:r>
            <a:r>
              <a:rPr lang="fr-FR" sz="3200" b="1" dirty="0">
                <a:solidFill>
                  <a:prstClr val="black"/>
                </a:solidFill>
                <a:latin typeface="Microsoft Uighur" panose="02000000000000000000" pitchFamily="2" charset="-78"/>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تقمص الدور الخاص مع التعريف عن ذاتك والتدخل حسب الموقف المفترض في دورك.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algn="ctr" defTabSz="1371600" rtl="1">
              <a:spcBef>
                <a:spcPct val="0"/>
              </a:spcBef>
            </a:pP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الهدف هو الوصول مع المجموعة إلى اتفاق حول تشخيص المريض.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1" descr="{&quot;Key&quot;:&quot;POWER_USER_SHAPE_ICON&quot;,&quot;Value&quot;:&quot;POWER_USER_SHAPE_ICON_STYLE_1&quot;}">
            <a:extLst>
              <a:ext uri="{FF2B5EF4-FFF2-40B4-BE49-F238E27FC236}">
                <a16:creationId xmlns:a16="http://schemas.microsoft.com/office/drawing/2014/main" id="{93EF7CCF-B3C8-2993-F949-D9EA4699356F}"/>
              </a:ext>
            </a:extLst>
          </p:cNvPr>
          <p:cNvSpPr>
            <a:spLocks noChangeAspect="1" noChangeArrowheads="1"/>
          </p:cNvSpPr>
          <p:nvPr>
            <p:custDataLst>
              <p:tags r:id="rId2"/>
            </p:custDataLst>
          </p:nvPr>
        </p:nvSpPr>
        <p:spPr bwMode="auto">
          <a:xfrm>
            <a:off x="7492731" y="5693854"/>
            <a:ext cx="1498868" cy="1492773"/>
          </a:xfrm>
          <a:prstGeom prst="ellipse">
            <a:avLst/>
          </a:prstGeom>
          <a:solidFill>
            <a:srgbClr val="E8DED6"/>
          </a:solidFill>
          <a:ln w="0">
            <a:noFill/>
            <a:prstDash val="solid"/>
            <a:round/>
            <a:headEnd/>
            <a:tailEnd/>
          </a:ln>
        </p:spPr>
        <p:txBody>
          <a:bodyPr vert="horz" wrap="square" lIns="0" tIns="0" rIns="0" bIns="0" numCol="1" anchor="ctr" anchorCtr="0" compatLnSpc="1">
            <a:prstTxWarp prst="textNoShape">
              <a:avLst/>
            </a:prstTxWarp>
            <a:noAutofit/>
          </a:bodyPr>
          <a:lstStyle/>
          <a:p>
            <a:pPr algn="ctr" defTabSz="1371600" rtl="1"/>
            <a:r>
              <a:rPr lang="fr-FR" sz="3600" b="1" dirty="0">
                <a:latin typeface="Microsoft Uighur" panose="02000000000000000000" pitchFamily="2" charset="-78"/>
                <a:cs typeface="Microsoft Uighur" panose="02000000000000000000" pitchFamily="2" charset="-78"/>
              </a:rPr>
              <a:t>10 min</a:t>
            </a:r>
          </a:p>
        </p:txBody>
      </p:sp>
      <p:sp>
        <p:nvSpPr>
          <p:cNvPr id="10" name="TextBox 22">
            <a:extLst>
              <a:ext uri="{FF2B5EF4-FFF2-40B4-BE49-F238E27FC236}">
                <a16:creationId xmlns:a16="http://schemas.microsoft.com/office/drawing/2014/main" id="{36AF3A0F-5CFC-CFBF-66A5-05EF4524284C}"/>
              </a:ext>
            </a:extLst>
          </p:cNvPr>
          <p:cNvSpPr txBox="1"/>
          <p:nvPr/>
        </p:nvSpPr>
        <p:spPr>
          <a:xfrm>
            <a:off x="388157" y="7764300"/>
            <a:ext cx="7022051" cy="2062103"/>
          </a:xfrm>
          <a:prstGeom prst="rect">
            <a:avLst/>
          </a:prstGeom>
          <a:noFill/>
          <a:ln>
            <a:noFill/>
          </a:ln>
        </p:spPr>
        <p:txBody>
          <a:bodyPr wrap="square">
            <a:spAutoFit/>
          </a:bodyPr>
          <a:lstStyle/>
          <a:p>
            <a:pPr algn="just" defTabSz="1371600" rtl="1"/>
            <a:r>
              <a:rPr lang="ar-MA" sz="3200" b="1" dirty="0">
                <a:solidFill>
                  <a:prstClr val="black">
                    <a:lumMod val="95000"/>
                    <a:lumOff val="5000"/>
                  </a:prstClr>
                </a:solidFill>
                <a:latin typeface="Microsoft Uighur" panose="02000000000000000000" pitchFamily="2" charset="-78"/>
                <a:ea typeface="Calibri" panose="020F0502020204030204" pitchFamily="34" charset="0"/>
                <a:cs typeface="Microsoft Uighur" panose="02000000000000000000" pitchFamily="2" charset="-78"/>
              </a:rPr>
              <a:t>تقاسم وتفكر </a:t>
            </a:r>
            <a:r>
              <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تقاسم التجربة على مستوى المجموعة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marL="428625" indent="-428625" algn="just" defTabSz="1371600" rtl="1">
              <a:buFont typeface="Arial" panose="020B0604020202020204" pitchFamily="34" charset="0"/>
              <a:buChar char="•"/>
            </a:pP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التعبير بكلمة أو عبارة مركزة عن شعور أو فكرة نتجت عن لعب الأدوار.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algn="just" defTabSz="1371600" rtl="1"/>
            <a:endParaRPr lang="fr-FR" sz="3200" b="1" dirty="0">
              <a:solidFill>
                <a:prstClr val="black"/>
              </a:solidFill>
              <a:latin typeface="Microsoft Uighur" panose="02000000000000000000" pitchFamily="2" charset="-78"/>
              <a:cs typeface="Microsoft Uighur" panose="02000000000000000000" pitchFamily="2" charset="-78"/>
            </a:endParaRPr>
          </a:p>
        </p:txBody>
      </p:sp>
      <p:sp>
        <p:nvSpPr>
          <p:cNvPr id="11" name="1" descr="{&quot;Key&quot;:&quot;POWER_USER_SHAPE_ICON&quot;,&quot;Value&quot;:&quot;POWER_USER_SHAPE_ICON_STYLE_1&quot;}">
            <a:extLst>
              <a:ext uri="{FF2B5EF4-FFF2-40B4-BE49-F238E27FC236}">
                <a16:creationId xmlns:a16="http://schemas.microsoft.com/office/drawing/2014/main" id="{1BCA625F-B9DD-0749-AEF4-323FDF47D25F}"/>
              </a:ext>
            </a:extLst>
          </p:cNvPr>
          <p:cNvSpPr>
            <a:spLocks noChangeAspect="1" noChangeArrowheads="1"/>
          </p:cNvSpPr>
          <p:nvPr>
            <p:custDataLst>
              <p:tags r:id="rId3"/>
            </p:custDataLst>
          </p:nvPr>
        </p:nvSpPr>
        <p:spPr bwMode="auto">
          <a:xfrm>
            <a:off x="7492731" y="7528140"/>
            <a:ext cx="1498868" cy="1492773"/>
          </a:xfrm>
          <a:prstGeom prst="ellipse">
            <a:avLst/>
          </a:prstGeom>
          <a:solidFill>
            <a:srgbClr val="E8DED6"/>
          </a:solidFill>
          <a:ln w="0">
            <a:noFill/>
            <a:prstDash val="solid"/>
            <a:round/>
            <a:headEnd/>
            <a:tailEnd/>
          </a:ln>
        </p:spPr>
        <p:txBody>
          <a:bodyPr vert="horz" wrap="square" lIns="0" tIns="0" rIns="0" bIns="0" numCol="1" anchor="ctr" anchorCtr="0" compatLnSpc="1">
            <a:prstTxWarp prst="textNoShape">
              <a:avLst/>
            </a:prstTxWarp>
            <a:noAutofit/>
          </a:bodyPr>
          <a:lstStyle/>
          <a:p>
            <a:pPr algn="ctr" defTabSz="1371600" rtl="1"/>
            <a:r>
              <a:rPr lang="fr-FR" sz="4400" b="1" dirty="0">
                <a:latin typeface="Microsoft Uighur" panose="02000000000000000000" pitchFamily="2" charset="-78"/>
                <a:cs typeface="Microsoft Uighur" panose="02000000000000000000" pitchFamily="2" charset="-78"/>
              </a:rPr>
              <a:t>5 min</a:t>
            </a:r>
          </a:p>
        </p:txBody>
      </p:sp>
      <p:sp>
        <p:nvSpPr>
          <p:cNvPr id="12" name="Rectangle 11">
            <a:extLst>
              <a:ext uri="{FF2B5EF4-FFF2-40B4-BE49-F238E27FC236}">
                <a16:creationId xmlns:a16="http://schemas.microsoft.com/office/drawing/2014/main" id="{D18842F1-7916-39F9-A0DB-ABBE9E79222E}"/>
              </a:ext>
            </a:extLst>
          </p:cNvPr>
          <p:cNvSpPr/>
          <p:nvPr/>
        </p:nvSpPr>
        <p:spPr>
          <a:xfrm>
            <a:off x="16305860" y="694154"/>
            <a:ext cx="1265751" cy="477024"/>
          </a:xfrm>
          <a:prstGeom prst="rect">
            <a:avLst/>
          </a:prstGeom>
          <a:solidFill>
            <a:schemeClr val="accent6">
              <a:lumMod val="20000"/>
              <a:lumOff val="80000"/>
            </a:schemeClr>
          </a:solidFill>
          <a:ln w="19050">
            <a:solidFill>
              <a:schemeClr val="accent2"/>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54000" tIns="54000" rIns="54000" bIns="54000" rtlCol="0" anchor="ctr"/>
          <a:lstStyle/>
          <a:p>
            <a:pPr algn="ctr" defTabSz="1371600">
              <a:defRPr/>
            </a:pPr>
            <a:r>
              <a:rPr lang="fr-FR" sz="2800" b="1" dirty="0">
                <a:solidFill>
                  <a:srgbClr val="003C71"/>
                </a:solidFill>
                <a:latin typeface="Microsoft Uighur" panose="02000000000000000000" pitchFamily="2" charset="-78"/>
                <a:cs typeface="Microsoft Uighur" panose="02000000000000000000" pitchFamily="2" charset="-78"/>
              </a:rPr>
              <a:t>20 min</a:t>
            </a:r>
          </a:p>
        </p:txBody>
      </p:sp>
      <p:grpSp>
        <p:nvGrpSpPr>
          <p:cNvPr id="13" name="Clock2" descr="{&quot;Key&quot;:&quot;POWER_USER_SHAPE_ICON&quot;,&quot;Value&quot;:&quot;POWER_USER_SHAPE_ICON_STYLE_1&quot;}">
            <a:extLst>
              <a:ext uri="{FF2B5EF4-FFF2-40B4-BE49-F238E27FC236}">
                <a16:creationId xmlns:a16="http://schemas.microsoft.com/office/drawing/2014/main" id="{614F2FC1-1212-52E3-006F-F8091595A134}"/>
              </a:ext>
            </a:extLst>
          </p:cNvPr>
          <p:cNvGrpSpPr>
            <a:grpSpLocks noChangeAspect="1"/>
          </p:cNvGrpSpPr>
          <p:nvPr>
            <p:custDataLst>
              <p:tags r:id="rId4"/>
            </p:custDataLst>
          </p:nvPr>
        </p:nvGrpSpPr>
        <p:grpSpPr bwMode="auto">
          <a:xfrm>
            <a:off x="15076686" y="496536"/>
            <a:ext cx="835517" cy="838196"/>
            <a:chOff x="86" y="86"/>
            <a:chExt cx="312" cy="313"/>
          </a:xfrm>
          <a:solidFill>
            <a:schemeClr val="accent1"/>
          </a:solidFill>
        </p:grpSpPr>
        <p:sp>
          <p:nvSpPr>
            <p:cNvPr id="14" name="Clock3">
              <a:extLst>
                <a:ext uri="{FF2B5EF4-FFF2-40B4-BE49-F238E27FC236}">
                  <a16:creationId xmlns:a16="http://schemas.microsoft.com/office/drawing/2014/main" id="{77654BBF-9294-2A8C-5C44-14399B06DC12}"/>
                </a:ext>
              </a:extLst>
            </p:cNvPr>
            <p:cNvSpPr>
              <a:spLocks noEditPoints="1"/>
            </p:cNvSpPr>
            <p:nvPr>
              <p:custDataLst>
                <p:tags r:id="rId5"/>
              </p:custDataLst>
            </p:nvPr>
          </p:nvSpPr>
          <p:spPr bwMode="auto">
            <a:xfrm>
              <a:off x="86" y="86"/>
              <a:ext cx="312" cy="313"/>
            </a:xfrm>
            <a:custGeom>
              <a:avLst/>
              <a:gdLst>
                <a:gd name="T0" fmla="*/ 200 w 400"/>
                <a:gd name="T1" fmla="*/ 50 h 400"/>
                <a:gd name="T2" fmla="*/ 350 w 400"/>
                <a:gd name="T3" fmla="*/ 200 h 400"/>
                <a:gd name="T4" fmla="*/ 200 w 400"/>
                <a:gd name="T5" fmla="*/ 350 h 400"/>
                <a:gd name="T6" fmla="*/ 50 w 400"/>
                <a:gd name="T7" fmla="*/ 200 h 400"/>
                <a:gd name="T8" fmla="*/ 200 w 400"/>
                <a:gd name="T9" fmla="*/ 50 h 400"/>
                <a:gd name="T10" fmla="*/ 200 w 400"/>
                <a:gd name="T11" fmla="*/ 0 h 400"/>
                <a:gd name="T12" fmla="*/ 0 w 400"/>
                <a:gd name="T13" fmla="*/ 200 h 400"/>
                <a:gd name="T14" fmla="*/ 200 w 400"/>
                <a:gd name="T15" fmla="*/ 400 h 400"/>
                <a:gd name="T16" fmla="*/ 400 w 400"/>
                <a:gd name="T17" fmla="*/ 200 h 400"/>
                <a:gd name="T18" fmla="*/ 200 w 400"/>
                <a:gd name="T19"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0" h="400">
                  <a:moveTo>
                    <a:pt x="200" y="50"/>
                  </a:moveTo>
                  <a:cubicBezTo>
                    <a:pt x="283" y="50"/>
                    <a:pt x="350" y="117"/>
                    <a:pt x="350" y="200"/>
                  </a:cubicBezTo>
                  <a:cubicBezTo>
                    <a:pt x="350" y="283"/>
                    <a:pt x="283" y="350"/>
                    <a:pt x="200" y="350"/>
                  </a:cubicBezTo>
                  <a:cubicBezTo>
                    <a:pt x="117" y="350"/>
                    <a:pt x="50" y="283"/>
                    <a:pt x="50" y="200"/>
                  </a:cubicBezTo>
                  <a:cubicBezTo>
                    <a:pt x="50" y="117"/>
                    <a:pt x="117" y="50"/>
                    <a:pt x="200" y="50"/>
                  </a:cubicBezTo>
                  <a:close/>
                  <a:moveTo>
                    <a:pt x="200" y="0"/>
                  </a:moveTo>
                  <a:cubicBezTo>
                    <a:pt x="90" y="0"/>
                    <a:pt x="0" y="90"/>
                    <a:pt x="0" y="200"/>
                  </a:cubicBezTo>
                  <a:cubicBezTo>
                    <a:pt x="0" y="310"/>
                    <a:pt x="90" y="400"/>
                    <a:pt x="200" y="400"/>
                  </a:cubicBezTo>
                  <a:cubicBezTo>
                    <a:pt x="310" y="400"/>
                    <a:pt x="400" y="310"/>
                    <a:pt x="400" y="200"/>
                  </a:cubicBezTo>
                  <a:cubicBezTo>
                    <a:pt x="400" y="90"/>
                    <a:pt x="310" y="0"/>
                    <a:pt x="200" y="0"/>
                  </a:cubicBezTo>
                  <a:close/>
                </a:path>
              </a:pathLst>
            </a:cu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sp>
          <p:nvSpPr>
            <p:cNvPr id="15" name="Clock3">
              <a:extLst>
                <a:ext uri="{FF2B5EF4-FFF2-40B4-BE49-F238E27FC236}">
                  <a16:creationId xmlns:a16="http://schemas.microsoft.com/office/drawing/2014/main" id="{79996CA1-B321-3B71-B9E2-3EED15782D38}"/>
                </a:ext>
              </a:extLst>
            </p:cNvPr>
            <p:cNvSpPr>
              <a:spLocks/>
            </p:cNvSpPr>
            <p:nvPr>
              <p:custDataLst>
                <p:tags r:id="rId6"/>
              </p:custDataLst>
            </p:nvPr>
          </p:nvSpPr>
          <p:spPr bwMode="auto">
            <a:xfrm>
              <a:off x="227" y="189"/>
              <a:ext cx="96" cy="109"/>
            </a:xfrm>
            <a:custGeom>
              <a:avLst/>
              <a:gdLst>
                <a:gd name="T0" fmla="*/ 102 w 123"/>
                <a:gd name="T1" fmla="*/ 140 h 140"/>
                <a:gd name="T2" fmla="*/ 92 w 123"/>
                <a:gd name="T3" fmla="*/ 138 h 140"/>
                <a:gd name="T4" fmla="*/ 0 w 123"/>
                <a:gd name="T5" fmla="*/ 80 h 140"/>
                <a:gd name="T6" fmla="*/ 0 w 123"/>
                <a:gd name="T7" fmla="*/ 19 h 140"/>
                <a:gd name="T8" fmla="*/ 19 w 123"/>
                <a:gd name="T9" fmla="*/ 0 h 140"/>
                <a:gd name="T10" fmla="*/ 38 w 123"/>
                <a:gd name="T11" fmla="*/ 19 h 140"/>
                <a:gd name="T12" fmla="*/ 38 w 123"/>
                <a:gd name="T13" fmla="*/ 59 h 140"/>
                <a:gd name="T14" fmla="*/ 112 w 123"/>
                <a:gd name="T15" fmla="*/ 105 h 140"/>
                <a:gd name="T16" fmla="*/ 118 w 123"/>
                <a:gd name="T17" fmla="*/ 132 h 140"/>
                <a:gd name="T18" fmla="*/ 102 w 123"/>
                <a:gd name="T19" fmla="*/ 14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40">
                  <a:moveTo>
                    <a:pt x="102" y="140"/>
                  </a:moveTo>
                  <a:cubicBezTo>
                    <a:pt x="98" y="140"/>
                    <a:pt x="94" y="139"/>
                    <a:pt x="92" y="138"/>
                  </a:cubicBezTo>
                  <a:lnTo>
                    <a:pt x="0" y="80"/>
                  </a:lnTo>
                  <a:lnTo>
                    <a:pt x="0" y="19"/>
                  </a:lnTo>
                  <a:cubicBezTo>
                    <a:pt x="0" y="9"/>
                    <a:pt x="9" y="0"/>
                    <a:pt x="19" y="0"/>
                  </a:cubicBezTo>
                  <a:cubicBezTo>
                    <a:pt x="29" y="0"/>
                    <a:pt x="38" y="9"/>
                    <a:pt x="38" y="19"/>
                  </a:cubicBezTo>
                  <a:lnTo>
                    <a:pt x="38" y="59"/>
                  </a:lnTo>
                  <a:lnTo>
                    <a:pt x="112" y="105"/>
                  </a:lnTo>
                  <a:cubicBezTo>
                    <a:pt x="120" y="110"/>
                    <a:pt x="123" y="123"/>
                    <a:pt x="118" y="132"/>
                  </a:cubicBezTo>
                  <a:cubicBezTo>
                    <a:pt x="114" y="137"/>
                    <a:pt x="108" y="140"/>
                    <a:pt x="102" y="140"/>
                  </a:cubicBezTo>
                  <a:close/>
                </a:path>
              </a:pathLst>
            </a:cu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sp>
          <p:nvSpPr>
            <p:cNvPr id="16" name="Clock3">
              <a:extLst>
                <a:ext uri="{FF2B5EF4-FFF2-40B4-BE49-F238E27FC236}">
                  <a16:creationId xmlns:a16="http://schemas.microsoft.com/office/drawing/2014/main" id="{8CA37942-3B46-422A-3D76-C892D42C8FAD}"/>
                </a:ext>
              </a:extLst>
            </p:cNvPr>
            <p:cNvSpPr>
              <a:spLocks noChangeArrowheads="1"/>
            </p:cNvSpPr>
            <p:nvPr>
              <p:custDataLst>
                <p:tags r:id="rId7"/>
              </p:custDataLst>
            </p:nvPr>
          </p:nvSpPr>
          <p:spPr bwMode="auto">
            <a:xfrm>
              <a:off x="233" y="135"/>
              <a:ext cx="19" cy="20"/>
            </a:xfrm>
            <a:prstGeom prst="ellipse">
              <a:avLst/>
            </a:pr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sp>
          <p:nvSpPr>
            <p:cNvPr id="17" name="Clock3">
              <a:extLst>
                <a:ext uri="{FF2B5EF4-FFF2-40B4-BE49-F238E27FC236}">
                  <a16:creationId xmlns:a16="http://schemas.microsoft.com/office/drawing/2014/main" id="{35FE7696-A034-3693-C567-650BAE0FAA4A}"/>
                </a:ext>
              </a:extLst>
            </p:cNvPr>
            <p:cNvSpPr>
              <a:spLocks noChangeArrowheads="1"/>
            </p:cNvSpPr>
            <p:nvPr>
              <p:custDataLst>
                <p:tags r:id="rId8"/>
              </p:custDataLst>
            </p:nvPr>
          </p:nvSpPr>
          <p:spPr bwMode="auto">
            <a:xfrm>
              <a:off x="135" y="233"/>
              <a:ext cx="20" cy="20"/>
            </a:xfrm>
            <a:prstGeom prst="ellipse">
              <a:avLst/>
            </a:pr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sp>
          <p:nvSpPr>
            <p:cNvPr id="18" name="Clock3">
              <a:extLst>
                <a:ext uri="{FF2B5EF4-FFF2-40B4-BE49-F238E27FC236}">
                  <a16:creationId xmlns:a16="http://schemas.microsoft.com/office/drawing/2014/main" id="{9E8A6573-552C-C914-9724-A2FB5DB5D903}"/>
                </a:ext>
              </a:extLst>
            </p:cNvPr>
            <p:cNvSpPr>
              <a:spLocks noChangeArrowheads="1"/>
            </p:cNvSpPr>
            <p:nvPr>
              <p:custDataLst>
                <p:tags r:id="rId9"/>
              </p:custDataLst>
            </p:nvPr>
          </p:nvSpPr>
          <p:spPr bwMode="auto">
            <a:xfrm>
              <a:off x="233" y="331"/>
              <a:ext cx="19" cy="20"/>
            </a:xfrm>
            <a:prstGeom prst="ellipse">
              <a:avLst/>
            </a:pr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sp>
          <p:nvSpPr>
            <p:cNvPr id="19" name="Clock3">
              <a:extLst>
                <a:ext uri="{FF2B5EF4-FFF2-40B4-BE49-F238E27FC236}">
                  <a16:creationId xmlns:a16="http://schemas.microsoft.com/office/drawing/2014/main" id="{779B2E3C-1CAE-D5DD-A38B-F04F8867ECB6}"/>
                </a:ext>
              </a:extLst>
            </p:cNvPr>
            <p:cNvSpPr>
              <a:spLocks noChangeArrowheads="1"/>
            </p:cNvSpPr>
            <p:nvPr>
              <p:custDataLst>
                <p:tags r:id="rId10"/>
              </p:custDataLst>
            </p:nvPr>
          </p:nvSpPr>
          <p:spPr bwMode="auto">
            <a:xfrm>
              <a:off x="330" y="233"/>
              <a:ext cx="20" cy="20"/>
            </a:xfrm>
            <a:prstGeom prst="ellipse">
              <a:avLst/>
            </a:prstGeom>
            <a:grpFill/>
            <a:ln w="0">
              <a:noFill/>
              <a:prstDash val="solid"/>
              <a:round/>
              <a:headEnd/>
              <a:tailEnd/>
            </a:ln>
          </p:spPr>
          <p:txBody>
            <a:bodyPr vert="horz" wrap="square" lIns="137160" tIns="68580" rIns="137160" bIns="68580" numCol="1" anchor="t" anchorCtr="0" compatLnSpc="1">
              <a:prstTxWarp prst="textNoShape">
                <a:avLst/>
              </a:prstTxWarp>
            </a:bodyPr>
            <a:lstStyle/>
            <a:p>
              <a:pPr defTabSz="1371600"/>
              <a:endParaRPr lang="en-US" sz="3200" b="1">
                <a:solidFill>
                  <a:prstClr val="black"/>
                </a:solidFill>
                <a:latin typeface="Microsoft Uighur" panose="02000000000000000000" pitchFamily="2" charset="-78"/>
                <a:cs typeface="Microsoft Uighur" panose="02000000000000000000" pitchFamily="2" charset="-78"/>
              </a:endParaRPr>
            </a:p>
          </p:txBody>
        </p:sp>
      </p:grpSp>
      <p:cxnSp>
        <p:nvCxnSpPr>
          <p:cNvPr id="20" name="Straight Connector 2">
            <a:extLst>
              <a:ext uri="{FF2B5EF4-FFF2-40B4-BE49-F238E27FC236}">
                <a16:creationId xmlns:a16="http://schemas.microsoft.com/office/drawing/2014/main" id="{A6E523B2-508C-321B-9CF0-9E7EF5DF303F}"/>
              </a:ext>
            </a:extLst>
          </p:cNvPr>
          <p:cNvCxnSpPr>
            <a:cxnSpLocks/>
          </p:cNvCxnSpPr>
          <p:nvPr/>
        </p:nvCxnSpPr>
        <p:spPr>
          <a:xfrm>
            <a:off x="320390" y="7499000"/>
            <a:ext cx="8154000" cy="0"/>
          </a:xfrm>
          <a:prstGeom prst="line">
            <a:avLst/>
          </a:prstGeom>
          <a:ln w="6350">
            <a:solidFill>
              <a:schemeClr val="accent1">
                <a:lumMod val="50000"/>
              </a:schemeClr>
            </a:solidFill>
            <a:prstDash val="dash"/>
          </a:ln>
          <a:effectLst/>
        </p:spPr>
        <p:style>
          <a:lnRef idx="2">
            <a:schemeClr val="accent1"/>
          </a:lnRef>
          <a:fillRef idx="0">
            <a:schemeClr val="accent1"/>
          </a:fillRef>
          <a:effectRef idx="1">
            <a:schemeClr val="accent1"/>
          </a:effectRef>
          <a:fontRef idx="minor">
            <a:schemeClr val="tx1"/>
          </a:fontRef>
        </p:style>
      </p:cxnSp>
      <p:sp>
        <p:nvSpPr>
          <p:cNvPr id="21" name="Rectangle 20">
            <a:extLst>
              <a:ext uri="{FF2B5EF4-FFF2-40B4-BE49-F238E27FC236}">
                <a16:creationId xmlns:a16="http://schemas.microsoft.com/office/drawing/2014/main" id="{131CFCAB-272F-60A5-4C6C-5181F3BF9400}"/>
              </a:ext>
            </a:extLst>
          </p:cNvPr>
          <p:cNvSpPr/>
          <p:nvPr/>
        </p:nvSpPr>
        <p:spPr>
          <a:xfrm>
            <a:off x="10180462" y="1760783"/>
            <a:ext cx="7584644" cy="1154490"/>
          </a:xfrm>
          <a:prstGeom prst="rect">
            <a:avLst/>
          </a:prstGeom>
          <a:solidFill>
            <a:srgbClr val="C1B9B3"/>
          </a:solidFill>
          <a:ln>
            <a:solidFill>
              <a:schemeClr val="bg1">
                <a:lumMod val="9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137160" tIns="137160" rIns="137160" bIns="137160" rtlCol="0" anchor="ctr"/>
          <a:lstStyle/>
          <a:p>
            <a:pPr algn="ctr" defTabSz="1371600">
              <a:lnSpc>
                <a:spcPct val="115000"/>
              </a:lnSpc>
              <a:spcAft>
                <a:spcPts val="1200"/>
              </a:spcAft>
            </a:pP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الوضعية</a:t>
            </a:r>
            <a:r>
              <a:rPr lang="ar-MA" sz="4400" b="1" kern="100" dirty="0">
                <a:solidFill>
                  <a:prstClr val="white"/>
                </a:solidFill>
                <a:latin typeface="Microsoft Uighur" panose="02000000000000000000" pitchFamily="2" charset="-78"/>
                <a:ea typeface="Aptos" panose="020B0004020202020204" pitchFamily="34" charset="0"/>
                <a:cs typeface="Microsoft Uighur" panose="02000000000000000000" pitchFamily="2" charset="-78"/>
              </a:rPr>
              <a:t> </a:t>
            </a:r>
            <a:endParaRPr lang="en-US" sz="3200" b="1" kern="100" dirty="0">
              <a:solidFill>
                <a:prstClr val="white"/>
              </a:solidFill>
              <a:latin typeface="Microsoft Uighur" panose="02000000000000000000" pitchFamily="2" charset="-78"/>
              <a:ea typeface="Aptos" panose="020B0004020202020204" pitchFamily="34" charset="0"/>
              <a:cs typeface="Microsoft Uighur" panose="02000000000000000000" pitchFamily="2" charset="-78"/>
            </a:endParaRPr>
          </a:p>
        </p:txBody>
      </p:sp>
      <p:pic>
        <p:nvPicPr>
          <p:cNvPr id="22" name="Picture 8">
            <a:extLst>
              <a:ext uri="{FF2B5EF4-FFF2-40B4-BE49-F238E27FC236}">
                <a16:creationId xmlns:a16="http://schemas.microsoft.com/office/drawing/2014/main" id="{B2317C06-6389-0C76-BCD6-6CA0CBE0B265}"/>
              </a:ext>
            </a:extLst>
          </p:cNvPr>
          <p:cNvPicPr>
            <a:picLocks noChangeAspect="1"/>
          </p:cNvPicPr>
          <p:nvPr/>
        </p:nvPicPr>
        <p:blipFill>
          <a:blip r:embed="rId12"/>
          <a:stretch>
            <a:fillRect/>
          </a:stretch>
        </p:blipFill>
        <p:spPr>
          <a:xfrm>
            <a:off x="11585120" y="4484540"/>
            <a:ext cx="5117096" cy="4989381"/>
          </a:xfrm>
          <a:prstGeom prst="rect">
            <a:avLst/>
          </a:prstGeom>
        </p:spPr>
      </p:pic>
      <p:sp>
        <p:nvSpPr>
          <p:cNvPr id="23" name="TextBox 9">
            <a:extLst>
              <a:ext uri="{FF2B5EF4-FFF2-40B4-BE49-F238E27FC236}">
                <a16:creationId xmlns:a16="http://schemas.microsoft.com/office/drawing/2014/main" id="{4D03D93D-3A50-9144-B35C-EF05AB12090E}"/>
              </a:ext>
            </a:extLst>
          </p:cNvPr>
          <p:cNvSpPr txBox="1"/>
          <p:nvPr/>
        </p:nvSpPr>
        <p:spPr>
          <a:xfrm>
            <a:off x="10890401" y="2462969"/>
            <a:ext cx="6246564" cy="1717686"/>
          </a:xfrm>
          <a:prstGeom prst="rect">
            <a:avLst/>
          </a:prstGeom>
          <a:noFill/>
          <a:ln>
            <a:noFill/>
          </a:ln>
        </p:spPr>
        <p:txBody>
          <a:bodyPr wrap="square" lIns="54000" tIns="54000" rIns="54000" bIns="54000" rtlCol="0">
            <a:noAutofit/>
          </a:bodyPr>
          <a:lstStyle/>
          <a:p>
            <a:pPr algn="ctr" defTabSz="1371600" rtl="1">
              <a:spcBef>
                <a:spcPct val="0"/>
              </a:spcBef>
            </a:pP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المجموعة</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التقت</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صدفة</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في</a:t>
            </a:r>
            <a:r>
              <a:rPr lang="ar-MA" sz="88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 </a:t>
            </a:r>
            <a:r>
              <a:rPr lang="ar-MA"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غرفة الانتظار لمستعجلات مصحة </a:t>
            </a:r>
            <a:endParaRPr lang="fr-FR" sz="32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spTree>
    <p:extLst>
      <p:ext uri="{BB962C8B-B14F-4D97-AF65-F5344CB8AC3E}">
        <p14:creationId xmlns:p14="http://schemas.microsoft.com/office/powerpoint/2010/main" val="13351686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330F9-F14E-EA24-468D-1D5706CD33E5}"/>
            </a:ext>
          </a:extLst>
        </p:cNvPr>
        <p:cNvGrpSpPr/>
        <p:nvPr/>
      </p:nvGrpSpPr>
      <p:grpSpPr>
        <a:xfrm>
          <a:off x="0" y="0"/>
          <a:ext cx="0" cy="0"/>
          <a:chOff x="0" y="0"/>
          <a:chExt cx="0" cy="0"/>
        </a:xfrm>
      </p:grpSpPr>
      <p:sp>
        <p:nvSpPr>
          <p:cNvPr id="5" name="Freeform 30">
            <a:extLst>
              <a:ext uri="{FF2B5EF4-FFF2-40B4-BE49-F238E27FC236}">
                <a16:creationId xmlns:a16="http://schemas.microsoft.com/office/drawing/2014/main" id="{30D86891-735D-CEDF-3A5A-F582F247C596}"/>
              </a:ext>
            </a:extLst>
          </p:cNvPr>
          <p:cNvSpPr/>
          <p:nvPr/>
        </p:nvSpPr>
        <p:spPr>
          <a:xfrm>
            <a:off x="1223262" y="3676450"/>
            <a:ext cx="15769614" cy="4896050"/>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graphicFrame>
        <p:nvGraphicFramePr>
          <p:cNvPr id="7" name="think-cell data - do not delete" hidden="1">
            <a:extLst>
              <a:ext uri="{FF2B5EF4-FFF2-40B4-BE49-F238E27FC236}">
                <a16:creationId xmlns:a16="http://schemas.microsoft.com/office/drawing/2014/main" id="{AA42EB52-D1AD-F507-F859-8C1216DE1912}"/>
              </a:ext>
            </a:extLst>
          </p:cNvPr>
          <p:cNvGraphicFramePr>
            <a:graphicFrameLocks noChangeAspect="1"/>
          </p:cNvGraphicFramePr>
          <p:nvPr>
            <p:custDataLst>
              <p:tags r:id="rId1"/>
            </p:custDataLst>
          </p:nvPr>
        </p:nvGraphicFramePr>
        <p:xfrm>
          <a:off x="2382" y="2382"/>
          <a:ext cx="2382" cy="2382"/>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AA42EB52-D1AD-F507-F859-8C1216DE1912}"/>
                          </a:ext>
                        </a:extLst>
                      </p:cNvPr>
                      <p:cNvPicPr/>
                      <p:nvPr/>
                    </p:nvPicPr>
                    <p:blipFill>
                      <a:blip r:embed="rId5"/>
                      <a:stretch>
                        <a:fillRect/>
                      </a:stretch>
                    </p:blipFill>
                    <p:spPr>
                      <a:xfrm>
                        <a:off x="2382" y="2382"/>
                        <a:ext cx="2382" cy="2382"/>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C38A9D34-819D-5665-6446-26BF8DB3A0A8}"/>
              </a:ext>
            </a:extLst>
          </p:cNvPr>
          <p:cNvSpPr>
            <a:spLocks noGrp="1"/>
          </p:cNvSpPr>
          <p:nvPr>
            <p:ph type="sldNum" sz="quarter" idx="4294967295"/>
          </p:nvPr>
        </p:nvSpPr>
        <p:spPr>
          <a:xfrm>
            <a:off x="17478375" y="9534526"/>
            <a:ext cx="809625" cy="547688"/>
          </a:xfrm>
        </p:spPr>
        <p:txBody>
          <a:bodyPr/>
          <a:lstStyle/>
          <a:p>
            <a:pPr defTabSz="1371600">
              <a:defRPr/>
            </a:pPr>
            <a:fld id="{1E7C7488-880A-664D-9DEB-69C9F2F4B68C}" type="slidenum">
              <a:rPr lang="fr-FR" sz="1350">
                <a:solidFill>
                  <a:prstClr val="black"/>
                </a:solidFill>
                <a:latin typeface="Calibri" panose="020F0502020204030204"/>
              </a:rPr>
              <a:pPr defTabSz="1371600">
                <a:defRPr/>
              </a:pPr>
              <a:t>78</a:t>
            </a:fld>
            <a:endParaRPr lang="fr-FR" sz="1350">
              <a:solidFill>
                <a:prstClr val="black"/>
              </a:solidFill>
              <a:latin typeface="Calibri" panose="020F0502020204030204"/>
            </a:endParaRPr>
          </a:p>
        </p:txBody>
      </p:sp>
      <p:sp>
        <p:nvSpPr>
          <p:cNvPr id="9" name="TextBox 8">
            <a:extLst>
              <a:ext uri="{FF2B5EF4-FFF2-40B4-BE49-F238E27FC236}">
                <a16:creationId xmlns:a16="http://schemas.microsoft.com/office/drawing/2014/main" id="{FCE0C460-D862-036C-1599-D6B51CE07277}"/>
              </a:ext>
            </a:extLst>
          </p:cNvPr>
          <p:cNvSpPr txBox="1"/>
          <p:nvPr/>
        </p:nvSpPr>
        <p:spPr>
          <a:xfrm>
            <a:off x="762000" y="3924300"/>
            <a:ext cx="15385056" cy="3978012"/>
          </a:xfrm>
          <a:prstGeom prst="rect">
            <a:avLst/>
          </a:prstGeom>
          <a:noFill/>
          <a:ln>
            <a:noFill/>
          </a:ln>
        </p:spPr>
        <p:txBody>
          <a:bodyPr wrap="square">
            <a:spAutoFit/>
          </a:bodyPr>
          <a:lstStyle/>
          <a:p>
            <a:pPr algn="just" defTabSz="1371600" rtl="1"/>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الاطلاع على الدور الخاص بكل مشارك</a:t>
            </a:r>
            <a:r>
              <a:rPr lang="fr-FR"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a:t>
            </a:r>
          </a:p>
          <a:p>
            <a:pPr marL="428625" indent="-428625" algn="just" defTabSz="1371600" rtl="1">
              <a:lnSpc>
                <a:spcPct val="150000"/>
              </a:lnSpc>
              <a:buFont typeface="Arial" panose="020B0604020202020204" pitchFamily="34" charset="0"/>
              <a:buChar cha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المرجو الاطلاع على دوركم وتحديد العناصر الأساسية المميزة لدوركم. </a:t>
            </a:r>
            <a:endParaRPr lang="fr-FR"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marL="428625" indent="-428625" algn="just" defTabSz="1371600" rtl="1">
              <a:lnSpc>
                <a:spcPct val="150000"/>
              </a:lnSpc>
              <a:buFont typeface="Arial" panose="020B0604020202020204" pitchFamily="34" charset="0"/>
              <a:buChar cha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لا تشاركوا الدور الذي حصلتم عليه مع باقي المشاركين </a:t>
            </a:r>
          </a:p>
          <a:p>
            <a:pPr marL="428625" indent="-428625" algn="just" defTabSz="1371600" rtl="1">
              <a:lnSpc>
                <a:spcPct val="150000"/>
              </a:lnSpc>
              <a:buFont typeface="Arial" panose="020B0604020202020204" pitchFamily="34" charset="0"/>
              <a:buChar cha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قبل البدء في لعب الأدوار خذوا دقيقة : أغمضوا عينيكم وحاولوا تقمص الشخصية التي ستلعبونها.</a:t>
            </a:r>
            <a:endParaRPr lang="fr-FR"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 name="Group 1">
            <a:extLst>
              <a:ext uri="{FF2B5EF4-FFF2-40B4-BE49-F238E27FC236}">
                <a16:creationId xmlns:a16="http://schemas.microsoft.com/office/drawing/2014/main" id="{DA396A43-DB79-5F1D-300D-AB36343FA13A}"/>
              </a:ext>
            </a:extLst>
          </p:cNvPr>
          <p:cNvGrpSpPr/>
          <p:nvPr/>
        </p:nvGrpSpPr>
        <p:grpSpPr>
          <a:xfrm>
            <a:off x="381000" y="12700"/>
            <a:ext cx="3581400" cy="3389257"/>
            <a:chOff x="3994546" y="-1104830"/>
            <a:chExt cx="4779170" cy="4779170"/>
          </a:xfrm>
        </p:grpSpPr>
        <p:pic>
          <p:nvPicPr>
            <p:cNvPr id="3" name="Graphic 2" descr="Alarm clock with solid fill">
              <a:extLst>
                <a:ext uri="{FF2B5EF4-FFF2-40B4-BE49-F238E27FC236}">
                  <a16:creationId xmlns:a16="http://schemas.microsoft.com/office/drawing/2014/main" id="{8D044724-B318-067E-798E-B21A675D80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4546" y="-1104830"/>
              <a:ext cx="4779170" cy="4779170"/>
            </a:xfrm>
            <a:prstGeom prst="rect">
              <a:avLst/>
            </a:prstGeom>
          </p:spPr>
        </p:pic>
        <p:sp>
          <p:nvSpPr>
            <p:cNvPr id="6" name="Oval 5">
              <a:extLst>
                <a:ext uri="{FF2B5EF4-FFF2-40B4-BE49-F238E27FC236}">
                  <a16:creationId xmlns:a16="http://schemas.microsoft.com/office/drawing/2014/main" id="{126DF5C1-6E1D-3E02-5C45-07855B8043FA}"/>
                </a:ext>
              </a:extLst>
            </p:cNvPr>
            <p:cNvSpPr/>
            <p:nvPr/>
          </p:nvSpPr>
          <p:spPr>
            <a:xfrm>
              <a:off x="5118496" y="232097"/>
              <a:ext cx="2531269" cy="2492378"/>
            </a:xfrm>
            <a:prstGeom prst="ellipse">
              <a:avLst/>
            </a:prstGeom>
            <a:solidFill>
              <a:schemeClr val="accent5">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54000" tIns="54000" rIns="54000" bIns="54000" rtlCol="0" anchor="ctr"/>
            <a:lstStyle/>
            <a:p>
              <a:pPr algn="ctr" defTabSz="1371600">
                <a:defRPr/>
              </a:pPr>
              <a:r>
                <a:rPr lang="en-US" sz="4800" b="1" dirty="0">
                  <a:solidFill>
                    <a:prstClr val="black"/>
                  </a:solidFill>
                  <a:latin typeface="Microsoft Uighur" panose="02000000000000000000" pitchFamily="2" charset="-78"/>
                  <a:cs typeface="Microsoft Uighur" panose="02000000000000000000" pitchFamily="2" charset="-78"/>
                </a:rPr>
                <a:t>5  min</a:t>
              </a:r>
            </a:p>
          </p:txBody>
        </p:sp>
      </p:grpSp>
    </p:spTree>
    <p:extLst>
      <p:ext uri="{BB962C8B-B14F-4D97-AF65-F5344CB8AC3E}">
        <p14:creationId xmlns:p14="http://schemas.microsoft.com/office/powerpoint/2010/main" val="34069461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FA710-8EB2-8413-DF9D-40FDA7155639}"/>
            </a:ext>
          </a:extLst>
        </p:cNvPr>
        <p:cNvGrpSpPr/>
        <p:nvPr/>
      </p:nvGrpSpPr>
      <p:grpSpPr>
        <a:xfrm>
          <a:off x="0" y="0"/>
          <a:ext cx="0" cy="0"/>
          <a:chOff x="0" y="0"/>
          <a:chExt cx="0" cy="0"/>
        </a:xfrm>
      </p:grpSpPr>
      <p:sp>
        <p:nvSpPr>
          <p:cNvPr id="5" name="Freeform 30">
            <a:extLst>
              <a:ext uri="{FF2B5EF4-FFF2-40B4-BE49-F238E27FC236}">
                <a16:creationId xmlns:a16="http://schemas.microsoft.com/office/drawing/2014/main" id="{5C6A0C48-F973-34BB-059D-E9EAD2BE0134}"/>
              </a:ext>
            </a:extLst>
          </p:cNvPr>
          <p:cNvSpPr/>
          <p:nvPr/>
        </p:nvSpPr>
        <p:spPr>
          <a:xfrm>
            <a:off x="1223262" y="3676450"/>
            <a:ext cx="16455138" cy="5277050"/>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graphicFrame>
        <p:nvGraphicFramePr>
          <p:cNvPr id="7" name="think-cell data - do not delete" hidden="1">
            <a:extLst>
              <a:ext uri="{FF2B5EF4-FFF2-40B4-BE49-F238E27FC236}">
                <a16:creationId xmlns:a16="http://schemas.microsoft.com/office/drawing/2014/main" id="{94C6A6E3-ED4E-A960-BF1F-91C77E01C040}"/>
              </a:ext>
            </a:extLst>
          </p:cNvPr>
          <p:cNvGraphicFramePr>
            <a:graphicFrameLocks noChangeAspect="1"/>
          </p:cNvGraphicFramePr>
          <p:nvPr>
            <p:custDataLst>
              <p:tags r:id="rId1"/>
            </p:custDataLst>
          </p:nvPr>
        </p:nvGraphicFramePr>
        <p:xfrm>
          <a:off x="2382" y="2382"/>
          <a:ext cx="2382" cy="2382"/>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94C6A6E3-ED4E-A960-BF1F-91C77E01C040}"/>
                          </a:ext>
                        </a:extLst>
                      </p:cNvPr>
                      <p:cNvPicPr/>
                      <p:nvPr/>
                    </p:nvPicPr>
                    <p:blipFill>
                      <a:blip r:embed="rId5"/>
                      <a:stretch>
                        <a:fillRect/>
                      </a:stretch>
                    </p:blipFill>
                    <p:spPr>
                      <a:xfrm>
                        <a:off x="2382" y="2382"/>
                        <a:ext cx="2382" cy="2382"/>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4D8AE64F-F2B6-285D-8879-9A983DEC979E}"/>
              </a:ext>
            </a:extLst>
          </p:cNvPr>
          <p:cNvSpPr>
            <a:spLocks noGrp="1"/>
          </p:cNvSpPr>
          <p:nvPr>
            <p:ph type="sldNum" sz="quarter" idx="4294967295"/>
          </p:nvPr>
        </p:nvSpPr>
        <p:spPr>
          <a:xfrm>
            <a:off x="17478375" y="9534526"/>
            <a:ext cx="809625" cy="547688"/>
          </a:xfrm>
        </p:spPr>
        <p:txBody>
          <a:bodyPr/>
          <a:lstStyle/>
          <a:p>
            <a:pPr defTabSz="1371600">
              <a:defRPr/>
            </a:pPr>
            <a:fld id="{1E7C7488-880A-664D-9DEB-69C9F2F4B68C}" type="slidenum">
              <a:rPr lang="fr-FR" sz="1350">
                <a:solidFill>
                  <a:prstClr val="black"/>
                </a:solidFill>
                <a:latin typeface="Calibri" panose="020F0502020204030204"/>
              </a:rPr>
              <a:pPr defTabSz="1371600">
                <a:defRPr/>
              </a:pPr>
              <a:t>79</a:t>
            </a:fld>
            <a:endParaRPr lang="fr-FR" sz="1350">
              <a:solidFill>
                <a:prstClr val="black"/>
              </a:solidFill>
              <a:latin typeface="Calibri" panose="020F0502020204030204"/>
            </a:endParaRPr>
          </a:p>
        </p:txBody>
      </p:sp>
      <p:sp>
        <p:nvSpPr>
          <p:cNvPr id="9" name="TextBox 8">
            <a:extLst>
              <a:ext uri="{FF2B5EF4-FFF2-40B4-BE49-F238E27FC236}">
                <a16:creationId xmlns:a16="http://schemas.microsoft.com/office/drawing/2014/main" id="{0D4B3BDE-26D4-53C8-339C-950B15BC5D04}"/>
              </a:ext>
            </a:extLst>
          </p:cNvPr>
          <p:cNvSpPr txBox="1"/>
          <p:nvPr/>
        </p:nvSpPr>
        <p:spPr>
          <a:xfrm>
            <a:off x="1019325" y="4463982"/>
            <a:ext cx="16249350" cy="4693593"/>
          </a:xfrm>
          <a:prstGeom prst="rect">
            <a:avLst/>
          </a:prstGeom>
          <a:noFill/>
          <a:ln>
            <a:noFill/>
          </a:ln>
        </p:spPr>
        <p:txBody>
          <a:bodyPr wrap="square">
            <a:spAutoFit/>
          </a:bodyPr>
          <a:lstStyle/>
          <a:p>
            <a:pPr marL="0" lvl="1" algn="just" defTabSz="1371600" rtl="1">
              <a:spcAft>
                <a:spcPts val="900"/>
              </a:spcAft>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لعب الأدوار لتحقيق الهدف المعلن : الاتفاق حول تشخيص لحالة المريض </a:t>
            </a:r>
            <a:endParaRPr lang="fr-FR"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521018" lvl="1" algn="r" defTabSz="1371600" rtl="1">
              <a:lnSpc>
                <a:spcPct val="200000"/>
              </a:lnSpc>
              <a:spcAft>
                <a:spcPts val="900"/>
              </a:spcAft>
              <a:defRP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انطلاقا من المؤشرات المدرجة في كل دور ، يحاول كل مشارك إقناع الآخرين برأيه في التشخيص للوصول إلى رأي موحد حول حالة المريض</a:t>
            </a:r>
            <a:endParaRPr lang="fr-FR"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a:p>
            <a:pPr marL="521018" lvl="1" algn="ctr" defTabSz="1371600">
              <a:spcAft>
                <a:spcPts val="900"/>
              </a:spcAft>
              <a:defRPr/>
            </a:pPr>
            <a:endParaRPr lang="fr-FR" sz="4800" b="1" dirty="0">
              <a:solidFill>
                <a:prstClr val="black"/>
              </a:solidFill>
              <a:latin typeface="Microsoft Uighur" panose="02000000000000000000" pitchFamily="2" charset="-78"/>
              <a:cs typeface="Microsoft Uighur" panose="02000000000000000000" pitchFamily="2" charset="-78"/>
            </a:endParaRPr>
          </a:p>
        </p:txBody>
      </p:sp>
      <p:grpSp>
        <p:nvGrpSpPr>
          <p:cNvPr id="2" name="Group 1">
            <a:extLst>
              <a:ext uri="{FF2B5EF4-FFF2-40B4-BE49-F238E27FC236}">
                <a16:creationId xmlns:a16="http://schemas.microsoft.com/office/drawing/2014/main" id="{7704DE2A-1392-38CC-3C60-203F62806E0D}"/>
              </a:ext>
            </a:extLst>
          </p:cNvPr>
          <p:cNvGrpSpPr/>
          <p:nvPr/>
        </p:nvGrpSpPr>
        <p:grpSpPr>
          <a:xfrm>
            <a:off x="25400" y="-247850"/>
            <a:ext cx="4052590" cy="3962400"/>
            <a:chOff x="3994546" y="-1104830"/>
            <a:chExt cx="4779170" cy="4779170"/>
          </a:xfrm>
        </p:grpSpPr>
        <p:pic>
          <p:nvPicPr>
            <p:cNvPr id="3" name="Graphic 2" descr="Alarm clock with solid fill">
              <a:extLst>
                <a:ext uri="{FF2B5EF4-FFF2-40B4-BE49-F238E27FC236}">
                  <a16:creationId xmlns:a16="http://schemas.microsoft.com/office/drawing/2014/main" id="{84948BAC-96D7-6A2C-4BF0-63B60F1437C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4546" y="-1104830"/>
              <a:ext cx="4779170" cy="4779170"/>
            </a:xfrm>
            <a:prstGeom prst="rect">
              <a:avLst/>
            </a:prstGeom>
          </p:spPr>
        </p:pic>
        <p:sp>
          <p:nvSpPr>
            <p:cNvPr id="6" name="Oval 5">
              <a:extLst>
                <a:ext uri="{FF2B5EF4-FFF2-40B4-BE49-F238E27FC236}">
                  <a16:creationId xmlns:a16="http://schemas.microsoft.com/office/drawing/2014/main" id="{5D6E1846-50F9-EBDE-F05C-1774E85718F8}"/>
                </a:ext>
              </a:extLst>
            </p:cNvPr>
            <p:cNvSpPr/>
            <p:nvPr/>
          </p:nvSpPr>
          <p:spPr>
            <a:xfrm>
              <a:off x="5118496" y="232097"/>
              <a:ext cx="2531269" cy="2492378"/>
            </a:xfrm>
            <a:prstGeom prst="ellipse">
              <a:avLst/>
            </a:prstGeom>
            <a:solidFill>
              <a:schemeClr val="accent5">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54000" tIns="54000" rIns="54000" bIns="54000" rtlCol="0" anchor="ctr"/>
            <a:lstStyle/>
            <a:p>
              <a:pPr algn="ctr" defTabSz="1371600">
                <a:defRPr/>
              </a:pPr>
              <a:r>
                <a:rPr lang="en-US" sz="5400" b="1" dirty="0">
                  <a:solidFill>
                    <a:prstClr val="black"/>
                  </a:solidFill>
                  <a:latin typeface="Microsoft Uighur" panose="02000000000000000000" pitchFamily="2" charset="-78"/>
                  <a:cs typeface="Microsoft Uighur" panose="02000000000000000000" pitchFamily="2" charset="-78"/>
                </a:rPr>
                <a:t>10 min</a:t>
              </a:r>
            </a:p>
          </p:txBody>
        </p:sp>
      </p:grpSp>
    </p:spTree>
    <p:extLst>
      <p:ext uri="{BB962C8B-B14F-4D97-AF65-F5344CB8AC3E}">
        <p14:creationId xmlns:p14="http://schemas.microsoft.com/office/powerpoint/2010/main" val="2976349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5C78-C0EE-E483-7C3D-92EAA32C7F59}"/>
            </a:ext>
          </a:extLst>
        </p:cNvPr>
        <p:cNvGrpSpPr/>
        <p:nvPr/>
      </p:nvGrpSpPr>
      <p:grpSpPr>
        <a:xfrm>
          <a:off x="0" y="0"/>
          <a:ext cx="0" cy="0"/>
          <a:chOff x="0" y="0"/>
          <a:chExt cx="0" cy="0"/>
        </a:xfrm>
      </p:grpSpPr>
      <p:sp>
        <p:nvSpPr>
          <p:cNvPr id="5" name="Freeform 30">
            <a:extLst>
              <a:ext uri="{FF2B5EF4-FFF2-40B4-BE49-F238E27FC236}">
                <a16:creationId xmlns:a16="http://schemas.microsoft.com/office/drawing/2014/main" id="{9E8E53A8-BBE0-F947-4DB2-A8A1F28B1173}"/>
              </a:ext>
            </a:extLst>
          </p:cNvPr>
          <p:cNvSpPr/>
          <p:nvPr/>
        </p:nvSpPr>
        <p:spPr>
          <a:xfrm>
            <a:off x="4038600" y="2089577"/>
            <a:ext cx="12954276" cy="6482923"/>
          </a:xfrm>
          <a:custGeom>
            <a:avLst/>
            <a:gdLst/>
            <a:ahLst/>
            <a:cxnLst/>
            <a:rect l="l" t="t" r="r" b="b"/>
            <a:pathLst>
              <a:path w="7133163" h="3516055">
                <a:moveTo>
                  <a:pt x="0" y="0"/>
                </a:moveTo>
                <a:lnTo>
                  <a:pt x="7133163" y="0"/>
                </a:lnTo>
                <a:lnTo>
                  <a:pt x="7133163" y="3516055"/>
                </a:lnTo>
                <a:lnTo>
                  <a:pt x="0" y="351605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algn="r" defTabSz="914400" rtl="1" eaLnBrk="1" latinLnBrk="0" hangingPunct="1"/>
            <a:endParaRPr lang="fr-FR"/>
          </a:p>
        </p:txBody>
      </p:sp>
      <p:graphicFrame>
        <p:nvGraphicFramePr>
          <p:cNvPr id="7" name="think-cell data - do not delete" hidden="1">
            <a:extLst>
              <a:ext uri="{FF2B5EF4-FFF2-40B4-BE49-F238E27FC236}">
                <a16:creationId xmlns:a16="http://schemas.microsoft.com/office/drawing/2014/main" id="{B51261B0-DFF8-BDC5-A110-AD860BE40E19}"/>
              </a:ext>
            </a:extLst>
          </p:cNvPr>
          <p:cNvGraphicFramePr>
            <a:graphicFrameLocks noChangeAspect="1"/>
          </p:cNvGraphicFramePr>
          <p:nvPr>
            <p:custDataLst>
              <p:tags r:id="rId1"/>
            </p:custDataLst>
          </p:nvPr>
        </p:nvGraphicFramePr>
        <p:xfrm>
          <a:off x="2382" y="2382"/>
          <a:ext cx="2382" cy="2382"/>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7" name="think-cell data - do not delete" hidden="1">
                        <a:extLst>
                          <a:ext uri="{FF2B5EF4-FFF2-40B4-BE49-F238E27FC236}">
                            <a16:creationId xmlns:a16="http://schemas.microsoft.com/office/drawing/2014/main" id="{B51261B0-DFF8-BDC5-A110-AD860BE40E19}"/>
                          </a:ext>
                        </a:extLst>
                      </p:cNvPr>
                      <p:cNvPicPr/>
                      <p:nvPr/>
                    </p:nvPicPr>
                    <p:blipFill>
                      <a:blip r:embed="rId5"/>
                      <a:stretch>
                        <a:fillRect/>
                      </a:stretch>
                    </p:blipFill>
                    <p:spPr>
                      <a:xfrm>
                        <a:off x="2382" y="2382"/>
                        <a:ext cx="2382" cy="2382"/>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887E6D4F-24F4-3BC9-2414-FF194AFEFED0}"/>
              </a:ext>
            </a:extLst>
          </p:cNvPr>
          <p:cNvSpPr>
            <a:spLocks noGrp="1"/>
          </p:cNvSpPr>
          <p:nvPr>
            <p:ph type="sldNum" sz="quarter" idx="4294967295"/>
          </p:nvPr>
        </p:nvSpPr>
        <p:spPr>
          <a:xfrm>
            <a:off x="17478375" y="9534526"/>
            <a:ext cx="809625" cy="547688"/>
          </a:xfrm>
        </p:spPr>
        <p:txBody>
          <a:bodyPr/>
          <a:lstStyle/>
          <a:p>
            <a:pPr defTabSz="1371600">
              <a:defRPr/>
            </a:pPr>
            <a:fld id="{1E7C7488-880A-664D-9DEB-69C9F2F4B68C}" type="slidenum">
              <a:rPr lang="fr-FR" sz="1350">
                <a:solidFill>
                  <a:prstClr val="black"/>
                </a:solidFill>
                <a:latin typeface="Calibri" panose="020F0502020204030204"/>
              </a:rPr>
              <a:pPr defTabSz="1371600">
                <a:defRPr/>
              </a:pPr>
              <a:t>80</a:t>
            </a:fld>
            <a:endParaRPr lang="fr-FR" sz="1350">
              <a:solidFill>
                <a:prstClr val="black"/>
              </a:solidFill>
              <a:latin typeface="Calibri" panose="020F0502020204030204"/>
            </a:endParaRPr>
          </a:p>
        </p:txBody>
      </p:sp>
      <p:sp>
        <p:nvSpPr>
          <p:cNvPr id="9" name="TextBox 8">
            <a:extLst>
              <a:ext uri="{FF2B5EF4-FFF2-40B4-BE49-F238E27FC236}">
                <a16:creationId xmlns:a16="http://schemas.microsoft.com/office/drawing/2014/main" id="{C7ED9B12-6D15-CBD6-77C7-D7FAA33042E6}"/>
              </a:ext>
            </a:extLst>
          </p:cNvPr>
          <p:cNvSpPr txBox="1"/>
          <p:nvPr/>
        </p:nvSpPr>
        <p:spPr>
          <a:xfrm>
            <a:off x="5511938" y="2473538"/>
            <a:ext cx="10007600" cy="5339923"/>
          </a:xfrm>
          <a:prstGeom prst="rect">
            <a:avLst/>
          </a:prstGeom>
          <a:noFill/>
          <a:ln>
            <a:noFill/>
          </a:ln>
        </p:spPr>
        <p:txBody>
          <a:bodyPr wrap="square">
            <a:spAutoFit/>
          </a:bodyPr>
          <a:lstStyle/>
          <a:p>
            <a:pPr marL="0" lvl="1" algn="just" defTabSz="1371600" rtl="1">
              <a:spcAft>
                <a:spcPts val="900"/>
              </a:spcAft>
              <a:defRPr/>
            </a:pPr>
            <a:r>
              <a:rPr lang="ar-MA"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rPr>
              <a:t>تقاسم وتفكر في التجربة</a:t>
            </a:r>
            <a:endParaRPr lang="fr-FR" sz="6000" b="1" dirty="0">
              <a:solidFill>
                <a:srgbClr val="C00000"/>
              </a:solidFill>
              <a:latin typeface="Microsoft Uighur" panose="02000000000000000000" pitchFamily="2" charset="-78"/>
              <a:ea typeface="Calibri" panose="020F0502020204030204" pitchFamily="34" charset="0"/>
              <a:cs typeface="Microsoft Uighur" panose="02000000000000000000" pitchFamily="2" charset="-78"/>
            </a:endParaRPr>
          </a:p>
          <a:p>
            <a:pPr marL="521018" lvl="1" algn="r" defTabSz="1371600" rtl="1">
              <a:lnSpc>
                <a:spcPct val="150000"/>
              </a:lnSpc>
              <a:spcAft>
                <a:spcPts val="900"/>
              </a:spcAft>
              <a:defRP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تناقش كل مجموعة كيف عاشت التجربة بشكل مفتوح. </a:t>
            </a:r>
          </a:p>
          <a:p>
            <a:pPr marL="521018" lvl="1" algn="r" defTabSz="1371600" rtl="1">
              <a:lnSpc>
                <a:spcPct val="150000"/>
              </a:lnSpc>
              <a:spcAft>
                <a:spcPts val="900"/>
              </a:spcAft>
              <a:defRP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يدعى كل مشارك إلى التعبير بكلمة أو عبارة مركزة عن شعور أو فكرة نتجت عن لعب الأدوار والتغير الحاصل قبل وبعد استعمال المحرار. </a:t>
            </a:r>
          </a:p>
          <a:p>
            <a:pPr marL="521018" lvl="1" algn="r" defTabSz="1371600" rtl="1">
              <a:lnSpc>
                <a:spcPct val="150000"/>
              </a:lnSpc>
              <a:spcAft>
                <a:spcPts val="900"/>
              </a:spcAft>
              <a:defRPr/>
            </a:pPr>
            <a:r>
              <a:rPr lang="ar-MA"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ما الذي تمثله هذه الأداة في سياق نموذج مؤسسات الريادة؟ </a:t>
            </a:r>
            <a:endParaRPr lang="fr-FR" sz="44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2" name="Group 1">
            <a:extLst>
              <a:ext uri="{FF2B5EF4-FFF2-40B4-BE49-F238E27FC236}">
                <a16:creationId xmlns:a16="http://schemas.microsoft.com/office/drawing/2014/main" id="{A869EF4B-D91F-764E-60FE-4751DBA62312}"/>
              </a:ext>
            </a:extLst>
          </p:cNvPr>
          <p:cNvGrpSpPr/>
          <p:nvPr/>
        </p:nvGrpSpPr>
        <p:grpSpPr>
          <a:xfrm>
            <a:off x="0" y="0"/>
            <a:ext cx="3823990" cy="3886200"/>
            <a:chOff x="3994546" y="-1104830"/>
            <a:chExt cx="4779170" cy="4779170"/>
          </a:xfrm>
        </p:grpSpPr>
        <p:pic>
          <p:nvPicPr>
            <p:cNvPr id="3" name="Graphic 2" descr="Alarm clock with solid fill">
              <a:extLst>
                <a:ext uri="{FF2B5EF4-FFF2-40B4-BE49-F238E27FC236}">
                  <a16:creationId xmlns:a16="http://schemas.microsoft.com/office/drawing/2014/main" id="{099C37E6-3523-FEF0-7D60-999CE5D8D95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994546" y="-1104830"/>
              <a:ext cx="4779170" cy="4779170"/>
            </a:xfrm>
            <a:prstGeom prst="rect">
              <a:avLst/>
            </a:prstGeom>
          </p:spPr>
        </p:pic>
        <p:sp>
          <p:nvSpPr>
            <p:cNvPr id="6" name="Oval 5">
              <a:extLst>
                <a:ext uri="{FF2B5EF4-FFF2-40B4-BE49-F238E27FC236}">
                  <a16:creationId xmlns:a16="http://schemas.microsoft.com/office/drawing/2014/main" id="{07D6A61F-BBE4-690D-0CD9-DC296545E609}"/>
                </a:ext>
              </a:extLst>
            </p:cNvPr>
            <p:cNvSpPr/>
            <p:nvPr/>
          </p:nvSpPr>
          <p:spPr>
            <a:xfrm>
              <a:off x="5118496" y="232097"/>
              <a:ext cx="2531269" cy="2492378"/>
            </a:xfrm>
            <a:prstGeom prst="ellipse">
              <a:avLst/>
            </a:prstGeom>
            <a:solidFill>
              <a:schemeClr val="accent5">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54000" tIns="54000" rIns="54000" bIns="54000" rtlCol="0" anchor="ctr"/>
            <a:lstStyle/>
            <a:p>
              <a:pPr algn="ctr" defTabSz="1371600">
                <a:defRPr/>
              </a:pPr>
              <a:r>
                <a:rPr lang="en-US" sz="5400" b="1" dirty="0">
                  <a:solidFill>
                    <a:prstClr val="black"/>
                  </a:solidFill>
                  <a:latin typeface="Microsoft Uighur" panose="02000000000000000000" pitchFamily="2" charset="-78"/>
                  <a:cs typeface="Microsoft Uighur" panose="02000000000000000000" pitchFamily="2" charset="-78"/>
                </a:rPr>
                <a:t>5 min</a:t>
              </a:r>
            </a:p>
          </p:txBody>
        </p:sp>
      </p:grpSp>
    </p:spTree>
    <p:extLst>
      <p:ext uri="{BB962C8B-B14F-4D97-AF65-F5344CB8AC3E}">
        <p14:creationId xmlns:p14="http://schemas.microsoft.com/office/powerpoint/2010/main" val="374350841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DFDD-60F2-3331-28CB-21C99D6C3CBF}"/>
            </a:ext>
          </a:extLst>
        </p:cNvPr>
        <p:cNvGrpSpPr/>
        <p:nvPr/>
      </p:nvGrpSpPr>
      <p:grpSpPr>
        <a:xfrm>
          <a:off x="0" y="0"/>
          <a:ext cx="0" cy="0"/>
          <a:chOff x="0" y="0"/>
          <a:chExt cx="0" cy="0"/>
        </a:xfrm>
      </p:grpSpPr>
      <p:sp>
        <p:nvSpPr>
          <p:cNvPr id="95" name="ZoneTexte 94">
            <a:extLst>
              <a:ext uri="{FF2B5EF4-FFF2-40B4-BE49-F238E27FC236}">
                <a16:creationId xmlns:a16="http://schemas.microsoft.com/office/drawing/2014/main" id="{8AE142B3-166C-00FE-C95C-C6D7B471273F}"/>
              </a:ext>
            </a:extLst>
          </p:cNvPr>
          <p:cNvSpPr txBox="1"/>
          <p:nvPr/>
        </p:nvSpPr>
        <p:spPr>
          <a:xfrm>
            <a:off x="3255391" y="4835852"/>
            <a:ext cx="9778694" cy="1323439"/>
          </a:xfrm>
          <a:prstGeom prst="rect">
            <a:avLst/>
          </a:prstGeom>
          <a:noFill/>
        </p:spPr>
        <p:txBody>
          <a:bodyPr wrap="square">
            <a:spAutoFit/>
          </a:bodyPr>
          <a:lstStyle/>
          <a:p>
            <a:pPr algn="ctr" defTabSz="1371600" rtl="1"/>
            <a:r>
              <a:rPr lang="ar-MA" sz="8000" b="1" dirty="0">
                <a:solidFill>
                  <a:srgbClr val="2B3468"/>
                </a:solidFill>
                <a:latin typeface="Microsoft Uighur" panose="02000000000000000000" pitchFamily="2" charset="-78"/>
                <a:ea typeface="Calibri" panose="020F0502020204030204" pitchFamily="34" charset="0"/>
                <a:cs typeface="Microsoft Uighur" panose="02000000000000000000" pitchFamily="2" charset="-78"/>
              </a:rPr>
              <a:t>تقاسم خلاصات لعب الأدوار</a:t>
            </a:r>
          </a:p>
        </p:txBody>
      </p:sp>
      <p:pic>
        <p:nvPicPr>
          <p:cNvPr id="4" name="Graphique 3" descr="Température élevée contour">
            <a:extLst>
              <a:ext uri="{FF2B5EF4-FFF2-40B4-BE49-F238E27FC236}">
                <a16:creationId xmlns:a16="http://schemas.microsoft.com/office/drawing/2014/main" id="{DEDAFA15-CFC3-4297-2136-E3A6BF4670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867484" y="3310826"/>
            <a:ext cx="3134515" cy="3134515"/>
          </a:xfrm>
          <a:prstGeom prst="rect">
            <a:avLst/>
          </a:prstGeom>
        </p:spPr>
      </p:pic>
      <p:grpSp>
        <p:nvGrpSpPr>
          <p:cNvPr id="5" name="Group 1">
            <a:extLst>
              <a:ext uri="{FF2B5EF4-FFF2-40B4-BE49-F238E27FC236}">
                <a16:creationId xmlns:a16="http://schemas.microsoft.com/office/drawing/2014/main" id="{ACD28DBC-CC45-5AEA-E5F2-685028F78051}"/>
              </a:ext>
            </a:extLst>
          </p:cNvPr>
          <p:cNvGrpSpPr/>
          <p:nvPr/>
        </p:nvGrpSpPr>
        <p:grpSpPr>
          <a:xfrm>
            <a:off x="-152400" y="12700"/>
            <a:ext cx="4455660" cy="4461794"/>
            <a:chOff x="3994546" y="-1104830"/>
            <a:chExt cx="4779170" cy="4779170"/>
          </a:xfrm>
        </p:grpSpPr>
        <p:pic>
          <p:nvPicPr>
            <p:cNvPr id="6" name="Graphic 2" descr="Alarm clock with solid fill">
              <a:extLst>
                <a:ext uri="{FF2B5EF4-FFF2-40B4-BE49-F238E27FC236}">
                  <a16:creationId xmlns:a16="http://schemas.microsoft.com/office/drawing/2014/main" id="{2A75010E-DE57-4C35-38CC-F1DC2A83648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94546" y="-1104830"/>
              <a:ext cx="4779170" cy="4779170"/>
            </a:xfrm>
            <a:prstGeom prst="rect">
              <a:avLst/>
            </a:prstGeom>
          </p:spPr>
        </p:pic>
        <p:sp>
          <p:nvSpPr>
            <p:cNvPr id="7" name="Oval 5">
              <a:extLst>
                <a:ext uri="{FF2B5EF4-FFF2-40B4-BE49-F238E27FC236}">
                  <a16:creationId xmlns:a16="http://schemas.microsoft.com/office/drawing/2014/main" id="{64DB429F-BCAF-CCAD-E1AE-77192C40054E}"/>
                </a:ext>
              </a:extLst>
            </p:cNvPr>
            <p:cNvSpPr/>
            <p:nvPr/>
          </p:nvSpPr>
          <p:spPr>
            <a:xfrm>
              <a:off x="5118496" y="232097"/>
              <a:ext cx="2531269" cy="2492378"/>
            </a:xfrm>
            <a:prstGeom prst="ellipse">
              <a:avLst/>
            </a:prstGeom>
            <a:solidFill>
              <a:schemeClr val="accent5">
                <a:lumMod val="20000"/>
                <a:lumOff val="80000"/>
              </a:schemeClr>
            </a:solidFill>
            <a:ln>
              <a:no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lIns="54000" tIns="54000" rIns="54000" bIns="54000" rtlCol="0" anchor="ctr"/>
            <a:lstStyle/>
            <a:p>
              <a:pPr algn="ctr" defTabSz="1371600">
                <a:defRPr/>
              </a:pPr>
              <a:r>
                <a:rPr lang="ar-MA" sz="6600" b="1" dirty="0">
                  <a:solidFill>
                    <a:prstClr val="black"/>
                  </a:solidFill>
                  <a:latin typeface="Calibri" panose="020F0502020204030204"/>
                  <a:cs typeface="Arial" panose="020B0604020202020204" pitchFamily="34" charset="0"/>
                </a:rPr>
                <a:t>10</a:t>
              </a:r>
              <a:r>
                <a:rPr lang="en-US" sz="6600" b="1" dirty="0">
                  <a:solidFill>
                    <a:prstClr val="black"/>
                  </a:solidFill>
                  <a:latin typeface="Calibri" panose="020F0502020204030204"/>
                </a:rPr>
                <a:t> min</a:t>
              </a:r>
            </a:p>
          </p:txBody>
        </p:sp>
      </p:grpSp>
    </p:spTree>
    <p:extLst>
      <p:ext uri="{BB962C8B-B14F-4D97-AF65-F5344CB8AC3E}">
        <p14:creationId xmlns:p14="http://schemas.microsoft.com/office/powerpoint/2010/main" val="289459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ppt_x</p:attrName>
                                        </p:attrNameLst>
                                      </p:cBhvr>
                                      <p:tavLst>
                                        <p:tav tm="0">
                                          <p:val>
                                            <p:strVal val="#ppt_x"/>
                                          </p:val>
                                        </p:tav>
                                        <p:tav tm="100000">
                                          <p:val>
                                            <p:strVal val="#ppt_x"/>
                                          </p:val>
                                        </p:tav>
                                      </p:tavLst>
                                    </p:anim>
                                    <p:anim calcmode="lin" valueType="num">
                                      <p:cBhvr>
                                        <p:cTn id="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398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marL="0" algn="r" defTabSz="1371600" rtl="1" eaLnBrk="1" latinLnBrk="0" hangingPunct="1"/>
            <a:endParaRPr lang="fr-FR">
              <a:solidFill>
                <a:prstClr val="black"/>
              </a:solidFill>
              <a:latin typeface="Aptos" panose="02110004020202020204"/>
            </a:endParaRPr>
          </a:p>
        </p:txBody>
      </p:sp>
      <p:grpSp>
        <p:nvGrpSpPr>
          <p:cNvPr id="6" name="Group 6"/>
          <p:cNvGrpSpPr/>
          <p:nvPr/>
        </p:nvGrpSpPr>
        <p:grpSpPr>
          <a:xfrm>
            <a:off x="9198336" y="-202559"/>
            <a:ext cx="13109885" cy="10574467"/>
            <a:chOff x="0" y="0"/>
            <a:chExt cx="649921" cy="356264"/>
          </a:xfrm>
        </p:grpSpPr>
        <p:sp>
          <p:nvSpPr>
            <p:cNvPr id="7" name="Freeform 7"/>
            <p:cNvSpPr/>
            <p:nvPr/>
          </p:nvSpPr>
          <p:spPr>
            <a:xfrm>
              <a:off x="0" y="0"/>
              <a:ext cx="649921" cy="356264"/>
            </a:xfrm>
            <a:custGeom>
              <a:avLst/>
              <a:gdLst/>
              <a:ahLst/>
              <a:cxnLst/>
              <a:rect l="l" t="t" r="r" b="b"/>
              <a:pathLst>
                <a:path w="649921" h="356264">
                  <a:moveTo>
                    <a:pt x="446721" y="0"/>
                  </a:moveTo>
                  <a:lnTo>
                    <a:pt x="0" y="0"/>
                  </a:lnTo>
                  <a:lnTo>
                    <a:pt x="203200" y="356264"/>
                  </a:lnTo>
                  <a:lnTo>
                    <a:pt x="649921" y="356264"/>
                  </a:lnTo>
                  <a:lnTo>
                    <a:pt x="446721" y="0"/>
                  </a:lnTo>
                  <a:close/>
                </a:path>
              </a:pathLst>
            </a:custGeom>
            <a:blipFill>
              <a:blip r:embed="rId3"/>
              <a:stretch>
                <a:fillRect l="-37430" b="-31309"/>
              </a:stretch>
            </a:blipFill>
            <a:ln w="95250" cap="sq">
              <a:solidFill>
                <a:srgbClr val="FFFFFF"/>
              </a:solidFill>
              <a:prstDash val="solid"/>
              <a:miter/>
            </a:ln>
          </p:spPr>
          <p:txBody>
            <a:bodyPr/>
            <a:lstStyle/>
            <a:p>
              <a:pPr defTabSz="1371600"/>
              <a:endParaRPr lang="fr-FR">
                <a:solidFill>
                  <a:prstClr val="black"/>
                </a:solidFill>
                <a:latin typeface="Aptos" panose="02110004020202020204"/>
              </a:endParaRPr>
            </a:p>
          </p:txBody>
        </p:sp>
      </p:grpSp>
      <p:sp>
        <p:nvSpPr>
          <p:cNvPr id="8" name="Freeform 8"/>
          <p:cNvSpPr/>
          <p:nvPr/>
        </p:nvSpPr>
        <p:spPr>
          <a:xfrm>
            <a:off x="-3484207" y="-1056669"/>
            <a:ext cx="2407352" cy="2085369"/>
          </a:xfrm>
          <a:custGeom>
            <a:avLst/>
            <a:gdLst/>
            <a:ahLst/>
            <a:cxnLst/>
            <a:rect l="l" t="t" r="r" b="b"/>
            <a:pathLst>
              <a:path w="2407352" h="2085369">
                <a:moveTo>
                  <a:pt x="0" y="0"/>
                </a:moveTo>
                <a:lnTo>
                  <a:pt x="2407352" y="0"/>
                </a:lnTo>
                <a:lnTo>
                  <a:pt x="2407352" y="2085369"/>
                </a:lnTo>
                <a:lnTo>
                  <a:pt x="0" y="2085369"/>
                </a:lnTo>
                <a:lnTo>
                  <a:pt x="0" y="0"/>
                </a:lnTo>
                <a:close/>
              </a:path>
            </a:pathLst>
          </a:custGeom>
          <a:blipFill>
            <a:blip>
              <a:alphaModFix amt="5000"/>
              <a:extLst>
                <a:ext uri="{96DAC541-7B7A-43D3-8B79-37D633B846F1}">
                  <asvg:svgBlip xmlns:asvg="http://schemas.microsoft.com/office/drawing/2016/SVG/main" r:embed="rId4"/>
                </a:ext>
              </a:extLst>
            </a:blip>
            <a:stretch>
              <a:fillRect/>
            </a:stretch>
          </a:blipFill>
        </p:spPr>
        <p:txBody>
          <a:bodyPr/>
          <a:lstStyle/>
          <a:p>
            <a:pPr defTabSz="1371600"/>
            <a:endParaRPr lang="fr-FR">
              <a:solidFill>
                <a:prstClr val="black"/>
              </a:solidFill>
              <a:latin typeface="Aptos" panose="02110004020202020204"/>
            </a:endParaRPr>
          </a:p>
        </p:txBody>
      </p:sp>
      <p:grpSp>
        <p:nvGrpSpPr>
          <p:cNvPr id="12" name="Group 12"/>
          <p:cNvGrpSpPr/>
          <p:nvPr/>
        </p:nvGrpSpPr>
        <p:grpSpPr>
          <a:xfrm>
            <a:off x="18442091" y="7841531"/>
            <a:ext cx="3297215" cy="2833544"/>
            <a:chOff x="0" y="0"/>
            <a:chExt cx="812800" cy="698500"/>
          </a:xfrm>
        </p:grpSpPr>
        <p:sp>
          <p:nvSpPr>
            <p:cNvPr id="13" name="Freeform 13"/>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gradFill>
                <a:gsLst>
                  <a:gs pos="0">
                    <a:srgbClr val="FFFFFF">
                      <a:alpha val="100000"/>
                    </a:srgbClr>
                  </a:gs>
                  <a:gs pos="100000">
                    <a:srgbClr val="FFFFFF">
                      <a:alpha val="0"/>
                    </a:srgbClr>
                  </a:gs>
                </a:gsLst>
                <a:lin ang="5400000"/>
              </a:gradFill>
              <a:prstDash val="solid"/>
              <a:miter/>
            </a:ln>
          </p:spPr>
          <p:txBody>
            <a:bodyPr/>
            <a:lstStyle/>
            <a:p>
              <a:pPr defTabSz="1371600"/>
              <a:endParaRPr lang="fr-FR">
                <a:solidFill>
                  <a:prstClr val="black"/>
                </a:solidFill>
                <a:latin typeface="Aptos" panose="02110004020202020204"/>
              </a:endParaRPr>
            </a:p>
          </p:txBody>
        </p:sp>
        <p:sp>
          <p:nvSpPr>
            <p:cNvPr id="14" name="TextBox 14"/>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15" name="Group 15"/>
          <p:cNvGrpSpPr/>
          <p:nvPr/>
        </p:nvGrpSpPr>
        <p:grpSpPr>
          <a:xfrm>
            <a:off x="13064635" y="9966640"/>
            <a:ext cx="5377289" cy="480194"/>
            <a:chOff x="0" y="0"/>
            <a:chExt cx="1586687" cy="141692"/>
          </a:xfrm>
        </p:grpSpPr>
        <p:sp>
          <p:nvSpPr>
            <p:cNvPr id="16" name="Freeform 16"/>
            <p:cNvSpPr/>
            <p:nvPr/>
          </p:nvSpPr>
          <p:spPr>
            <a:xfrm>
              <a:off x="0" y="0"/>
              <a:ext cx="1586687" cy="141692"/>
            </a:xfrm>
            <a:custGeom>
              <a:avLst/>
              <a:gdLst/>
              <a:ahLst/>
              <a:cxnLst/>
              <a:rect l="l" t="t" r="r" b="b"/>
              <a:pathLst>
                <a:path w="1586687" h="141692">
                  <a:moveTo>
                    <a:pt x="70846" y="0"/>
                  </a:moveTo>
                  <a:lnTo>
                    <a:pt x="1515841" y="0"/>
                  </a:lnTo>
                  <a:cubicBezTo>
                    <a:pt x="1534631" y="0"/>
                    <a:pt x="1552651" y="7464"/>
                    <a:pt x="1565937" y="20750"/>
                  </a:cubicBezTo>
                  <a:cubicBezTo>
                    <a:pt x="1579223" y="34036"/>
                    <a:pt x="1586687" y="52056"/>
                    <a:pt x="1586687" y="70846"/>
                  </a:cubicBezTo>
                  <a:lnTo>
                    <a:pt x="1586687" y="70846"/>
                  </a:lnTo>
                  <a:cubicBezTo>
                    <a:pt x="1586687" y="109973"/>
                    <a:pt x="1554968" y="141692"/>
                    <a:pt x="1515841" y="141692"/>
                  </a:cubicBezTo>
                  <a:lnTo>
                    <a:pt x="70846" y="141692"/>
                  </a:lnTo>
                  <a:cubicBezTo>
                    <a:pt x="52056" y="141692"/>
                    <a:pt x="34036" y="134228"/>
                    <a:pt x="20750" y="120942"/>
                  </a:cubicBezTo>
                  <a:cubicBezTo>
                    <a:pt x="7464" y="107655"/>
                    <a:pt x="0" y="89635"/>
                    <a:pt x="0" y="70846"/>
                  </a:cubicBezTo>
                  <a:lnTo>
                    <a:pt x="0" y="70846"/>
                  </a:lnTo>
                  <a:cubicBezTo>
                    <a:pt x="0" y="52056"/>
                    <a:pt x="7464" y="34036"/>
                    <a:pt x="20750" y="20750"/>
                  </a:cubicBezTo>
                  <a:cubicBezTo>
                    <a:pt x="34036" y="7464"/>
                    <a:pt x="52056" y="0"/>
                    <a:pt x="70846" y="0"/>
                  </a:cubicBezTo>
                  <a:close/>
                </a:path>
              </a:pathLst>
            </a:custGeom>
            <a:solidFill>
              <a:srgbClr val="F48924"/>
            </a:solidFill>
          </p:spPr>
          <p:txBody>
            <a:bodyPr/>
            <a:lstStyle/>
            <a:p>
              <a:pPr defTabSz="1371600"/>
              <a:endParaRPr lang="fr-FR">
                <a:solidFill>
                  <a:prstClr val="black"/>
                </a:solidFill>
                <a:latin typeface="Aptos" panose="02110004020202020204"/>
              </a:endParaRPr>
            </a:p>
          </p:txBody>
        </p:sp>
        <p:sp>
          <p:nvSpPr>
            <p:cNvPr id="17" name="TextBox 17"/>
            <p:cNvSpPr txBox="1"/>
            <p:nvPr/>
          </p:nvSpPr>
          <p:spPr>
            <a:xfrm>
              <a:off x="0" y="-47625"/>
              <a:ext cx="1586687" cy="189317"/>
            </a:xfrm>
            <a:prstGeom prst="rect">
              <a:avLst/>
            </a:prstGeom>
          </p:spPr>
          <p:txBody>
            <a:bodyPr lIns="50801" tIns="50801" rIns="50801" bIns="50801" rtlCol="0" anchor="ctr"/>
            <a:lstStyle/>
            <a:p>
              <a:pPr algn="ctr" defTabSz="1371600">
                <a:lnSpc>
                  <a:spcPts val="2660"/>
                </a:lnSpc>
              </a:pPr>
              <a:endParaRPr>
                <a:solidFill>
                  <a:prstClr val="black"/>
                </a:solidFill>
                <a:latin typeface="Aptos" panose="02110004020202020204"/>
              </a:endParaRPr>
            </a:p>
          </p:txBody>
        </p:sp>
      </p:grpSp>
      <p:grpSp>
        <p:nvGrpSpPr>
          <p:cNvPr id="18" name="Group 18"/>
          <p:cNvGrpSpPr/>
          <p:nvPr/>
        </p:nvGrpSpPr>
        <p:grpSpPr>
          <a:xfrm>
            <a:off x="-2857752" y="9108499"/>
            <a:ext cx="5210522" cy="4477793"/>
            <a:chOff x="0" y="0"/>
            <a:chExt cx="812800" cy="698500"/>
          </a:xfrm>
        </p:grpSpPr>
        <p:sp>
          <p:nvSpPr>
            <p:cNvPr id="19" name="Freeform 19"/>
            <p:cNvSpPr/>
            <p:nvPr/>
          </p:nvSpPr>
          <p:spPr>
            <a:xfrm>
              <a:off x="13627" y="0"/>
              <a:ext cx="785546" cy="698500"/>
            </a:xfrm>
            <a:custGeom>
              <a:avLst/>
              <a:gdLst/>
              <a:ahLst/>
              <a:cxnLst/>
              <a:rect l="l" t="t" r="r" b="b"/>
              <a:pathLst>
                <a:path w="785546" h="698500">
                  <a:moveTo>
                    <a:pt x="773768" y="392915"/>
                  </a:moveTo>
                  <a:lnTo>
                    <a:pt x="621378" y="654835"/>
                  </a:lnTo>
                  <a:cubicBezTo>
                    <a:pt x="605649" y="681869"/>
                    <a:pt x="576732" y="698500"/>
                    <a:pt x="545455" y="698500"/>
                  </a:cubicBezTo>
                  <a:lnTo>
                    <a:pt x="240091" y="698500"/>
                  </a:lnTo>
                  <a:cubicBezTo>
                    <a:pt x="208814" y="698500"/>
                    <a:pt x="179897" y="681869"/>
                    <a:pt x="164168" y="654835"/>
                  </a:cubicBezTo>
                  <a:lnTo>
                    <a:pt x="11778" y="392915"/>
                  </a:lnTo>
                  <a:cubicBezTo>
                    <a:pt x="-3926" y="365923"/>
                    <a:pt x="-3926" y="332577"/>
                    <a:pt x="11778" y="305585"/>
                  </a:cubicBezTo>
                  <a:lnTo>
                    <a:pt x="164168" y="43665"/>
                  </a:lnTo>
                  <a:cubicBezTo>
                    <a:pt x="179897" y="16631"/>
                    <a:pt x="208814" y="0"/>
                    <a:pt x="240091" y="0"/>
                  </a:cubicBezTo>
                  <a:lnTo>
                    <a:pt x="545455" y="0"/>
                  </a:lnTo>
                  <a:cubicBezTo>
                    <a:pt x="576732" y="0"/>
                    <a:pt x="605649" y="16631"/>
                    <a:pt x="621378" y="43665"/>
                  </a:cubicBezTo>
                  <a:lnTo>
                    <a:pt x="773768" y="305585"/>
                  </a:lnTo>
                  <a:cubicBezTo>
                    <a:pt x="789472" y="332577"/>
                    <a:pt x="789472" y="365923"/>
                    <a:pt x="773768" y="392915"/>
                  </a:cubicBezTo>
                  <a:close/>
                </a:path>
              </a:pathLst>
            </a:custGeom>
            <a:solidFill>
              <a:srgbClr val="243B55"/>
            </a:solidFill>
            <a:ln cap="rnd">
              <a:noFill/>
              <a:prstDash val="solid"/>
              <a:round/>
            </a:ln>
          </p:spPr>
          <p:txBody>
            <a:bodyPr/>
            <a:lstStyle/>
            <a:p>
              <a:pPr defTabSz="1371600"/>
              <a:endParaRPr lang="fr-FR">
                <a:solidFill>
                  <a:prstClr val="black"/>
                </a:solidFill>
                <a:latin typeface="Aptos" panose="02110004020202020204"/>
              </a:endParaRPr>
            </a:p>
          </p:txBody>
        </p:sp>
        <p:sp>
          <p:nvSpPr>
            <p:cNvPr id="20" name="TextBox 20"/>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grpSp>
        <p:nvGrpSpPr>
          <p:cNvPr id="21" name="Group 21"/>
          <p:cNvGrpSpPr/>
          <p:nvPr/>
        </p:nvGrpSpPr>
        <p:grpSpPr>
          <a:xfrm>
            <a:off x="-439462" y="9918994"/>
            <a:ext cx="3297215" cy="2833544"/>
            <a:chOff x="0" y="0"/>
            <a:chExt cx="812800" cy="698500"/>
          </a:xfrm>
        </p:grpSpPr>
        <p:sp>
          <p:nvSpPr>
            <p:cNvPr id="22" name="Freeform 22"/>
            <p:cNvSpPr/>
            <p:nvPr/>
          </p:nvSpPr>
          <p:spPr>
            <a:xfrm>
              <a:off x="5700" y="0"/>
              <a:ext cx="801400" cy="698500"/>
            </a:xfrm>
            <a:custGeom>
              <a:avLst/>
              <a:gdLst/>
              <a:ahLst/>
              <a:cxnLst/>
              <a:rect l="l" t="t" r="r" b="b"/>
              <a:pathLst>
                <a:path w="801400" h="698500">
                  <a:moveTo>
                    <a:pt x="796473" y="367516"/>
                  </a:moveTo>
                  <a:lnTo>
                    <a:pt x="614527" y="680234"/>
                  </a:lnTo>
                  <a:cubicBezTo>
                    <a:pt x="607948" y="691543"/>
                    <a:pt x="595851" y="698500"/>
                    <a:pt x="582768" y="698500"/>
                  </a:cubicBezTo>
                  <a:lnTo>
                    <a:pt x="218632" y="698500"/>
                  </a:lnTo>
                  <a:cubicBezTo>
                    <a:pt x="205549" y="698500"/>
                    <a:pt x="193452" y="691543"/>
                    <a:pt x="186873" y="680234"/>
                  </a:cubicBezTo>
                  <a:lnTo>
                    <a:pt x="4927" y="367516"/>
                  </a:lnTo>
                  <a:cubicBezTo>
                    <a:pt x="-1642" y="356225"/>
                    <a:pt x="-1642" y="342275"/>
                    <a:pt x="4927" y="330984"/>
                  </a:cubicBezTo>
                  <a:lnTo>
                    <a:pt x="186873" y="18266"/>
                  </a:lnTo>
                  <a:cubicBezTo>
                    <a:pt x="193452" y="6957"/>
                    <a:pt x="205549" y="0"/>
                    <a:pt x="218632" y="0"/>
                  </a:cubicBezTo>
                  <a:lnTo>
                    <a:pt x="582768" y="0"/>
                  </a:lnTo>
                  <a:cubicBezTo>
                    <a:pt x="595851" y="0"/>
                    <a:pt x="607948" y="6957"/>
                    <a:pt x="614527" y="18266"/>
                  </a:cubicBezTo>
                  <a:lnTo>
                    <a:pt x="796473" y="330984"/>
                  </a:lnTo>
                  <a:cubicBezTo>
                    <a:pt x="803042" y="342275"/>
                    <a:pt x="803042" y="356225"/>
                    <a:pt x="796473" y="367516"/>
                  </a:cubicBezTo>
                  <a:close/>
                </a:path>
              </a:pathLst>
            </a:custGeom>
            <a:ln w="28575" cap="sq">
              <a:solidFill>
                <a:srgbClr val="F48924"/>
              </a:solidFill>
              <a:prstDash val="solid"/>
              <a:miter/>
            </a:ln>
          </p:spPr>
          <p:txBody>
            <a:bodyPr/>
            <a:lstStyle/>
            <a:p>
              <a:pPr defTabSz="1371600"/>
              <a:endParaRPr lang="fr-FR">
                <a:solidFill>
                  <a:prstClr val="black"/>
                </a:solidFill>
                <a:latin typeface="Aptos" panose="02110004020202020204"/>
              </a:endParaRPr>
            </a:p>
          </p:txBody>
        </p:sp>
        <p:sp>
          <p:nvSpPr>
            <p:cNvPr id="23" name="TextBox 23"/>
            <p:cNvSpPr txBox="1"/>
            <p:nvPr/>
          </p:nvSpPr>
          <p:spPr>
            <a:xfrm>
              <a:off x="114300" y="-47625"/>
              <a:ext cx="584200" cy="746125"/>
            </a:xfrm>
            <a:prstGeom prst="rect">
              <a:avLst/>
            </a:prstGeom>
          </p:spPr>
          <p:txBody>
            <a:bodyPr lIns="50801" tIns="50801" rIns="50801" bIns="50801" rtlCol="0" anchor="ctr"/>
            <a:lstStyle/>
            <a:p>
              <a:pPr algn="ctr" defTabSz="1371600">
                <a:lnSpc>
                  <a:spcPts val="2660"/>
                </a:lnSpc>
                <a:spcBef>
                  <a:spcPct val="0"/>
                </a:spcBef>
              </a:pPr>
              <a:endParaRPr>
                <a:solidFill>
                  <a:prstClr val="black"/>
                </a:solidFill>
                <a:latin typeface="Aptos" panose="02110004020202020204"/>
              </a:endParaRPr>
            </a:p>
          </p:txBody>
        </p:sp>
      </p:grpSp>
      <p:sp>
        <p:nvSpPr>
          <p:cNvPr id="24" name="Freeform 24"/>
          <p:cNvSpPr/>
          <p:nvPr/>
        </p:nvSpPr>
        <p:spPr>
          <a:xfrm>
            <a:off x="-2763908" y="8728331"/>
            <a:ext cx="1059176" cy="681845"/>
          </a:xfrm>
          <a:custGeom>
            <a:avLst/>
            <a:gdLst/>
            <a:ahLst/>
            <a:cxnLst/>
            <a:rect l="l" t="t" r="r" b="b"/>
            <a:pathLst>
              <a:path w="1059176" h="681844">
                <a:moveTo>
                  <a:pt x="0" y="0"/>
                </a:moveTo>
                <a:lnTo>
                  <a:pt x="1059176" y="0"/>
                </a:lnTo>
                <a:lnTo>
                  <a:pt x="1059176" y="681844"/>
                </a:lnTo>
                <a:lnTo>
                  <a:pt x="0" y="68184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1371600"/>
            <a:endParaRPr lang="fr-FR">
              <a:solidFill>
                <a:prstClr val="black"/>
              </a:solidFill>
              <a:latin typeface="Aptos" panose="02110004020202020204"/>
            </a:endParaRPr>
          </a:p>
        </p:txBody>
      </p:sp>
      <p:sp>
        <p:nvSpPr>
          <p:cNvPr id="25" name="Freeform 25"/>
          <p:cNvSpPr/>
          <p:nvPr/>
        </p:nvSpPr>
        <p:spPr>
          <a:xfrm rot="-10800000">
            <a:off x="-2594460" y="-758507"/>
            <a:ext cx="2164275" cy="1111896"/>
          </a:xfrm>
          <a:custGeom>
            <a:avLst/>
            <a:gdLst/>
            <a:ahLst/>
            <a:cxnLst/>
            <a:rect l="l" t="t" r="r" b="b"/>
            <a:pathLst>
              <a:path w="2164275" h="1111896">
                <a:moveTo>
                  <a:pt x="0" y="0"/>
                </a:moveTo>
                <a:lnTo>
                  <a:pt x="2164275" y="0"/>
                </a:lnTo>
                <a:lnTo>
                  <a:pt x="2164275" y="1111897"/>
                </a:lnTo>
                <a:lnTo>
                  <a:pt x="0" y="111189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1371600"/>
            <a:endParaRPr lang="fr-FR">
              <a:solidFill>
                <a:prstClr val="black"/>
              </a:solidFill>
              <a:latin typeface="Aptos" panose="02110004020202020204"/>
            </a:endParaRPr>
          </a:p>
        </p:txBody>
      </p:sp>
      <p:grpSp>
        <p:nvGrpSpPr>
          <p:cNvPr id="29" name="Groupe 28">
            <a:extLst>
              <a:ext uri="{FF2B5EF4-FFF2-40B4-BE49-F238E27FC236}">
                <a16:creationId xmlns:a16="http://schemas.microsoft.com/office/drawing/2014/main" id="{A25C3A70-B7FB-9D8F-0333-85AF1BA6BDA5}"/>
              </a:ext>
            </a:extLst>
          </p:cNvPr>
          <p:cNvGrpSpPr/>
          <p:nvPr/>
        </p:nvGrpSpPr>
        <p:grpSpPr>
          <a:xfrm>
            <a:off x="2074804" y="942617"/>
            <a:ext cx="10553572" cy="8344373"/>
            <a:chOff x="-5559784" y="-78812"/>
            <a:chExt cx="15088632" cy="10624962"/>
          </a:xfrm>
        </p:grpSpPr>
        <p:grpSp>
          <p:nvGrpSpPr>
            <p:cNvPr id="30" name="Group 6">
              <a:extLst>
                <a:ext uri="{FF2B5EF4-FFF2-40B4-BE49-F238E27FC236}">
                  <a16:creationId xmlns:a16="http://schemas.microsoft.com/office/drawing/2014/main" id="{7036C698-D76D-1536-91F3-8725DD3E9A88}"/>
                </a:ext>
              </a:extLst>
            </p:cNvPr>
            <p:cNvGrpSpPr/>
            <p:nvPr/>
          </p:nvGrpSpPr>
          <p:grpSpPr>
            <a:xfrm>
              <a:off x="-2629525" y="1632847"/>
              <a:ext cx="12158373" cy="6704152"/>
              <a:chOff x="7260" y="-66675"/>
              <a:chExt cx="1473908" cy="812716"/>
            </a:xfrm>
          </p:grpSpPr>
          <p:sp>
            <p:nvSpPr>
              <p:cNvPr id="35" name="Freeform 7">
                <a:extLst>
                  <a:ext uri="{FF2B5EF4-FFF2-40B4-BE49-F238E27FC236}">
                    <a16:creationId xmlns:a16="http://schemas.microsoft.com/office/drawing/2014/main" id="{BE894CAB-D8EA-CDD9-6746-5C41785398AE}"/>
                  </a:ext>
                </a:extLst>
              </p:cNvPr>
              <p:cNvSpPr/>
              <p:nvPr/>
            </p:nvSpPr>
            <p:spPr>
              <a:xfrm>
                <a:off x="7260" y="0"/>
                <a:ext cx="1473908"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pPr marL="0" algn="r" defTabSz="914400" rtl="1" eaLnBrk="1" latinLnBrk="0" hangingPunct="1"/>
                <a:endParaRPr lang="fr-FR"/>
              </a:p>
            </p:txBody>
          </p:sp>
          <p:sp>
            <p:nvSpPr>
              <p:cNvPr id="36" name="TextBox 8">
                <a:extLst>
                  <a:ext uri="{FF2B5EF4-FFF2-40B4-BE49-F238E27FC236}">
                    <a16:creationId xmlns:a16="http://schemas.microsoft.com/office/drawing/2014/main" id="{549C4367-456D-D802-6EB3-D6383C5B5B4A}"/>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31" name="Freeform 9">
              <a:extLst>
                <a:ext uri="{FF2B5EF4-FFF2-40B4-BE49-F238E27FC236}">
                  <a16:creationId xmlns:a16="http://schemas.microsoft.com/office/drawing/2014/main" id="{174D3094-AC44-E7A8-7772-C42289CD08F5}"/>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algn="r" defTabSz="914400" rtl="1" eaLnBrk="1" latinLnBrk="0" hangingPunct="1"/>
              <a:endParaRPr lang="fr-FR"/>
            </a:p>
          </p:txBody>
        </p:sp>
        <p:grpSp>
          <p:nvGrpSpPr>
            <p:cNvPr id="32" name="Group 10">
              <a:extLst>
                <a:ext uri="{FF2B5EF4-FFF2-40B4-BE49-F238E27FC236}">
                  <a16:creationId xmlns:a16="http://schemas.microsoft.com/office/drawing/2014/main" id="{B92AE475-E66F-DCF3-1FF9-7587BF8CEEC5}"/>
                </a:ext>
              </a:extLst>
            </p:cNvPr>
            <p:cNvGrpSpPr/>
            <p:nvPr/>
          </p:nvGrpSpPr>
          <p:grpSpPr>
            <a:xfrm>
              <a:off x="-5559784" y="-78812"/>
              <a:ext cx="12651342" cy="9939566"/>
              <a:chOff x="-78408" y="-66675"/>
              <a:chExt cx="1143129" cy="898102"/>
            </a:xfrm>
          </p:grpSpPr>
          <p:sp>
            <p:nvSpPr>
              <p:cNvPr id="33" name="Freeform 11">
                <a:extLst>
                  <a:ext uri="{FF2B5EF4-FFF2-40B4-BE49-F238E27FC236}">
                    <a16:creationId xmlns:a16="http://schemas.microsoft.com/office/drawing/2014/main" id="{26061100-43EE-55C4-CCD2-78C3EC6168CF}"/>
                  </a:ext>
                </a:extLst>
              </p:cNvPr>
              <p:cNvSpPr/>
              <p:nvPr/>
            </p:nvSpPr>
            <p:spPr>
              <a:xfrm>
                <a:off x="-78408" y="0"/>
                <a:ext cx="1143129"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pPr marL="0" algn="r" defTabSz="914400" rtl="1" eaLnBrk="1" latinLnBrk="0" hangingPunct="1"/>
                <a:endParaRPr lang="fr-FR"/>
              </a:p>
            </p:txBody>
          </p:sp>
          <p:sp>
            <p:nvSpPr>
              <p:cNvPr id="34" name="TextBox 12">
                <a:extLst>
                  <a:ext uri="{FF2B5EF4-FFF2-40B4-BE49-F238E27FC236}">
                    <a16:creationId xmlns:a16="http://schemas.microsoft.com/office/drawing/2014/main" id="{F7BC90A4-4278-E3E1-6A71-E0877D874ED6}"/>
                  </a:ext>
                </a:extLst>
              </p:cNvPr>
              <p:cNvSpPr txBox="1"/>
              <p:nvPr/>
            </p:nvSpPr>
            <p:spPr>
              <a:xfrm>
                <a:off x="114300" y="-66675"/>
                <a:ext cx="842166" cy="898102"/>
              </a:xfrm>
              <a:prstGeom prst="rect">
                <a:avLst/>
              </a:prstGeom>
            </p:spPr>
            <p:txBody>
              <a:bodyPr lIns="59834" tIns="59834" rIns="59834" bIns="59834" rtlCol="0" anchor="ctr"/>
              <a:lstStyle/>
              <a:p>
                <a:pPr marL="0" algn="ctr" defTabSz="914400" rtl="1" eaLnBrk="1" latinLnBrk="0" hangingPunct="1">
                  <a:lnSpc>
                    <a:spcPts val="3750"/>
                  </a:lnSpc>
                </a:pPr>
                <a:endParaRPr/>
              </a:p>
            </p:txBody>
          </p:sp>
        </p:grpSp>
      </p:grpSp>
      <p:sp>
        <p:nvSpPr>
          <p:cNvPr id="37" name="TextBox 34">
            <a:extLst>
              <a:ext uri="{FF2B5EF4-FFF2-40B4-BE49-F238E27FC236}">
                <a16:creationId xmlns:a16="http://schemas.microsoft.com/office/drawing/2014/main" id="{FEDEEFC8-05A7-528E-5CC5-F43AC1A5144E}"/>
              </a:ext>
            </a:extLst>
          </p:cNvPr>
          <p:cNvSpPr txBox="1"/>
          <p:nvPr/>
        </p:nvSpPr>
        <p:spPr>
          <a:xfrm>
            <a:off x="4101482" y="4016409"/>
            <a:ext cx="5149214" cy="1354217"/>
          </a:xfrm>
          <a:prstGeom prst="rect">
            <a:avLst/>
          </a:prstGeom>
        </p:spPr>
        <p:txBody>
          <a:bodyPr wrap="square" lIns="0" tIns="0" rIns="0" bIns="0" rtlCol="0" anchor="t">
            <a:spAutoFit/>
          </a:bodyPr>
          <a:lstStyle/>
          <a:p>
            <a:pPr algn="r" rtl="1">
              <a:defRPr/>
            </a:pPr>
            <a:r>
              <a:rPr lang="ar-MA" sz="88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خلاصات التقاسم</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flipV="1">
            <a:off x="12595370" y="0"/>
            <a:ext cx="0" cy="10287000"/>
          </a:xfrm>
          <a:prstGeom prst="line">
            <a:avLst/>
          </a:prstGeom>
          <a:ln w="57150" cap="flat">
            <a:solidFill>
              <a:srgbClr val="FFFFFF"/>
            </a:solidFill>
            <a:prstDash val="solid"/>
            <a:headEnd type="none" w="sm" len="sm"/>
            <a:tailEnd type="none" w="sm" len="sm"/>
          </a:ln>
        </p:spPr>
        <p:txBody>
          <a:bodyPr/>
          <a:lstStyle/>
          <a:p>
            <a:endParaRPr lang="fr-FR"/>
          </a:p>
        </p:txBody>
      </p:sp>
      <p:sp>
        <p:nvSpPr>
          <p:cNvPr id="3" name="AutoShape 3"/>
          <p:cNvSpPr/>
          <p:nvPr/>
        </p:nvSpPr>
        <p:spPr>
          <a:xfrm flipV="1">
            <a:off x="5664055" y="0"/>
            <a:ext cx="0" cy="10287000"/>
          </a:xfrm>
          <a:prstGeom prst="line">
            <a:avLst/>
          </a:prstGeom>
          <a:ln w="57150" cap="flat">
            <a:solidFill>
              <a:srgbClr val="FFFFFF"/>
            </a:solidFill>
            <a:prstDash val="solid"/>
            <a:headEnd type="none" w="sm" len="sm"/>
            <a:tailEnd type="none" w="sm" len="sm"/>
          </a:ln>
        </p:spPr>
        <p:txBody>
          <a:bodyPr/>
          <a:lstStyle/>
          <a:p>
            <a:endParaRPr lang="fr-FR"/>
          </a:p>
        </p:txBody>
      </p:sp>
      <p:grpSp>
        <p:nvGrpSpPr>
          <p:cNvPr id="4" name="Groupe 3">
            <a:extLst>
              <a:ext uri="{FF2B5EF4-FFF2-40B4-BE49-F238E27FC236}">
                <a16:creationId xmlns:a16="http://schemas.microsoft.com/office/drawing/2014/main" id="{36E5603E-7B66-464A-336E-B4045D08A94C}"/>
              </a:ext>
            </a:extLst>
          </p:cNvPr>
          <p:cNvGrpSpPr/>
          <p:nvPr/>
        </p:nvGrpSpPr>
        <p:grpSpPr>
          <a:xfrm rot="10800000">
            <a:off x="12192000" y="1113029"/>
            <a:ext cx="8999958" cy="7764850"/>
            <a:chOff x="-4692020" y="659100"/>
            <a:chExt cx="12867402" cy="9887050"/>
          </a:xfrm>
        </p:grpSpPr>
        <p:grpSp>
          <p:nvGrpSpPr>
            <p:cNvPr id="5" name="Group 6">
              <a:extLst>
                <a:ext uri="{FF2B5EF4-FFF2-40B4-BE49-F238E27FC236}">
                  <a16:creationId xmlns:a16="http://schemas.microsoft.com/office/drawing/2014/main" id="{796C24DB-6747-D1DA-C878-63B596C43CA4}"/>
                </a:ext>
              </a:extLst>
            </p:cNvPr>
            <p:cNvGrpSpPr/>
            <p:nvPr/>
          </p:nvGrpSpPr>
          <p:grpSpPr>
            <a:xfrm>
              <a:off x="-2689413" y="2182854"/>
              <a:ext cx="10864795" cy="6154145"/>
              <a:chOff x="0" y="0"/>
              <a:chExt cx="1317093" cy="746041"/>
            </a:xfrm>
          </p:grpSpPr>
          <p:sp>
            <p:nvSpPr>
              <p:cNvPr id="10" name="Freeform 7">
                <a:extLst>
                  <a:ext uri="{FF2B5EF4-FFF2-40B4-BE49-F238E27FC236}">
                    <a16:creationId xmlns:a16="http://schemas.microsoft.com/office/drawing/2014/main" id="{4FCC7108-64DE-55DB-7A21-BA2341681D9F}"/>
                  </a:ext>
                </a:extLst>
              </p:cNvPr>
              <p:cNvSpPr/>
              <p:nvPr/>
            </p:nvSpPr>
            <p:spPr>
              <a:xfrm>
                <a:off x="7260" y="0"/>
                <a:ext cx="1302574" cy="746041"/>
              </a:xfrm>
              <a:custGeom>
                <a:avLst/>
                <a:gdLst/>
                <a:ahLst/>
                <a:cxnLst/>
                <a:rect l="l" t="t" r="r" b="b"/>
                <a:pathLst>
                  <a:path w="1302574" h="746041">
                    <a:moveTo>
                      <a:pt x="1296199" y="398051"/>
                    </a:moveTo>
                    <a:lnTo>
                      <a:pt x="1120268" y="721011"/>
                    </a:lnTo>
                    <a:cubicBezTo>
                      <a:pt x="1111864" y="736439"/>
                      <a:pt x="1095700" y="746041"/>
                      <a:pt x="1078131" y="746041"/>
                    </a:cubicBezTo>
                    <a:lnTo>
                      <a:pt x="224443" y="746041"/>
                    </a:lnTo>
                    <a:cubicBezTo>
                      <a:pt x="206874" y="746041"/>
                      <a:pt x="190710" y="736439"/>
                      <a:pt x="182305" y="721011"/>
                    </a:cubicBezTo>
                    <a:lnTo>
                      <a:pt x="6375" y="398051"/>
                    </a:lnTo>
                    <a:cubicBezTo>
                      <a:pt x="-2125" y="382446"/>
                      <a:pt x="-2125" y="363595"/>
                      <a:pt x="6375" y="347991"/>
                    </a:cubicBezTo>
                    <a:lnTo>
                      <a:pt x="182305" y="25030"/>
                    </a:lnTo>
                    <a:cubicBezTo>
                      <a:pt x="190710" y="9602"/>
                      <a:pt x="206874" y="0"/>
                      <a:pt x="224443" y="0"/>
                    </a:cubicBezTo>
                    <a:lnTo>
                      <a:pt x="1078131" y="0"/>
                    </a:lnTo>
                    <a:cubicBezTo>
                      <a:pt x="1095700" y="0"/>
                      <a:pt x="1111864" y="9602"/>
                      <a:pt x="1120268" y="25030"/>
                    </a:cubicBezTo>
                    <a:lnTo>
                      <a:pt x="1296199" y="347991"/>
                    </a:lnTo>
                    <a:cubicBezTo>
                      <a:pt x="1304699" y="363595"/>
                      <a:pt x="1304699" y="382446"/>
                      <a:pt x="1296199" y="398051"/>
                    </a:cubicBezTo>
                    <a:close/>
                  </a:path>
                </a:pathLst>
              </a:custGeom>
              <a:solidFill>
                <a:srgbClr val="FFA011"/>
              </a:solidFill>
            </p:spPr>
            <p:txBody>
              <a:bodyPr/>
              <a:lstStyle/>
              <a:p>
                <a:endParaRPr lang="fr-FR"/>
              </a:p>
            </p:txBody>
          </p:sp>
          <p:sp>
            <p:nvSpPr>
              <p:cNvPr id="11" name="TextBox 8">
                <a:extLst>
                  <a:ext uri="{FF2B5EF4-FFF2-40B4-BE49-F238E27FC236}">
                    <a16:creationId xmlns:a16="http://schemas.microsoft.com/office/drawing/2014/main" id="{C388DB8D-7241-C5F9-51DB-E270CEB2A400}"/>
                  </a:ext>
                </a:extLst>
              </p:cNvPr>
              <p:cNvSpPr txBox="1"/>
              <p:nvPr/>
            </p:nvSpPr>
            <p:spPr>
              <a:xfrm>
                <a:off x="114300" y="-66675"/>
                <a:ext cx="1088493" cy="812716"/>
              </a:xfrm>
              <a:prstGeom prst="rect">
                <a:avLst/>
              </a:prstGeom>
            </p:spPr>
            <p:txBody>
              <a:bodyPr lIns="59834" tIns="59834" rIns="59834" bIns="59834" rtlCol="0" anchor="ctr"/>
              <a:lstStyle/>
              <a:p>
                <a:pPr algn="ctr">
                  <a:lnSpc>
                    <a:spcPts val="3750"/>
                  </a:lnSpc>
                </a:pPr>
                <a:endParaRPr/>
              </a:p>
            </p:txBody>
          </p:sp>
        </p:grpSp>
        <p:sp>
          <p:nvSpPr>
            <p:cNvPr id="6" name="Freeform 9">
              <a:extLst>
                <a:ext uri="{FF2B5EF4-FFF2-40B4-BE49-F238E27FC236}">
                  <a16:creationId xmlns:a16="http://schemas.microsoft.com/office/drawing/2014/main" id="{D04EF7C7-A7A3-1E3F-5539-DB92D13FB87A}"/>
                </a:ext>
              </a:extLst>
            </p:cNvPr>
            <p:cNvSpPr/>
            <p:nvPr/>
          </p:nvSpPr>
          <p:spPr>
            <a:xfrm rot="-3873093">
              <a:off x="2481108" y="5859439"/>
              <a:ext cx="6371061" cy="3002362"/>
            </a:xfrm>
            <a:custGeom>
              <a:avLst/>
              <a:gdLst/>
              <a:ahLst/>
              <a:cxnLst/>
              <a:rect l="l" t="t" r="r" b="b"/>
              <a:pathLst>
                <a:path w="6371061" h="3002362">
                  <a:moveTo>
                    <a:pt x="0" y="0"/>
                  </a:moveTo>
                  <a:lnTo>
                    <a:pt x="6371060" y="0"/>
                  </a:lnTo>
                  <a:lnTo>
                    <a:pt x="6371060" y="3002362"/>
                  </a:lnTo>
                  <a:lnTo>
                    <a:pt x="0" y="30023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grpSp>
          <p:nvGrpSpPr>
            <p:cNvPr id="7" name="Group 10">
              <a:extLst>
                <a:ext uri="{FF2B5EF4-FFF2-40B4-BE49-F238E27FC236}">
                  <a16:creationId xmlns:a16="http://schemas.microsoft.com/office/drawing/2014/main" id="{FF3E8E6A-98CF-50D6-014F-6AFBFA9E19BA}"/>
                </a:ext>
              </a:extLst>
            </p:cNvPr>
            <p:cNvGrpSpPr/>
            <p:nvPr/>
          </p:nvGrpSpPr>
          <p:grpSpPr>
            <a:xfrm>
              <a:off x="-4692020" y="659100"/>
              <a:ext cx="11850480" cy="9201654"/>
              <a:chOff x="0" y="0"/>
              <a:chExt cx="1070766" cy="831427"/>
            </a:xfrm>
          </p:grpSpPr>
          <p:sp>
            <p:nvSpPr>
              <p:cNvPr id="8" name="Freeform 11">
                <a:extLst>
                  <a:ext uri="{FF2B5EF4-FFF2-40B4-BE49-F238E27FC236}">
                    <a16:creationId xmlns:a16="http://schemas.microsoft.com/office/drawing/2014/main" id="{32A6505C-E3A7-F8F7-6A5B-7DACAB9637B5}"/>
                  </a:ext>
                </a:extLst>
              </p:cNvPr>
              <p:cNvSpPr/>
              <p:nvPr/>
            </p:nvSpPr>
            <p:spPr>
              <a:xfrm>
                <a:off x="6045" y="0"/>
                <a:ext cx="1058676" cy="831427"/>
              </a:xfrm>
              <a:custGeom>
                <a:avLst/>
                <a:gdLst/>
                <a:ahLst/>
                <a:cxnLst/>
                <a:rect l="l" t="t" r="r" b="b"/>
                <a:pathLst>
                  <a:path w="1058676" h="831427">
                    <a:moveTo>
                      <a:pt x="1053245" y="439191"/>
                    </a:moveTo>
                    <a:lnTo>
                      <a:pt x="872996" y="807950"/>
                    </a:lnTo>
                    <a:cubicBezTo>
                      <a:pt x="865974" y="822317"/>
                      <a:pt x="851380" y="831427"/>
                      <a:pt x="835389" y="831427"/>
                    </a:cubicBezTo>
                    <a:lnTo>
                      <a:pt x="223287" y="831427"/>
                    </a:lnTo>
                    <a:cubicBezTo>
                      <a:pt x="207296" y="831427"/>
                      <a:pt x="192702" y="822317"/>
                      <a:pt x="185679" y="807950"/>
                    </a:cubicBezTo>
                    <a:lnTo>
                      <a:pt x="5431" y="439191"/>
                    </a:lnTo>
                    <a:cubicBezTo>
                      <a:pt x="-1810" y="424377"/>
                      <a:pt x="-1810" y="407050"/>
                      <a:pt x="5431" y="392236"/>
                    </a:cubicBezTo>
                    <a:lnTo>
                      <a:pt x="185679" y="23477"/>
                    </a:lnTo>
                    <a:cubicBezTo>
                      <a:pt x="192702" y="9111"/>
                      <a:pt x="207296" y="0"/>
                      <a:pt x="223287" y="0"/>
                    </a:cubicBezTo>
                    <a:lnTo>
                      <a:pt x="835389" y="0"/>
                    </a:lnTo>
                    <a:cubicBezTo>
                      <a:pt x="851380" y="0"/>
                      <a:pt x="865974" y="9111"/>
                      <a:pt x="872996" y="23477"/>
                    </a:cubicBezTo>
                    <a:lnTo>
                      <a:pt x="1053245" y="392236"/>
                    </a:lnTo>
                    <a:cubicBezTo>
                      <a:pt x="1060486" y="407050"/>
                      <a:pt x="1060486" y="424377"/>
                      <a:pt x="1053245" y="439191"/>
                    </a:cubicBezTo>
                    <a:close/>
                  </a:path>
                </a:pathLst>
              </a:custGeom>
              <a:solidFill>
                <a:srgbClr val="0A204D"/>
              </a:solidFill>
            </p:spPr>
            <p:txBody>
              <a:bodyPr/>
              <a:lstStyle/>
              <a:p>
                <a:endParaRPr lang="fr-FR"/>
              </a:p>
            </p:txBody>
          </p:sp>
          <p:sp>
            <p:nvSpPr>
              <p:cNvPr id="9" name="TextBox 12">
                <a:extLst>
                  <a:ext uri="{FF2B5EF4-FFF2-40B4-BE49-F238E27FC236}">
                    <a16:creationId xmlns:a16="http://schemas.microsoft.com/office/drawing/2014/main" id="{C6896125-9114-BAC0-41FF-18E780AEBCD4}"/>
                  </a:ext>
                </a:extLst>
              </p:cNvPr>
              <p:cNvSpPr txBox="1"/>
              <p:nvPr/>
            </p:nvSpPr>
            <p:spPr>
              <a:xfrm>
                <a:off x="114300" y="-66675"/>
                <a:ext cx="842166" cy="898102"/>
              </a:xfrm>
              <a:prstGeom prst="rect">
                <a:avLst/>
              </a:prstGeom>
            </p:spPr>
            <p:txBody>
              <a:bodyPr lIns="59834" tIns="59834" rIns="59834" bIns="59834" rtlCol="0" anchor="ctr"/>
              <a:lstStyle/>
              <a:p>
                <a:pPr algn="ctr">
                  <a:lnSpc>
                    <a:spcPts val="3750"/>
                  </a:lnSpc>
                </a:pPr>
                <a:endParaRPr/>
              </a:p>
            </p:txBody>
          </p:sp>
        </p:grpSp>
      </p:grpSp>
      <p:sp>
        <p:nvSpPr>
          <p:cNvPr id="12" name="TextBox 34">
            <a:extLst>
              <a:ext uri="{FF2B5EF4-FFF2-40B4-BE49-F238E27FC236}">
                <a16:creationId xmlns:a16="http://schemas.microsoft.com/office/drawing/2014/main" id="{E7D696E9-81EC-363E-C551-B22FE6E388C9}"/>
              </a:ext>
            </a:extLst>
          </p:cNvPr>
          <p:cNvSpPr txBox="1"/>
          <p:nvPr/>
        </p:nvSpPr>
        <p:spPr>
          <a:xfrm>
            <a:off x="13640037" y="4557239"/>
            <a:ext cx="2192030" cy="1231106"/>
          </a:xfrm>
          <a:prstGeom prst="rect">
            <a:avLst/>
          </a:prstGeom>
        </p:spPr>
        <p:txBody>
          <a:bodyPr wrap="square" lIns="0" tIns="0" rIns="0" bIns="0" rtlCol="0" anchor="t">
            <a:spAutoFit/>
          </a:bodyPr>
          <a:lstStyle/>
          <a:p>
            <a:pPr algn="r" rtl="1">
              <a:defRPr/>
            </a:pPr>
            <a:r>
              <a:rPr lang="ar-MA" sz="8000" b="1"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rPr>
              <a:t> ملاحق</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AFE3657D-A21C-CE08-09B3-CF12FE22C997}"/>
              </a:ext>
            </a:extLst>
          </p:cNvPr>
          <p:cNvPicPr>
            <a:picLocks noChangeAspect="1"/>
          </p:cNvPicPr>
          <p:nvPr/>
        </p:nvPicPr>
        <p:blipFill>
          <a:blip r:embed="rId3"/>
          <a:stretch>
            <a:fillRect/>
          </a:stretch>
        </p:blipFill>
        <p:spPr>
          <a:xfrm>
            <a:off x="6324602" y="797373"/>
            <a:ext cx="9296400" cy="8692254"/>
          </a:xfrm>
          <a:prstGeom prst="rect">
            <a:avLst/>
          </a:prstGeom>
        </p:spPr>
      </p:pic>
      <p:sp>
        <p:nvSpPr>
          <p:cNvPr id="5" name="ZoneTexte 4">
            <a:extLst>
              <a:ext uri="{FF2B5EF4-FFF2-40B4-BE49-F238E27FC236}">
                <a16:creationId xmlns:a16="http://schemas.microsoft.com/office/drawing/2014/main" id="{189505AF-D58D-4CBE-D98E-4F427944839A}"/>
              </a:ext>
            </a:extLst>
          </p:cNvPr>
          <p:cNvSpPr txBox="1"/>
          <p:nvPr/>
        </p:nvSpPr>
        <p:spPr>
          <a:xfrm>
            <a:off x="3733800" y="419100"/>
            <a:ext cx="3581400" cy="584775"/>
          </a:xfrm>
          <a:prstGeom prst="rect">
            <a:avLst/>
          </a:prstGeom>
          <a:solidFill>
            <a:schemeClr val="accent1">
              <a:lumMod val="20000"/>
              <a:lumOff val="80000"/>
            </a:schemeClr>
          </a:solidFill>
        </p:spPr>
        <p:txBody>
          <a:bodyPr wrap="square" rtlCol="0">
            <a:spAutoFit/>
          </a:bodyPr>
          <a:lstStyle/>
          <a:p>
            <a:pPr algn="ctr"/>
            <a:r>
              <a:rPr lang="ar-MA" sz="3200" b="1" dirty="0"/>
              <a:t>المريض	</a:t>
            </a:r>
          </a:p>
        </p:txBody>
      </p:sp>
    </p:spTree>
    <p:extLst>
      <p:ext uri="{BB962C8B-B14F-4D97-AF65-F5344CB8AC3E}">
        <p14:creationId xmlns:p14="http://schemas.microsoft.com/office/powerpoint/2010/main" val="27135325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0520454-EDD0-5F47-9168-6D8BDC3AFEAE}"/>
              </a:ext>
            </a:extLst>
          </p:cNvPr>
          <p:cNvPicPr>
            <a:picLocks noChangeAspect="1"/>
          </p:cNvPicPr>
          <p:nvPr/>
        </p:nvPicPr>
        <p:blipFill>
          <a:blip r:embed="rId3"/>
          <a:stretch>
            <a:fillRect/>
          </a:stretch>
        </p:blipFill>
        <p:spPr>
          <a:xfrm>
            <a:off x="6934200" y="700819"/>
            <a:ext cx="8915400" cy="9543425"/>
          </a:xfrm>
          <a:prstGeom prst="rect">
            <a:avLst/>
          </a:prstGeom>
        </p:spPr>
      </p:pic>
      <p:sp>
        <p:nvSpPr>
          <p:cNvPr id="5" name="ZoneTexte 4">
            <a:extLst>
              <a:ext uri="{FF2B5EF4-FFF2-40B4-BE49-F238E27FC236}">
                <a16:creationId xmlns:a16="http://schemas.microsoft.com/office/drawing/2014/main" id="{8E423AB0-38D2-5A0B-D09C-D89905C62258}"/>
              </a:ext>
            </a:extLst>
          </p:cNvPr>
          <p:cNvSpPr txBox="1"/>
          <p:nvPr/>
        </p:nvSpPr>
        <p:spPr>
          <a:xfrm>
            <a:off x="3733800" y="419100"/>
            <a:ext cx="3581400" cy="584775"/>
          </a:xfrm>
          <a:prstGeom prst="rect">
            <a:avLst/>
          </a:prstGeom>
          <a:solidFill>
            <a:schemeClr val="accent1">
              <a:lumMod val="20000"/>
              <a:lumOff val="80000"/>
            </a:schemeClr>
          </a:solidFill>
        </p:spPr>
        <p:txBody>
          <a:bodyPr wrap="square" rtlCol="0">
            <a:spAutoFit/>
          </a:bodyPr>
          <a:lstStyle/>
          <a:p>
            <a:pPr algn="ctr"/>
            <a:r>
              <a:rPr lang="ar-MA" sz="3200" b="1" dirty="0"/>
              <a:t>الممرض	</a:t>
            </a:r>
          </a:p>
        </p:txBody>
      </p:sp>
    </p:spTree>
    <p:extLst>
      <p:ext uri="{BB962C8B-B14F-4D97-AF65-F5344CB8AC3E}">
        <p14:creationId xmlns:p14="http://schemas.microsoft.com/office/powerpoint/2010/main" val="321614721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690A4D9-B5E9-826D-6BD1-E93E4EB9C451}"/>
              </a:ext>
            </a:extLst>
          </p:cNvPr>
          <p:cNvPicPr>
            <a:picLocks noChangeAspect="1"/>
          </p:cNvPicPr>
          <p:nvPr/>
        </p:nvPicPr>
        <p:blipFill>
          <a:blip r:embed="rId3"/>
          <a:stretch>
            <a:fillRect/>
          </a:stretch>
        </p:blipFill>
        <p:spPr>
          <a:xfrm>
            <a:off x="6400800" y="1257300"/>
            <a:ext cx="9144000" cy="9170383"/>
          </a:xfrm>
          <a:prstGeom prst="rect">
            <a:avLst/>
          </a:prstGeom>
        </p:spPr>
      </p:pic>
      <p:sp>
        <p:nvSpPr>
          <p:cNvPr id="5" name="ZoneTexte 4">
            <a:extLst>
              <a:ext uri="{FF2B5EF4-FFF2-40B4-BE49-F238E27FC236}">
                <a16:creationId xmlns:a16="http://schemas.microsoft.com/office/drawing/2014/main" id="{ABC9058E-7D7B-58BE-D727-681872F2B81E}"/>
              </a:ext>
            </a:extLst>
          </p:cNvPr>
          <p:cNvSpPr txBox="1"/>
          <p:nvPr/>
        </p:nvSpPr>
        <p:spPr>
          <a:xfrm>
            <a:off x="3733800" y="419100"/>
            <a:ext cx="3581400" cy="584775"/>
          </a:xfrm>
          <a:prstGeom prst="rect">
            <a:avLst/>
          </a:prstGeom>
          <a:solidFill>
            <a:schemeClr val="accent1">
              <a:lumMod val="20000"/>
              <a:lumOff val="80000"/>
            </a:schemeClr>
          </a:solidFill>
        </p:spPr>
        <p:txBody>
          <a:bodyPr wrap="square" rtlCol="0">
            <a:spAutoFit/>
          </a:bodyPr>
          <a:lstStyle/>
          <a:p>
            <a:pPr algn="ctr"/>
            <a:r>
              <a:rPr lang="ar-MA" sz="3200" b="1" dirty="0"/>
              <a:t>الورقة السرية	</a:t>
            </a:r>
          </a:p>
        </p:txBody>
      </p:sp>
    </p:spTree>
    <p:extLst>
      <p:ext uri="{BB962C8B-B14F-4D97-AF65-F5344CB8AC3E}">
        <p14:creationId xmlns:p14="http://schemas.microsoft.com/office/powerpoint/2010/main" val="88529337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7549EAB-6A06-66E8-3E04-842B53C09400}"/>
              </a:ext>
            </a:extLst>
          </p:cNvPr>
          <p:cNvPicPr>
            <a:picLocks noChangeAspect="1"/>
          </p:cNvPicPr>
          <p:nvPr/>
        </p:nvPicPr>
        <p:blipFill>
          <a:blip r:embed="rId2"/>
          <a:stretch>
            <a:fillRect/>
          </a:stretch>
        </p:blipFill>
        <p:spPr>
          <a:xfrm>
            <a:off x="7315200" y="492252"/>
            <a:ext cx="8839200" cy="9829800"/>
          </a:xfrm>
          <a:prstGeom prst="rect">
            <a:avLst/>
          </a:prstGeom>
        </p:spPr>
      </p:pic>
      <p:sp>
        <p:nvSpPr>
          <p:cNvPr id="4" name="ZoneTexte 3">
            <a:extLst>
              <a:ext uri="{FF2B5EF4-FFF2-40B4-BE49-F238E27FC236}">
                <a16:creationId xmlns:a16="http://schemas.microsoft.com/office/drawing/2014/main" id="{6F598760-04BF-6099-6483-799B4E7CF781}"/>
              </a:ext>
            </a:extLst>
          </p:cNvPr>
          <p:cNvSpPr txBox="1"/>
          <p:nvPr/>
        </p:nvSpPr>
        <p:spPr>
          <a:xfrm>
            <a:off x="3733800" y="419100"/>
            <a:ext cx="3581400" cy="584775"/>
          </a:xfrm>
          <a:prstGeom prst="rect">
            <a:avLst/>
          </a:prstGeom>
          <a:solidFill>
            <a:schemeClr val="accent1">
              <a:lumMod val="20000"/>
              <a:lumOff val="80000"/>
            </a:schemeClr>
          </a:solidFill>
        </p:spPr>
        <p:txBody>
          <a:bodyPr wrap="square" rtlCol="0">
            <a:spAutoFit/>
          </a:bodyPr>
          <a:lstStyle/>
          <a:p>
            <a:pPr algn="ctr"/>
            <a:r>
              <a:rPr lang="ar-MA" sz="3200" b="1" dirty="0"/>
              <a:t>الطبيب	</a:t>
            </a:r>
          </a:p>
        </p:txBody>
      </p:sp>
    </p:spTree>
    <p:extLst>
      <p:ext uri="{BB962C8B-B14F-4D97-AF65-F5344CB8AC3E}">
        <p14:creationId xmlns:p14="http://schemas.microsoft.com/office/powerpoint/2010/main" val="25509996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74864D5-C0D3-32DE-0DAB-37A34A7A10A1}"/>
              </a:ext>
            </a:extLst>
          </p:cNvPr>
          <p:cNvPicPr>
            <a:picLocks noChangeAspect="1"/>
          </p:cNvPicPr>
          <p:nvPr/>
        </p:nvPicPr>
        <p:blipFill>
          <a:blip r:embed="rId3"/>
          <a:stretch>
            <a:fillRect/>
          </a:stretch>
        </p:blipFill>
        <p:spPr>
          <a:xfrm>
            <a:off x="6705600" y="0"/>
            <a:ext cx="9220200" cy="10369345"/>
          </a:xfrm>
          <a:prstGeom prst="rect">
            <a:avLst/>
          </a:prstGeom>
        </p:spPr>
      </p:pic>
      <p:sp>
        <p:nvSpPr>
          <p:cNvPr id="4" name="ZoneTexte 3">
            <a:extLst>
              <a:ext uri="{FF2B5EF4-FFF2-40B4-BE49-F238E27FC236}">
                <a16:creationId xmlns:a16="http://schemas.microsoft.com/office/drawing/2014/main" id="{40B70519-DFD8-A647-4598-63A19E49F13E}"/>
              </a:ext>
            </a:extLst>
          </p:cNvPr>
          <p:cNvSpPr txBox="1"/>
          <p:nvPr/>
        </p:nvSpPr>
        <p:spPr>
          <a:xfrm>
            <a:off x="3200400" y="419100"/>
            <a:ext cx="4114800" cy="584775"/>
          </a:xfrm>
          <a:prstGeom prst="rect">
            <a:avLst/>
          </a:prstGeom>
          <a:solidFill>
            <a:schemeClr val="accent1">
              <a:lumMod val="20000"/>
              <a:lumOff val="80000"/>
            </a:schemeClr>
          </a:solidFill>
        </p:spPr>
        <p:txBody>
          <a:bodyPr wrap="square" rtlCol="0">
            <a:spAutoFit/>
          </a:bodyPr>
          <a:lstStyle/>
          <a:p>
            <a:pPr algn="ctr"/>
            <a:r>
              <a:rPr lang="ar-MA" sz="3200" b="1" dirty="0"/>
              <a:t>المسؤول عن الاستقبال	</a:t>
            </a:r>
          </a:p>
        </p:txBody>
      </p:sp>
    </p:spTree>
    <p:extLst>
      <p:ext uri="{BB962C8B-B14F-4D97-AF65-F5344CB8AC3E}">
        <p14:creationId xmlns:p14="http://schemas.microsoft.com/office/powerpoint/2010/main" val="26414651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FDC93BC-6D61-AB02-4551-1E19DA17AB55}"/>
              </a:ext>
            </a:extLst>
          </p:cNvPr>
          <p:cNvPicPr>
            <a:picLocks noChangeAspect="1"/>
          </p:cNvPicPr>
          <p:nvPr/>
        </p:nvPicPr>
        <p:blipFill>
          <a:blip r:embed="rId2"/>
          <a:stretch>
            <a:fillRect/>
          </a:stretch>
        </p:blipFill>
        <p:spPr>
          <a:xfrm>
            <a:off x="7467600" y="0"/>
            <a:ext cx="8648700" cy="10368136"/>
          </a:xfrm>
          <a:prstGeom prst="rect">
            <a:avLst/>
          </a:prstGeom>
        </p:spPr>
      </p:pic>
      <p:sp>
        <p:nvSpPr>
          <p:cNvPr id="4" name="ZoneTexte 3">
            <a:extLst>
              <a:ext uri="{FF2B5EF4-FFF2-40B4-BE49-F238E27FC236}">
                <a16:creationId xmlns:a16="http://schemas.microsoft.com/office/drawing/2014/main" id="{93C3DC3E-6B21-DCAE-7423-4B97E3785E67}"/>
              </a:ext>
            </a:extLst>
          </p:cNvPr>
          <p:cNvSpPr txBox="1"/>
          <p:nvPr/>
        </p:nvSpPr>
        <p:spPr>
          <a:xfrm>
            <a:off x="3733800" y="419100"/>
            <a:ext cx="3581400" cy="584775"/>
          </a:xfrm>
          <a:prstGeom prst="rect">
            <a:avLst/>
          </a:prstGeom>
          <a:solidFill>
            <a:schemeClr val="accent1">
              <a:lumMod val="20000"/>
              <a:lumOff val="80000"/>
            </a:schemeClr>
          </a:solidFill>
        </p:spPr>
        <p:txBody>
          <a:bodyPr wrap="square" rtlCol="0">
            <a:spAutoFit/>
          </a:bodyPr>
          <a:lstStyle/>
          <a:p>
            <a:pPr algn="ctr"/>
            <a:r>
              <a:rPr lang="ar-MA" sz="3200" b="1" dirty="0"/>
              <a:t>الشخص المرافق	</a:t>
            </a:r>
          </a:p>
        </p:txBody>
      </p:sp>
    </p:spTree>
    <p:extLst>
      <p:ext uri="{BB962C8B-B14F-4D97-AF65-F5344CB8AC3E}">
        <p14:creationId xmlns:p14="http://schemas.microsoft.com/office/powerpoint/2010/main" val="298870542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B235EEC-9D43-BAEE-5A48-CF01648713D7}"/>
              </a:ext>
            </a:extLst>
          </p:cNvPr>
          <p:cNvPicPr>
            <a:picLocks noChangeAspect="1"/>
          </p:cNvPicPr>
          <p:nvPr/>
        </p:nvPicPr>
        <p:blipFill>
          <a:blip r:embed="rId2"/>
          <a:stretch>
            <a:fillRect/>
          </a:stretch>
        </p:blipFill>
        <p:spPr>
          <a:xfrm>
            <a:off x="6629400" y="1104900"/>
            <a:ext cx="6198107" cy="7378699"/>
          </a:xfrm>
          <a:prstGeom prst="rect">
            <a:avLst/>
          </a:prstGeom>
        </p:spPr>
      </p:pic>
    </p:spTree>
    <p:extLst>
      <p:ext uri="{BB962C8B-B14F-4D97-AF65-F5344CB8AC3E}">
        <p14:creationId xmlns:p14="http://schemas.microsoft.com/office/powerpoint/2010/main" val="39192424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LHo7iV27PTHmpRQDEpc8M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AVc.LTUHK3xf.lfXMfugr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xzoTrCZpxwZH6TASbcC4P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qLtz4XBp_f9ibc83sABjC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mxBzlzlX7o7LJEZCS0XnP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ZJd2szHYZ2YV7TYa14Q3R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mhUkH00iq7Kj82xMUkY_Qw"/>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24a_DiBWhsDJAg3WMR_Jg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B5xqMwzOg5uEIGOw6oZe6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4hSLa.36oaCSner8wqnv.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lqBAXcSlt556wM8RaWTpT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LYhRF3PY6DW_SXWqJPOjY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AK7B6R2CRmx6KRPSRETLT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SyDd_MLris9i1lnZcbQOH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mhUkH00iq7Kj82xMUkY_Qw"/>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24a_DiBWhsDJAg3WMR_Jg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lqBAXcSlt556wM8RaWTpTA"/>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AK7B6R2CRmx6KRPSRETLT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lqBAXcSlt556wM8RaWTpTA"/>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LYhRF3PY6DW_SXWqJPOjY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SyDd_MLris9i1lnZcbQOH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AK7B6R2CRmx6KRPSRETLTw"/>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lqBAXcSlt556wM8RaWTpT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LYhRF3PY6DW_SXWqJPOjYw"/>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SyDd_MLris9i1lnZcbQOH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AK7B6R2CRmx6KRPSRETLTw"/>
</p:tagLst>
</file>

<file path=ppt/tags/tag30.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31.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32.xml><?xml version="1.0" encoding="utf-8"?>
<p:tagLst xmlns:a="http://schemas.openxmlformats.org/drawingml/2006/main" xmlns:r="http://schemas.openxmlformats.org/officeDocument/2006/relationships" xmlns:p="http://schemas.openxmlformats.org/presentationml/2006/main">
  <p:tag name="POWER_USER_TAGS_ICONS" val=""/>
</p:tagLst>
</file>

<file path=ppt/tags/tag33.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4.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5.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6.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7.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8.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39.xml><?xml version="1.0" encoding="utf-8"?>
<p:tagLst xmlns:a="http://schemas.openxmlformats.org/drawingml/2006/main" xmlns:r="http://schemas.openxmlformats.org/officeDocument/2006/relationships" xmlns:p="http://schemas.openxmlformats.org/presentationml/2006/main">
  <p:tag name="POWER_USER_TAGS_ICONS" val="clock_POWER_USER_SEPARATOR_ICONS_tim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3953</TotalTime>
  <Words>4235</Words>
  <Application>Microsoft Office PowerPoint</Application>
  <PresentationFormat>Personnalisé</PresentationFormat>
  <Paragraphs>733</Paragraphs>
  <Slides>90</Slides>
  <Notes>36</Notes>
  <HiddenSlides>0</HiddenSlides>
  <MMClips>0</MMClips>
  <ScaleCrop>false</ScaleCrop>
  <HeadingPairs>
    <vt:vector size="8" baseType="variant">
      <vt:variant>
        <vt:lpstr>Polices utilisées</vt:lpstr>
      </vt:variant>
      <vt:variant>
        <vt:i4>11</vt:i4>
      </vt:variant>
      <vt:variant>
        <vt:lpstr>Thème</vt:lpstr>
      </vt:variant>
      <vt:variant>
        <vt:i4>3</vt:i4>
      </vt:variant>
      <vt:variant>
        <vt:lpstr>Serveurs OLE incorporés</vt:lpstr>
      </vt:variant>
      <vt:variant>
        <vt:i4>1</vt:i4>
      </vt:variant>
      <vt:variant>
        <vt:lpstr>Titres des diapositives</vt:lpstr>
      </vt:variant>
      <vt:variant>
        <vt:i4>90</vt:i4>
      </vt:variant>
    </vt:vector>
  </HeadingPairs>
  <TitlesOfParts>
    <vt:vector size="105" baseType="lpstr">
      <vt:lpstr>Calibri</vt:lpstr>
      <vt:lpstr>Montserrat</vt:lpstr>
      <vt:lpstr>Abadi Extra Light</vt:lpstr>
      <vt:lpstr>Microsoft Uighur</vt:lpstr>
      <vt:lpstr>Aptos</vt:lpstr>
      <vt:lpstr>Garamond</vt:lpstr>
      <vt:lpstr>IBM Plex Sans Arabic Bold</vt:lpstr>
      <vt:lpstr>MadaniArabic-ExtraLight</vt:lpstr>
      <vt:lpstr>Arial</vt:lpstr>
      <vt:lpstr>Calibri Light</vt:lpstr>
      <vt:lpstr>MadaniArabic-Light</vt:lpstr>
      <vt:lpstr>Office Theme</vt:lpstr>
      <vt:lpstr>1_Office Theme</vt:lpstr>
      <vt:lpstr>2_Office Theme</vt:lpstr>
      <vt:lpstr>think-cell Slide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اليوم الثاني :الرائز</dc:title>
  <dc:creator>nabaouiya jenane</dc:creator>
  <cp:lastModifiedBy>AIT SI AHMAD HASNA</cp:lastModifiedBy>
  <cp:revision>142</cp:revision>
  <dcterms:created xsi:type="dcterms:W3CDTF">2006-08-16T00:00:00Z</dcterms:created>
  <dcterms:modified xsi:type="dcterms:W3CDTF">2026-06-17T23:19:01Z</dcterms:modified>
  <dc:identifier>DAHA5Z5f0Rk</dc:identifier>
</cp:coreProperties>
</file>