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79-4AAF-AA0F-3CB3DF741BFC}"/>
              </c:ext>
            </c:extLst>
          </c:dPt>
          <c:dPt>
            <c:idx val="1"/>
            <c:bubble3D val="0"/>
            <c:spPr>
              <a:solidFill>
                <a:srgbClr val="C6C6C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79-4AAF-AA0F-3CB3DF741BF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79-4AAF-AA0F-3CB3DF741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EC-4795-A9F9-C039AC750F1F}"/>
              </c:ext>
            </c:extLst>
          </c:dPt>
          <c:dPt>
            <c:idx val="1"/>
            <c:bubble3D val="0"/>
            <c:spPr>
              <a:solidFill>
                <a:srgbClr val="C6C6C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EC-4795-A9F9-C039AC750F1F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EC-4795-A9F9-C039AC750F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F475E-D120-A657-7CEF-3F0555F5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914879-8E69-1349-6FD7-8448AC57E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07A5C8-6C4D-2359-8570-7A8CBD69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5DE3A06-CA98-CE24-0D86-017290A88FB2}"/>
              </a:ext>
            </a:extLst>
          </p:cNvPr>
          <p:cNvSpPr/>
          <p:nvPr/>
        </p:nvSpPr>
        <p:spPr bwMode="gray">
          <a:xfrm>
            <a:off x="6006149" y="1529995"/>
            <a:ext cx="5429163" cy="45678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329" dirty="0">
              <a:solidFill>
                <a:srgbClr val="FFFFFF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BAEEB4E-EAEA-18CA-B424-9E24F280E7EA}"/>
              </a:ext>
            </a:extLst>
          </p:cNvPr>
          <p:cNvSpPr/>
          <p:nvPr/>
        </p:nvSpPr>
        <p:spPr bwMode="gray">
          <a:xfrm>
            <a:off x="454067" y="1529995"/>
            <a:ext cx="5368580" cy="45678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329" dirty="0">
              <a:solidFill>
                <a:srgbClr val="FFFFFF"/>
              </a:solidFill>
            </a:endParaRPr>
          </a:p>
        </p:txBody>
      </p:sp>
      <p:sp>
        <p:nvSpPr>
          <p:cNvPr id="99" name="Shape3_20220110_122124">
            <a:extLst>
              <a:ext uri="{FF2B5EF4-FFF2-40B4-BE49-F238E27FC236}">
                <a16:creationId xmlns:a16="http://schemas.microsoft.com/office/drawing/2014/main" id="{70D6C6C1-AE2F-F36D-2293-B43D44C143B0}"/>
              </a:ext>
            </a:extLst>
          </p:cNvPr>
          <p:cNvSpPr txBox="1"/>
          <p:nvPr/>
        </p:nvSpPr>
        <p:spPr bwMode="gray">
          <a:xfrm>
            <a:off x="3138102" y="1876656"/>
            <a:ext cx="3003008" cy="236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D36510D-5290-795E-5235-A5473D54EE83}"/>
              </a:ext>
            </a:extLst>
          </p:cNvPr>
          <p:cNvSpPr txBox="1"/>
          <p:nvPr/>
        </p:nvSpPr>
        <p:spPr bwMode="gray">
          <a:xfrm>
            <a:off x="727148" y="3212018"/>
            <a:ext cx="1273494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4"/>
                </a:solidFill>
              </a:rPr>
              <a:t>40</a:t>
            </a:r>
            <a:endParaRPr lang="en-US" b="1" baseline="30000" dirty="0">
              <a:solidFill>
                <a:schemeClr val="accent4"/>
              </a:solidFill>
            </a:endParaRPr>
          </a:p>
        </p:txBody>
      </p:sp>
      <p:sp>
        <p:nvSpPr>
          <p:cNvPr id="101" name="Shape4_20220110_122124">
            <a:extLst>
              <a:ext uri="{FF2B5EF4-FFF2-40B4-BE49-F238E27FC236}">
                <a16:creationId xmlns:a16="http://schemas.microsoft.com/office/drawing/2014/main" id="{7BF8FBEB-AEEE-9D2C-A44B-36C77FCD528D}"/>
              </a:ext>
            </a:extLst>
          </p:cNvPr>
          <p:cNvSpPr txBox="1"/>
          <p:nvPr/>
        </p:nvSpPr>
        <p:spPr bwMode="gray">
          <a:xfrm>
            <a:off x="917253" y="3434241"/>
            <a:ext cx="893277" cy="2365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Female</a:t>
            </a:r>
            <a:endParaRPr lang="en-US" sz="1537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2" name="Shape5_20220110_122124">
            <a:extLst>
              <a:ext uri="{FF2B5EF4-FFF2-40B4-BE49-F238E27FC236}">
                <a16:creationId xmlns:a16="http://schemas.microsoft.com/office/drawing/2014/main" id="{BBF4DC7D-6D7D-B578-2F09-A156D415EA7E}"/>
              </a:ext>
            </a:extLst>
          </p:cNvPr>
          <p:cNvSpPr txBox="1"/>
          <p:nvPr/>
        </p:nvSpPr>
        <p:spPr bwMode="gray">
          <a:xfrm>
            <a:off x="8487218" y="1876656"/>
            <a:ext cx="3003008" cy="236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E88D975-72C4-EDFC-9D45-566F542DE4BD}"/>
              </a:ext>
            </a:extLst>
          </p:cNvPr>
          <p:cNvSpPr txBox="1"/>
          <p:nvPr/>
        </p:nvSpPr>
        <p:spPr bwMode="gray">
          <a:xfrm>
            <a:off x="6179512" y="3212018"/>
            <a:ext cx="1273494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/>
              <a:t>30</a:t>
            </a:r>
            <a:endParaRPr lang="en-US" b="1" baseline="30000" dirty="0"/>
          </a:p>
        </p:txBody>
      </p:sp>
      <p:sp>
        <p:nvSpPr>
          <p:cNvPr id="104" name="Shape6_20220110_122124">
            <a:extLst>
              <a:ext uri="{FF2B5EF4-FFF2-40B4-BE49-F238E27FC236}">
                <a16:creationId xmlns:a16="http://schemas.microsoft.com/office/drawing/2014/main" id="{B2453B6C-A6E9-7536-6D6A-462DFE3211A7}"/>
              </a:ext>
            </a:extLst>
          </p:cNvPr>
          <p:cNvSpPr txBox="1"/>
          <p:nvPr/>
        </p:nvSpPr>
        <p:spPr bwMode="gray">
          <a:xfrm>
            <a:off x="6517390" y="3434241"/>
            <a:ext cx="597749" cy="2365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Male</a:t>
            </a:r>
            <a:endParaRPr lang="en-US" sz="1537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5" name="Google Shape;23199;p146">
            <a:extLst>
              <a:ext uri="{FF2B5EF4-FFF2-40B4-BE49-F238E27FC236}">
                <a16:creationId xmlns:a16="http://schemas.microsoft.com/office/drawing/2014/main" id="{CF9F5F9A-949D-598B-B19A-38EA6BA495C4}"/>
              </a:ext>
            </a:extLst>
          </p:cNvPr>
          <p:cNvSpPr/>
          <p:nvPr/>
        </p:nvSpPr>
        <p:spPr bwMode="gray">
          <a:xfrm>
            <a:off x="2125387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6" name="Google Shape;23199;p146~1">
            <a:extLst>
              <a:ext uri="{FF2B5EF4-FFF2-40B4-BE49-F238E27FC236}">
                <a16:creationId xmlns:a16="http://schemas.microsoft.com/office/drawing/2014/main" id="{8516023A-18E1-3FC9-BDCF-464BC814C9C7}"/>
              </a:ext>
            </a:extLst>
          </p:cNvPr>
          <p:cNvSpPr/>
          <p:nvPr/>
        </p:nvSpPr>
        <p:spPr bwMode="gray">
          <a:xfrm>
            <a:off x="2485609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7" name="Google Shape;23199;p146~2">
            <a:extLst>
              <a:ext uri="{FF2B5EF4-FFF2-40B4-BE49-F238E27FC236}">
                <a16:creationId xmlns:a16="http://schemas.microsoft.com/office/drawing/2014/main" id="{C195A560-AF25-A34F-E29E-0B5DC708F9E4}"/>
              </a:ext>
            </a:extLst>
          </p:cNvPr>
          <p:cNvSpPr/>
          <p:nvPr/>
        </p:nvSpPr>
        <p:spPr bwMode="gray">
          <a:xfrm>
            <a:off x="2845835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8" name="Google Shape;23199;p146~3">
            <a:extLst>
              <a:ext uri="{FF2B5EF4-FFF2-40B4-BE49-F238E27FC236}">
                <a16:creationId xmlns:a16="http://schemas.microsoft.com/office/drawing/2014/main" id="{F9C93170-8BE8-D479-3287-6F7B993A2D30}"/>
              </a:ext>
            </a:extLst>
          </p:cNvPr>
          <p:cNvSpPr/>
          <p:nvPr/>
        </p:nvSpPr>
        <p:spPr bwMode="gray">
          <a:xfrm>
            <a:off x="3206061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9" name="Google Shape;23199;p146~4">
            <a:extLst>
              <a:ext uri="{FF2B5EF4-FFF2-40B4-BE49-F238E27FC236}">
                <a16:creationId xmlns:a16="http://schemas.microsoft.com/office/drawing/2014/main" id="{446D9C16-1C91-8996-4112-8CA353F13849}"/>
              </a:ext>
            </a:extLst>
          </p:cNvPr>
          <p:cNvSpPr/>
          <p:nvPr/>
        </p:nvSpPr>
        <p:spPr bwMode="gray">
          <a:xfrm>
            <a:off x="3566286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0" name="Google Shape;23199;p146~5">
            <a:extLst>
              <a:ext uri="{FF2B5EF4-FFF2-40B4-BE49-F238E27FC236}">
                <a16:creationId xmlns:a16="http://schemas.microsoft.com/office/drawing/2014/main" id="{983C7369-2D25-F7F9-67FD-DA98ADFEBA0F}"/>
              </a:ext>
            </a:extLst>
          </p:cNvPr>
          <p:cNvSpPr/>
          <p:nvPr/>
        </p:nvSpPr>
        <p:spPr bwMode="gray">
          <a:xfrm>
            <a:off x="3926511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1" name="Google Shape;23199;p146~6">
            <a:extLst>
              <a:ext uri="{FF2B5EF4-FFF2-40B4-BE49-F238E27FC236}">
                <a16:creationId xmlns:a16="http://schemas.microsoft.com/office/drawing/2014/main" id="{B1222530-86B7-D7D3-CAE6-8B369F2C5CC9}"/>
              </a:ext>
            </a:extLst>
          </p:cNvPr>
          <p:cNvSpPr/>
          <p:nvPr/>
        </p:nvSpPr>
        <p:spPr bwMode="gray">
          <a:xfrm>
            <a:off x="4286732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2" name="Google Shape;23199;p146~7">
            <a:extLst>
              <a:ext uri="{FF2B5EF4-FFF2-40B4-BE49-F238E27FC236}">
                <a16:creationId xmlns:a16="http://schemas.microsoft.com/office/drawing/2014/main" id="{E02B5CD2-1CE1-2AF5-7029-412EA3777779}"/>
              </a:ext>
            </a:extLst>
          </p:cNvPr>
          <p:cNvSpPr/>
          <p:nvPr/>
        </p:nvSpPr>
        <p:spPr bwMode="gray">
          <a:xfrm>
            <a:off x="4646962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3" name="Google Shape;23199;p146~8">
            <a:extLst>
              <a:ext uri="{FF2B5EF4-FFF2-40B4-BE49-F238E27FC236}">
                <a16:creationId xmlns:a16="http://schemas.microsoft.com/office/drawing/2014/main" id="{098AFB89-6FD2-B411-0616-59E9DC3B6188}"/>
              </a:ext>
            </a:extLst>
          </p:cNvPr>
          <p:cNvSpPr/>
          <p:nvPr/>
        </p:nvSpPr>
        <p:spPr bwMode="gray">
          <a:xfrm>
            <a:off x="5007184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4" name="Google Shape;23199;p146~9">
            <a:extLst>
              <a:ext uri="{FF2B5EF4-FFF2-40B4-BE49-F238E27FC236}">
                <a16:creationId xmlns:a16="http://schemas.microsoft.com/office/drawing/2014/main" id="{BC1D6D14-B4C1-E690-5792-F5E222A5CED3}"/>
              </a:ext>
            </a:extLst>
          </p:cNvPr>
          <p:cNvSpPr/>
          <p:nvPr/>
        </p:nvSpPr>
        <p:spPr bwMode="gray">
          <a:xfrm>
            <a:off x="5367406" y="2414663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5" name="Google Shape;23199;p146~10">
            <a:extLst>
              <a:ext uri="{FF2B5EF4-FFF2-40B4-BE49-F238E27FC236}">
                <a16:creationId xmlns:a16="http://schemas.microsoft.com/office/drawing/2014/main" id="{FB011A4A-46DC-25D8-E57F-EFB9AEAE32FC}"/>
              </a:ext>
            </a:extLst>
          </p:cNvPr>
          <p:cNvSpPr/>
          <p:nvPr/>
        </p:nvSpPr>
        <p:spPr bwMode="gray">
          <a:xfrm>
            <a:off x="2125387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6" name="Google Shape;23199;p146~11">
            <a:extLst>
              <a:ext uri="{FF2B5EF4-FFF2-40B4-BE49-F238E27FC236}">
                <a16:creationId xmlns:a16="http://schemas.microsoft.com/office/drawing/2014/main" id="{4E3BA243-8C14-F23C-2341-8FED730CB556}"/>
              </a:ext>
            </a:extLst>
          </p:cNvPr>
          <p:cNvSpPr/>
          <p:nvPr/>
        </p:nvSpPr>
        <p:spPr bwMode="gray">
          <a:xfrm>
            <a:off x="2485609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7" name="Google Shape;23199;p146~12">
            <a:extLst>
              <a:ext uri="{FF2B5EF4-FFF2-40B4-BE49-F238E27FC236}">
                <a16:creationId xmlns:a16="http://schemas.microsoft.com/office/drawing/2014/main" id="{FAB124B0-7327-6F99-6B2C-B4D33C7B5F8E}"/>
              </a:ext>
            </a:extLst>
          </p:cNvPr>
          <p:cNvSpPr/>
          <p:nvPr/>
        </p:nvSpPr>
        <p:spPr bwMode="gray">
          <a:xfrm>
            <a:off x="2845835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8" name="Google Shape;23199;p146~13">
            <a:extLst>
              <a:ext uri="{FF2B5EF4-FFF2-40B4-BE49-F238E27FC236}">
                <a16:creationId xmlns:a16="http://schemas.microsoft.com/office/drawing/2014/main" id="{02E0DA7F-881B-64BD-4425-96B275A7A6C2}"/>
              </a:ext>
            </a:extLst>
          </p:cNvPr>
          <p:cNvSpPr/>
          <p:nvPr/>
        </p:nvSpPr>
        <p:spPr bwMode="gray">
          <a:xfrm>
            <a:off x="3206061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9" name="Google Shape;23199;p146~14">
            <a:extLst>
              <a:ext uri="{FF2B5EF4-FFF2-40B4-BE49-F238E27FC236}">
                <a16:creationId xmlns:a16="http://schemas.microsoft.com/office/drawing/2014/main" id="{23BC9D49-2360-9802-0264-0AA67B6F964F}"/>
              </a:ext>
            </a:extLst>
          </p:cNvPr>
          <p:cNvSpPr/>
          <p:nvPr/>
        </p:nvSpPr>
        <p:spPr bwMode="gray">
          <a:xfrm>
            <a:off x="3566286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0" name="Google Shape;23199;p146~15">
            <a:extLst>
              <a:ext uri="{FF2B5EF4-FFF2-40B4-BE49-F238E27FC236}">
                <a16:creationId xmlns:a16="http://schemas.microsoft.com/office/drawing/2014/main" id="{CE9599BD-0C9D-0F4A-F659-EC0DE06EBE81}"/>
              </a:ext>
            </a:extLst>
          </p:cNvPr>
          <p:cNvSpPr/>
          <p:nvPr/>
        </p:nvSpPr>
        <p:spPr bwMode="gray">
          <a:xfrm>
            <a:off x="3926511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1" name="Google Shape;23199;p146~16">
            <a:extLst>
              <a:ext uri="{FF2B5EF4-FFF2-40B4-BE49-F238E27FC236}">
                <a16:creationId xmlns:a16="http://schemas.microsoft.com/office/drawing/2014/main" id="{F12E86C5-15B8-A6A4-5CBB-FD2C895D638C}"/>
              </a:ext>
            </a:extLst>
          </p:cNvPr>
          <p:cNvSpPr/>
          <p:nvPr/>
        </p:nvSpPr>
        <p:spPr bwMode="gray">
          <a:xfrm>
            <a:off x="4286732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2" name="Google Shape;23199;p146~17">
            <a:extLst>
              <a:ext uri="{FF2B5EF4-FFF2-40B4-BE49-F238E27FC236}">
                <a16:creationId xmlns:a16="http://schemas.microsoft.com/office/drawing/2014/main" id="{0B57DC7A-86DF-82C0-FA95-CA526A5EDA87}"/>
              </a:ext>
            </a:extLst>
          </p:cNvPr>
          <p:cNvSpPr/>
          <p:nvPr/>
        </p:nvSpPr>
        <p:spPr bwMode="gray">
          <a:xfrm>
            <a:off x="4646962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3" name="Google Shape;23199;p146~18">
            <a:extLst>
              <a:ext uri="{FF2B5EF4-FFF2-40B4-BE49-F238E27FC236}">
                <a16:creationId xmlns:a16="http://schemas.microsoft.com/office/drawing/2014/main" id="{7E809A90-7A77-7F6C-DA05-D2D892B24559}"/>
              </a:ext>
            </a:extLst>
          </p:cNvPr>
          <p:cNvSpPr/>
          <p:nvPr/>
        </p:nvSpPr>
        <p:spPr bwMode="gray">
          <a:xfrm>
            <a:off x="5007184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4" name="Google Shape;23199;p146~19">
            <a:extLst>
              <a:ext uri="{FF2B5EF4-FFF2-40B4-BE49-F238E27FC236}">
                <a16:creationId xmlns:a16="http://schemas.microsoft.com/office/drawing/2014/main" id="{CC468431-D757-D75F-8569-F2E6C5E788D5}"/>
              </a:ext>
            </a:extLst>
          </p:cNvPr>
          <p:cNvSpPr/>
          <p:nvPr/>
        </p:nvSpPr>
        <p:spPr bwMode="gray">
          <a:xfrm>
            <a:off x="5367406" y="2876744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23199;p146~20">
            <a:extLst>
              <a:ext uri="{FF2B5EF4-FFF2-40B4-BE49-F238E27FC236}">
                <a16:creationId xmlns:a16="http://schemas.microsoft.com/office/drawing/2014/main" id="{E9C1129A-C1E9-0A3D-B618-D5F9F4BC880D}"/>
              </a:ext>
            </a:extLst>
          </p:cNvPr>
          <p:cNvSpPr/>
          <p:nvPr/>
        </p:nvSpPr>
        <p:spPr bwMode="gray">
          <a:xfrm>
            <a:off x="2125387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23199;p146~21">
            <a:extLst>
              <a:ext uri="{FF2B5EF4-FFF2-40B4-BE49-F238E27FC236}">
                <a16:creationId xmlns:a16="http://schemas.microsoft.com/office/drawing/2014/main" id="{3602205C-D650-14F4-34C0-8432D72E4617}"/>
              </a:ext>
            </a:extLst>
          </p:cNvPr>
          <p:cNvSpPr/>
          <p:nvPr/>
        </p:nvSpPr>
        <p:spPr bwMode="gray">
          <a:xfrm>
            <a:off x="2485609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7" name="Google Shape;23199;p146~22">
            <a:extLst>
              <a:ext uri="{FF2B5EF4-FFF2-40B4-BE49-F238E27FC236}">
                <a16:creationId xmlns:a16="http://schemas.microsoft.com/office/drawing/2014/main" id="{BEF9E47A-0C93-782C-3A8A-FDE18C70B5F5}"/>
              </a:ext>
            </a:extLst>
          </p:cNvPr>
          <p:cNvSpPr/>
          <p:nvPr/>
        </p:nvSpPr>
        <p:spPr bwMode="gray">
          <a:xfrm>
            <a:off x="2845835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8" name="Google Shape;23199;p146~23">
            <a:extLst>
              <a:ext uri="{FF2B5EF4-FFF2-40B4-BE49-F238E27FC236}">
                <a16:creationId xmlns:a16="http://schemas.microsoft.com/office/drawing/2014/main" id="{258F0F51-32E0-A8A6-C5B4-2D0632B17AE4}"/>
              </a:ext>
            </a:extLst>
          </p:cNvPr>
          <p:cNvSpPr/>
          <p:nvPr/>
        </p:nvSpPr>
        <p:spPr bwMode="gray">
          <a:xfrm>
            <a:off x="3206061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9" name="Google Shape;23199;p146~24">
            <a:extLst>
              <a:ext uri="{FF2B5EF4-FFF2-40B4-BE49-F238E27FC236}">
                <a16:creationId xmlns:a16="http://schemas.microsoft.com/office/drawing/2014/main" id="{30AF13C5-6E0C-6F84-ADFE-1412BF0C2F9D}"/>
              </a:ext>
            </a:extLst>
          </p:cNvPr>
          <p:cNvSpPr/>
          <p:nvPr/>
        </p:nvSpPr>
        <p:spPr bwMode="gray">
          <a:xfrm>
            <a:off x="3566286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0" name="Google Shape;23199;p146~25">
            <a:extLst>
              <a:ext uri="{FF2B5EF4-FFF2-40B4-BE49-F238E27FC236}">
                <a16:creationId xmlns:a16="http://schemas.microsoft.com/office/drawing/2014/main" id="{483D1C2D-7E83-6787-1850-9A5E2A0B2923}"/>
              </a:ext>
            </a:extLst>
          </p:cNvPr>
          <p:cNvSpPr/>
          <p:nvPr/>
        </p:nvSpPr>
        <p:spPr bwMode="gray">
          <a:xfrm>
            <a:off x="3926511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1" name="Google Shape;23199;p146~26">
            <a:extLst>
              <a:ext uri="{FF2B5EF4-FFF2-40B4-BE49-F238E27FC236}">
                <a16:creationId xmlns:a16="http://schemas.microsoft.com/office/drawing/2014/main" id="{F74C98A1-8560-B801-4C84-194D0721D0DD}"/>
              </a:ext>
            </a:extLst>
          </p:cNvPr>
          <p:cNvSpPr/>
          <p:nvPr/>
        </p:nvSpPr>
        <p:spPr bwMode="gray">
          <a:xfrm>
            <a:off x="4286732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23199;p146~27">
            <a:extLst>
              <a:ext uri="{FF2B5EF4-FFF2-40B4-BE49-F238E27FC236}">
                <a16:creationId xmlns:a16="http://schemas.microsoft.com/office/drawing/2014/main" id="{80824BC6-E200-5CBE-849C-7AB91179DAD9}"/>
              </a:ext>
            </a:extLst>
          </p:cNvPr>
          <p:cNvSpPr/>
          <p:nvPr/>
        </p:nvSpPr>
        <p:spPr bwMode="gray">
          <a:xfrm>
            <a:off x="4646962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3" name="Google Shape;23199;p146~28">
            <a:extLst>
              <a:ext uri="{FF2B5EF4-FFF2-40B4-BE49-F238E27FC236}">
                <a16:creationId xmlns:a16="http://schemas.microsoft.com/office/drawing/2014/main" id="{6101F3CE-52DD-DBF1-0DD2-0D0824771353}"/>
              </a:ext>
            </a:extLst>
          </p:cNvPr>
          <p:cNvSpPr/>
          <p:nvPr/>
        </p:nvSpPr>
        <p:spPr bwMode="gray">
          <a:xfrm>
            <a:off x="5007184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4" name="Google Shape;23199;p146~29">
            <a:extLst>
              <a:ext uri="{FF2B5EF4-FFF2-40B4-BE49-F238E27FC236}">
                <a16:creationId xmlns:a16="http://schemas.microsoft.com/office/drawing/2014/main" id="{1984453F-F434-870A-45A7-8DC27768B234}"/>
              </a:ext>
            </a:extLst>
          </p:cNvPr>
          <p:cNvSpPr/>
          <p:nvPr/>
        </p:nvSpPr>
        <p:spPr bwMode="gray">
          <a:xfrm>
            <a:off x="5367406" y="3338822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5" name="Google Shape;23199;p146~30">
            <a:extLst>
              <a:ext uri="{FF2B5EF4-FFF2-40B4-BE49-F238E27FC236}">
                <a16:creationId xmlns:a16="http://schemas.microsoft.com/office/drawing/2014/main" id="{7D8AA6AB-EC7A-DE41-D976-D5242909BE1D}"/>
              </a:ext>
            </a:extLst>
          </p:cNvPr>
          <p:cNvSpPr/>
          <p:nvPr/>
        </p:nvSpPr>
        <p:spPr bwMode="gray">
          <a:xfrm>
            <a:off x="2125387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23199;p146~31">
            <a:extLst>
              <a:ext uri="{FF2B5EF4-FFF2-40B4-BE49-F238E27FC236}">
                <a16:creationId xmlns:a16="http://schemas.microsoft.com/office/drawing/2014/main" id="{16FD514C-7100-7BE4-37FB-65335541883F}"/>
              </a:ext>
            </a:extLst>
          </p:cNvPr>
          <p:cNvSpPr/>
          <p:nvPr/>
        </p:nvSpPr>
        <p:spPr bwMode="gray">
          <a:xfrm>
            <a:off x="2485609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7" name="Google Shape;23199;p146~32">
            <a:extLst>
              <a:ext uri="{FF2B5EF4-FFF2-40B4-BE49-F238E27FC236}">
                <a16:creationId xmlns:a16="http://schemas.microsoft.com/office/drawing/2014/main" id="{71310466-1350-3525-7DBA-E2CE04B5C7F6}"/>
              </a:ext>
            </a:extLst>
          </p:cNvPr>
          <p:cNvSpPr/>
          <p:nvPr/>
        </p:nvSpPr>
        <p:spPr bwMode="gray">
          <a:xfrm>
            <a:off x="2845835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8" name="Google Shape;23199;p146~33">
            <a:extLst>
              <a:ext uri="{FF2B5EF4-FFF2-40B4-BE49-F238E27FC236}">
                <a16:creationId xmlns:a16="http://schemas.microsoft.com/office/drawing/2014/main" id="{5A1C99ED-D3DC-C849-A1AE-22C3CB1AE24A}"/>
              </a:ext>
            </a:extLst>
          </p:cNvPr>
          <p:cNvSpPr/>
          <p:nvPr/>
        </p:nvSpPr>
        <p:spPr bwMode="gray">
          <a:xfrm>
            <a:off x="3206061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9" name="Google Shape;23199;p146~34">
            <a:extLst>
              <a:ext uri="{FF2B5EF4-FFF2-40B4-BE49-F238E27FC236}">
                <a16:creationId xmlns:a16="http://schemas.microsoft.com/office/drawing/2014/main" id="{BFB4357C-4C45-6C24-B000-79898A496596}"/>
              </a:ext>
            </a:extLst>
          </p:cNvPr>
          <p:cNvSpPr/>
          <p:nvPr/>
        </p:nvSpPr>
        <p:spPr bwMode="gray">
          <a:xfrm>
            <a:off x="3566286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0" name="Google Shape;23199;p146~35">
            <a:extLst>
              <a:ext uri="{FF2B5EF4-FFF2-40B4-BE49-F238E27FC236}">
                <a16:creationId xmlns:a16="http://schemas.microsoft.com/office/drawing/2014/main" id="{3430AC3D-C9AD-F1C9-129D-7A19444DF334}"/>
              </a:ext>
            </a:extLst>
          </p:cNvPr>
          <p:cNvSpPr/>
          <p:nvPr/>
        </p:nvSpPr>
        <p:spPr bwMode="gray">
          <a:xfrm>
            <a:off x="3926511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1" name="Google Shape;23199;p146~36">
            <a:extLst>
              <a:ext uri="{FF2B5EF4-FFF2-40B4-BE49-F238E27FC236}">
                <a16:creationId xmlns:a16="http://schemas.microsoft.com/office/drawing/2014/main" id="{33085622-2C95-1D22-0938-51C693B16133}"/>
              </a:ext>
            </a:extLst>
          </p:cNvPr>
          <p:cNvSpPr/>
          <p:nvPr/>
        </p:nvSpPr>
        <p:spPr bwMode="gray">
          <a:xfrm>
            <a:off x="4286732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2" name="Google Shape;23199;p146~37">
            <a:extLst>
              <a:ext uri="{FF2B5EF4-FFF2-40B4-BE49-F238E27FC236}">
                <a16:creationId xmlns:a16="http://schemas.microsoft.com/office/drawing/2014/main" id="{1518A235-297B-F8D0-5563-AFA7E5764233}"/>
              </a:ext>
            </a:extLst>
          </p:cNvPr>
          <p:cNvSpPr/>
          <p:nvPr/>
        </p:nvSpPr>
        <p:spPr bwMode="gray">
          <a:xfrm>
            <a:off x="4646962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3" name="Google Shape;23199;p146~38">
            <a:extLst>
              <a:ext uri="{FF2B5EF4-FFF2-40B4-BE49-F238E27FC236}">
                <a16:creationId xmlns:a16="http://schemas.microsoft.com/office/drawing/2014/main" id="{BBA295D8-DE3E-EBB4-792B-7BBE659B9B30}"/>
              </a:ext>
            </a:extLst>
          </p:cNvPr>
          <p:cNvSpPr/>
          <p:nvPr/>
        </p:nvSpPr>
        <p:spPr bwMode="gray">
          <a:xfrm>
            <a:off x="5007184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4" name="Google Shape;23199;p146~39">
            <a:extLst>
              <a:ext uri="{FF2B5EF4-FFF2-40B4-BE49-F238E27FC236}">
                <a16:creationId xmlns:a16="http://schemas.microsoft.com/office/drawing/2014/main" id="{FA9AD440-FBB0-A786-B263-F702ADBBE548}"/>
              </a:ext>
            </a:extLst>
          </p:cNvPr>
          <p:cNvSpPr/>
          <p:nvPr/>
        </p:nvSpPr>
        <p:spPr bwMode="gray">
          <a:xfrm>
            <a:off x="5367406" y="3800905"/>
            <a:ext cx="154964" cy="364876"/>
          </a:xfrm>
          <a:custGeom>
            <a:avLst/>
            <a:gdLst/>
            <a:ahLst/>
            <a:cxnLst/>
            <a:rect l="l" t="t" r="r" b="b"/>
            <a:pathLst>
              <a:path w="166" h="390" extrusionOk="0">
                <a:moveTo>
                  <a:pt x="83" y="103"/>
                </a:moveTo>
                <a:cubicBezTo>
                  <a:pt x="54" y="103"/>
                  <a:pt x="31" y="80"/>
                  <a:pt x="31" y="52"/>
                </a:cubicBezTo>
                <a:cubicBezTo>
                  <a:pt x="31" y="23"/>
                  <a:pt x="54" y="0"/>
                  <a:pt x="83" y="0"/>
                </a:cubicBezTo>
                <a:cubicBezTo>
                  <a:pt x="111" y="0"/>
                  <a:pt x="135" y="23"/>
                  <a:pt x="135" y="52"/>
                </a:cubicBezTo>
                <a:cubicBezTo>
                  <a:pt x="135" y="80"/>
                  <a:pt x="111" y="103"/>
                  <a:pt x="83" y="103"/>
                </a:cubicBezTo>
                <a:close/>
                <a:moveTo>
                  <a:pt x="92" y="390"/>
                </a:moveTo>
                <a:cubicBezTo>
                  <a:pt x="101" y="390"/>
                  <a:pt x="102" y="387"/>
                  <a:pt x="104" y="37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47" y="314"/>
                  <a:pt x="147" y="314"/>
                  <a:pt x="147" y="314"/>
                </a:cubicBezTo>
                <a:cubicBezTo>
                  <a:pt x="118" y="224"/>
                  <a:pt x="118" y="224"/>
                  <a:pt x="118" y="224"/>
                </a:cubicBezTo>
                <a:cubicBezTo>
                  <a:pt x="122" y="189"/>
                  <a:pt x="122" y="189"/>
                  <a:pt x="122" y="189"/>
                </a:cubicBezTo>
                <a:cubicBezTo>
                  <a:pt x="135" y="249"/>
                  <a:pt x="135" y="249"/>
                  <a:pt x="135" y="249"/>
                </a:cubicBezTo>
                <a:cubicBezTo>
                  <a:pt x="136" y="255"/>
                  <a:pt x="141" y="260"/>
                  <a:pt x="147" y="261"/>
                </a:cubicBezTo>
                <a:cubicBezTo>
                  <a:pt x="149" y="261"/>
                  <a:pt x="151" y="261"/>
                  <a:pt x="152" y="261"/>
                </a:cubicBezTo>
                <a:cubicBezTo>
                  <a:pt x="160" y="259"/>
                  <a:pt x="166" y="251"/>
                  <a:pt x="164" y="243"/>
                </a:cubicBezTo>
                <a:cubicBezTo>
                  <a:pt x="141" y="142"/>
                  <a:pt x="141" y="142"/>
                  <a:pt x="141" y="142"/>
                </a:cubicBezTo>
                <a:cubicBezTo>
                  <a:pt x="137" y="131"/>
                  <a:pt x="110" y="120"/>
                  <a:pt x="83" y="120"/>
                </a:cubicBezTo>
                <a:cubicBezTo>
                  <a:pt x="56" y="120"/>
                  <a:pt x="29" y="131"/>
                  <a:pt x="25" y="142"/>
                </a:cubicBezTo>
                <a:cubicBezTo>
                  <a:pt x="2" y="243"/>
                  <a:pt x="2" y="243"/>
                  <a:pt x="2" y="243"/>
                </a:cubicBezTo>
                <a:cubicBezTo>
                  <a:pt x="0" y="251"/>
                  <a:pt x="6" y="259"/>
                  <a:pt x="14" y="261"/>
                </a:cubicBezTo>
                <a:cubicBezTo>
                  <a:pt x="15" y="261"/>
                  <a:pt x="17" y="261"/>
                  <a:pt x="19" y="261"/>
                </a:cubicBezTo>
                <a:cubicBezTo>
                  <a:pt x="25" y="260"/>
                  <a:pt x="30" y="255"/>
                  <a:pt x="31" y="249"/>
                </a:cubicBezTo>
                <a:cubicBezTo>
                  <a:pt x="44" y="189"/>
                  <a:pt x="44" y="189"/>
                  <a:pt x="44" y="189"/>
                </a:cubicBezTo>
                <a:cubicBezTo>
                  <a:pt x="48" y="224"/>
                  <a:pt x="48" y="224"/>
                  <a:pt x="48" y="224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49" y="314"/>
                  <a:pt x="49" y="314"/>
                  <a:pt x="49" y="314"/>
                </a:cubicBezTo>
                <a:cubicBezTo>
                  <a:pt x="62" y="375"/>
                  <a:pt x="62" y="375"/>
                  <a:pt x="62" y="375"/>
                </a:cubicBezTo>
                <a:cubicBezTo>
                  <a:pt x="64" y="387"/>
                  <a:pt x="65" y="390"/>
                  <a:pt x="74" y="390"/>
                </a:cubicBezTo>
                <a:lnTo>
                  <a:pt x="92" y="3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5" name="Google Shape;23198;p146">
            <a:extLst>
              <a:ext uri="{FF2B5EF4-FFF2-40B4-BE49-F238E27FC236}">
                <a16:creationId xmlns:a16="http://schemas.microsoft.com/office/drawing/2014/main" id="{0CDF504C-4EB4-00A4-C8FC-FF6A10EDC778}"/>
              </a:ext>
            </a:extLst>
          </p:cNvPr>
          <p:cNvSpPr/>
          <p:nvPr/>
        </p:nvSpPr>
        <p:spPr bwMode="gray">
          <a:xfrm>
            <a:off x="10941357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6" name="Google Shape;23198;p146~1">
            <a:extLst>
              <a:ext uri="{FF2B5EF4-FFF2-40B4-BE49-F238E27FC236}">
                <a16:creationId xmlns:a16="http://schemas.microsoft.com/office/drawing/2014/main" id="{82FAAF75-8C7D-A729-67B3-451E95B3E74F}"/>
              </a:ext>
            </a:extLst>
          </p:cNvPr>
          <p:cNvSpPr/>
          <p:nvPr/>
        </p:nvSpPr>
        <p:spPr bwMode="gray">
          <a:xfrm>
            <a:off x="7698823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7" name="Google Shape;23198;p146~2">
            <a:extLst>
              <a:ext uri="{FF2B5EF4-FFF2-40B4-BE49-F238E27FC236}">
                <a16:creationId xmlns:a16="http://schemas.microsoft.com/office/drawing/2014/main" id="{4EDFA408-97E7-9869-3FDC-D66795E0B2CD}"/>
              </a:ext>
            </a:extLst>
          </p:cNvPr>
          <p:cNvSpPr/>
          <p:nvPr/>
        </p:nvSpPr>
        <p:spPr bwMode="gray">
          <a:xfrm>
            <a:off x="8419386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8" name="Google Shape;23198;p146~3">
            <a:extLst>
              <a:ext uri="{FF2B5EF4-FFF2-40B4-BE49-F238E27FC236}">
                <a16:creationId xmlns:a16="http://schemas.microsoft.com/office/drawing/2014/main" id="{C3B60E39-D86F-1CA8-241E-174D9F6F1123}"/>
              </a:ext>
            </a:extLst>
          </p:cNvPr>
          <p:cNvSpPr/>
          <p:nvPr/>
        </p:nvSpPr>
        <p:spPr bwMode="gray">
          <a:xfrm>
            <a:off x="9139950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9" name="Google Shape;23198;p146~4">
            <a:extLst>
              <a:ext uri="{FF2B5EF4-FFF2-40B4-BE49-F238E27FC236}">
                <a16:creationId xmlns:a16="http://schemas.microsoft.com/office/drawing/2014/main" id="{541E2B67-D28A-3810-CFB1-4663CAD94834}"/>
              </a:ext>
            </a:extLst>
          </p:cNvPr>
          <p:cNvSpPr/>
          <p:nvPr/>
        </p:nvSpPr>
        <p:spPr bwMode="gray">
          <a:xfrm>
            <a:off x="9500231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0" name="Google Shape;23198;p146~5">
            <a:extLst>
              <a:ext uri="{FF2B5EF4-FFF2-40B4-BE49-F238E27FC236}">
                <a16:creationId xmlns:a16="http://schemas.microsoft.com/office/drawing/2014/main" id="{A747BAE1-A22C-4BA5-AD92-A08B29288681}"/>
              </a:ext>
            </a:extLst>
          </p:cNvPr>
          <p:cNvSpPr/>
          <p:nvPr/>
        </p:nvSpPr>
        <p:spPr bwMode="gray">
          <a:xfrm>
            <a:off x="9860515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1" name="Google Shape;23198;p146~6">
            <a:extLst>
              <a:ext uri="{FF2B5EF4-FFF2-40B4-BE49-F238E27FC236}">
                <a16:creationId xmlns:a16="http://schemas.microsoft.com/office/drawing/2014/main" id="{13EC89A2-94A7-7DA6-F141-6FB1B0A3E157}"/>
              </a:ext>
            </a:extLst>
          </p:cNvPr>
          <p:cNvSpPr/>
          <p:nvPr/>
        </p:nvSpPr>
        <p:spPr bwMode="gray">
          <a:xfrm>
            <a:off x="10220796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2" name="Google Shape;23198;p146~7">
            <a:extLst>
              <a:ext uri="{FF2B5EF4-FFF2-40B4-BE49-F238E27FC236}">
                <a16:creationId xmlns:a16="http://schemas.microsoft.com/office/drawing/2014/main" id="{A08D9043-09E7-0CC4-5B77-80F8009DAA07}"/>
              </a:ext>
            </a:extLst>
          </p:cNvPr>
          <p:cNvSpPr/>
          <p:nvPr/>
        </p:nvSpPr>
        <p:spPr bwMode="gray">
          <a:xfrm>
            <a:off x="10581078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3" name="Google Shape;23198;p146~8">
            <a:extLst>
              <a:ext uri="{FF2B5EF4-FFF2-40B4-BE49-F238E27FC236}">
                <a16:creationId xmlns:a16="http://schemas.microsoft.com/office/drawing/2014/main" id="{2F3977CF-BD46-B5EC-7A02-98876000E7E1}"/>
              </a:ext>
            </a:extLst>
          </p:cNvPr>
          <p:cNvSpPr/>
          <p:nvPr/>
        </p:nvSpPr>
        <p:spPr bwMode="gray">
          <a:xfrm>
            <a:off x="8059103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4" name="Google Shape;23198;p146~9">
            <a:extLst>
              <a:ext uri="{FF2B5EF4-FFF2-40B4-BE49-F238E27FC236}">
                <a16:creationId xmlns:a16="http://schemas.microsoft.com/office/drawing/2014/main" id="{88C2887A-6B4C-CB4E-591E-1319FDB9E18A}"/>
              </a:ext>
            </a:extLst>
          </p:cNvPr>
          <p:cNvSpPr/>
          <p:nvPr/>
        </p:nvSpPr>
        <p:spPr bwMode="gray">
          <a:xfrm>
            <a:off x="8779668" y="2539965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5" name="Google Shape;23198;p146~10">
            <a:extLst>
              <a:ext uri="{FF2B5EF4-FFF2-40B4-BE49-F238E27FC236}">
                <a16:creationId xmlns:a16="http://schemas.microsoft.com/office/drawing/2014/main" id="{1D49B538-E83D-1218-38F8-421557BF56DE}"/>
              </a:ext>
            </a:extLst>
          </p:cNvPr>
          <p:cNvSpPr/>
          <p:nvPr/>
        </p:nvSpPr>
        <p:spPr bwMode="gray">
          <a:xfrm>
            <a:off x="10941357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6" name="Google Shape;23198;p146~11">
            <a:extLst>
              <a:ext uri="{FF2B5EF4-FFF2-40B4-BE49-F238E27FC236}">
                <a16:creationId xmlns:a16="http://schemas.microsoft.com/office/drawing/2014/main" id="{C0D4F935-5AC8-5904-A865-FE2BAB64CF62}"/>
              </a:ext>
            </a:extLst>
          </p:cNvPr>
          <p:cNvSpPr/>
          <p:nvPr/>
        </p:nvSpPr>
        <p:spPr bwMode="gray">
          <a:xfrm>
            <a:off x="7698823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7" name="Google Shape;23198;p146~12">
            <a:extLst>
              <a:ext uri="{FF2B5EF4-FFF2-40B4-BE49-F238E27FC236}">
                <a16:creationId xmlns:a16="http://schemas.microsoft.com/office/drawing/2014/main" id="{6686B2F3-79F6-8A10-6C41-6D7BDB81AEAF}"/>
              </a:ext>
            </a:extLst>
          </p:cNvPr>
          <p:cNvSpPr/>
          <p:nvPr/>
        </p:nvSpPr>
        <p:spPr bwMode="gray">
          <a:xfrm>
            <a:off x="8419386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8" name="Google Shape;23198;p146~13">
            <a:extLst>
              <a:ext uri="{FF2B5EF4-FFF2-40B4-BE49-F238E27FC236}">
                <a16:creationId xmlns:a16="http://schemas.microsoft.com/office/drawing/2014/main" id="{18046088-071A-3339-8D6D-B276E5C908AD}"/>
              </a:ext>
            </a:extLst>
          </p:cNvPr>
          <p:cNvSpPr/>
          <p:nvPr/>
        </p:nvSpPr>
        <p:spPr bwMode="gray">
          <a:xfrm>
            <a:off x="9139950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9" name="Google Shape;23198;p146~14">
            <a:extLst>
              <a:ext uri="{FF2B5EF4-FFF2-40B4-BE49-F238E27FC236}">
                <a16:creationId xmlns:a16="http://schemas.microsoft.com/office/drawing/2014/main" id="{1BAB7B8B-0460-1AE7-6341-401406A8B452}"/>
              </a:ext>
            </a:extLst>
          </p:cNvPr>
          <p:cNvSpPr/>
          <p:nvPr/>
        </p:nvSpPr>
        <p:spPr bwMode="gray">
          <a:xfrm>
            <a:off x="9500231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0" name="Google Shape;23198;p146~15">
            <a:extLst>
              <a:ext uri="{FF2B5EF4-FFF2-40B4-BE49-F238E27FC236}">
                <a16:creationId xmlns:a16="http://schemas.microsoft.com/office/drawing/2014/main" id="{D74A03BA-7999-FD8F-4D29-30B5C2327F59}"/>
              </a:ext>
            </a:extLst>
          </p:cNvPr>
          <p:cNvSpPr/>
          <p:nvPr/>
        </p:nvSpPr>
        <p:spPr bwMode="gray">
          <a:xfrm>
            <a:off x="9860515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1" name="Google Shape;23198;p146~16">
            <a:extLst>
              <a:ext uri="{FF2B5EF4-FFF2-40B4-BE49-F238E27FC236}">
                <a16:creationId xmlns:a16="http://schemas.microsoft.com/office/drawing/2014/main" id="{CA8D6395-415B-5C8F-61D8-1A4AD5F7178D}"/>
              </a:ext>
            </a:extLst>
          </p:cNvPr>
          <p:cNvSpPr/>
          <p:nvPr/>
        </p:nvSpPr>
        <p:spPr bwMode="gray">
          <a:xfrm>
            <a:off x="10220796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2" name="Google Shape;23198;p146~17">
            <a:extLst>
              <a:ext uri="{FF2B5EF4-FFF2-40B4-BE49-F238E27FC236}">
                <a16:creationId xmlns:a16="http://schemas.microsoft.com/office/drawing/2014/main" id="{4811B9C3-CB3B-7521-5A13-8D3AAA065C42}"/>
              </a:ext>
            </a:extLst>
          </p:cNvPr>
          <p:cNvSpPr/>
          <p:nvPr/>
        </p:nvSpPr>
        <p:spPr bwMode="gray">
          <a:xfrm>
            <a:off x="10581078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3" name="Google Shape;23198;p146~18">
            <a:extLst>
              <a:ext uri="{FF2B5EF4-FFF2-40B4-BE49-F238E27FC236}">
                <a16:creationId xmlns:a16="http://schemas.microsoft.com/office/drawing/2014/main" id="{682E11F8-62AC-F26D-0D6C-B589D7CB0AD4}"/>
              </a:ext>
            </a:extLst>
          </p:cNvPr>
          <p:cNvSpPr/>
          <p:nvPr/>
        </p:nvSpPr>
        <p:spPr bwMode="gray">
          <a:xfrm>
            <a:off x="8059103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4" name="Google Shape;23198;p146~19">
            <a:extLst>
              <a:ext uri="{FF2B5EF4-FFF2-40B4-BE49-F238E27FC236}">
                <a16:creationId xmlns:a16="http://schemas.microsoft.com/office/drawing/2014/main" id="{40EE63CD-024D-A1D5-61B5-FBED3B921E85}"/>
              </a:ext>
            </a:extLst>
          </p:cNvPr>
          <p:cNvSpPr/>
          <p:nvPr/>
        </p:nvSpPr>
        <p:spPr bwMode="gray">
          <a:xfrm>
            <a:off x="8779668" y="3106767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5" name="Google Shape;23198;p146~20">
            <a:extLst>
              <a:ext uri="{FF2B5EF4-FFF2-40B4-BE49-F238E27FC236}">
                <a16:creationId xmlns:a16="http://schemas.microsoft.com/office/drawing/2014/main" id="{A0A42610-1E81-E2D0-C9A0-9101B8909F9A}"/>
              </a:ext>
            </a:extLst>
          </p:cNvPr>
          <p:cNvSpPr/>
          <p:nvPr/>
        </p:nvSpPr>
        <p:spPr bwMode="gray">
          <a:xfrm>
            <a:off x="10941357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6" name="Google Shape;23198;p146~21">
            <a:extLst>
              <a:ext uri="{FF2B5EF4-FFF2-40B4-BE49-F238E27FC236}">
                <a16:creationId xmlns:a16="http://schemas.microsoft.com/office/drawing/2014/main" id="{C778D925-14C8-D2B2-6861-E3D351861795}"/>
              </a:ext>
            </a:extLst>
          </p:cNvPr>
          <p:cNvSpPr/>
          <p:nvPr/>
        </p:nvSpPr>
        <p:spPr bwMode="gray">
          <a:xfrm>
            <a:off x="7698823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7" name="Google Shape;23198;p146~22">
            <a:extLst>
              <a:ext uri="{FF2B5EF4-FFF2-40B4-BE49-F238E27FC236}">
                <a16:creationId xmlns:a16="http://schemas.microsoft.com/office/drawing/2014/main" id="{242EDD89-2002-5BE0-9002-DFA22CA8BDA8}"/>
              </a:ext>
            </a:extLst>
          </p:cNvPr>
          <p:cNvSpPr/>
          <p:nvPr/>
        </p:nvSpPr>
        <p:spPr bwMode="gray">
          <a:xfrm>
            <a:off x="8419386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8" name="Google Shape;23198;p146~23">
            <a:extLst>
              <a:ext uri="{FF2B5EF4-FFF2-40B4-BE49-F238E27FC236}">
                <a16:creationId xmlns:a16="http://schemas.microsoft.com/office/drawing/2014/main" id="{64CFD60A-F625-0B8C-940D-76F453365D35}"/>
              </a:ext>
            </a:extLst>
          </p:cNvPr>
          <p:cNvSpPr/>
          <p:nvPr/>
        </p:nvSpPr>
        <p:spPr bwMode="gray">
          <a:xfrm>
            <a:off x="9139950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9" name="Google Shape;23198;p146~24">
            <a:extLst>
              <a:ext uri="{FF2B5EF4-FFF2-40B4-BE49-F238E27FC236}">
                <a16:creationId xmlns:a16="http://schemas.microsoft.com/office/drawing/2014/main" id="{CA0D97C7-93F9-D131-3DD3-837E6DE421C5}"/>
              </a:ext>
            </a:extLst>
          </p:cNvPr>
          <p:cNvSpPr/>
          <p:nvPr/>
        </p:nvSpPr>
        <p:spPr bwMode="gray">
          <a:xfrm>
            <a:off x="9500231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0" name="Google Shape;23198;p146~25">
            <a:extLst>
              <a:ext uri="{FF2B5EF4-FFF2-40B4-BE49-F238E27FC236}">
                <a16:creationId xmlns:a16="http://schemas.microsoft.com/office/drawing/2014/main" id="{27CA247A-066D-381D-D9B1-745AE1275E84}"/>
              </a:ext>
            </a:extLst>
          </p:cNvPr>
          <p:cNvSpPr/>
          <p:nvPr/>
        </p:nvSpPr>
        <p:spPr bwMode="gray">
          <a:xfrm>
            <a:off x="9860515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1" name="Google Shape;23198;p146~26">
            <a:extLst>
              <a:ext uri="{FF2B5EF4-FFF2-40B4-BE49-F238E27FC236}">
                <a16:creationId xmlns:a16="http://schemas.microsoft.com/office/drawing/2014/main" id="{F1DB4B22-F58C-07C0-163A-DCDDF3BC82FB}"/>
              </a:ext>
            </a:extLst>
          </p:cNvPr>
          <p:cNvSpPr/>
          <p:nvPr/>
        </p:nvSpPr>
        <p:spPr bwMode="gray">
          <a:xfrm>
            <a:off x="10220796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2" name="Google Shape;23198;p146~27">
            <a:extLst>
              <a:ext uri="{FF2B5EF4-FFF2-40B4-BE49-F238E27FC236}">
                <a16:creationId xmlns:a16="http://schemas.microsoft.com/office/drawing/2014/main" id="{EC23CC36-B4DE-8E06-522F-5479A84C6CAC}"/>
              </a:ext>
            </a:extLst>
          </p:cNvPr>
          <p:cNvSpPr/>
          <p:nvPr/>
        </p:nvSpPr>
        <p:spPr bwMode="gray">
          <a:xfrm>
            <a:off x="10581078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3" name="Google Shape;23198;p146~28">
            <a:extLst>
              <a:ext uri="{FF2B5EF4-FFF2-40B4-BE49-F238E27FC236}">
                <a16:creationId xmlns:a16="http://schemas.microsoft.com/office/drawing/2014/main" id="{BEC7F589-ADE7-7176-7CA6-6DBA859B0B60}"/>
              </a:ext>
            </a:extLst>
          </p:cNvPr>
          <p:cNvSpPr/>
          <p:nvPr/>
        </p:nvSpPr>
        <p:spPr bwMode="gray">
          <a:xfrm>
            <a:off x="8059103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4" name="Google Shape;23198;p146~29">
            <a:extLst>
              <a:ext uri="{FF2B5EF4-FFF2-40B4-BE49-F238E27FC236}">
                <a16:creationId xmlns:a16="http://schemas.microsoft.com/office/drawing/2014/main" id="{9B8DC368-8E8C-E6AE-CEB5-9BC8536E20F9}"/>
              </a:ext>
            </a:extLst>
          </p:cNvPr>
          <p:cNvSpPr/>
          <p:nvPr/>
        </p:nvSpPr>
        <p:spPr bwMode="gray">
          <a:xfrm>
            <a:off x="8779668" y="3673570"/>
            <a:ext cx="136173" cy="366919"/>
          </a:xfrm>
          <a:custGeom>
            <a:avLst/>
            <a:gdLst/>
            <a:ahLst/>
            <a:cxnLst/>
            <a:rect l="l" t="t" r="r" b="b"/>
            <a:pathLst>
              <a:path w="147" h="395" extrusionOk="0">
                <a:moveTo>
                  <a:pt x="74" y="108"/>
                </a:moveTo>
                <a:cubicBezTo>
                  <a:pt x="43" y="108"/>
                  <a:pt x="19" y="84"/>
                  <a:pt x="19" y="54"/>
                </a:cubicBezTo>
                <a:cubicBezTo>
                  <a:pt x="19" y="24"/>
                  <a:pt x="43" y="0"/>
                  <a:pt x="74" y="0"/>
                </a:cubicBezTo>
                <a:cubicBezTo>
                  <a:pt x="104" y="0"/>
                  <a:pt x="128" y="24"/>
                  <a:pt x="128" y="54"/>
                </a:cubicBezTo>
                <a:cubicBezTo>
                  <a:pt x="128" y="84"/>
                  <a:pt x="104" y="108"/>
                  <a:pt x="74" y="108"/>
                </a:cubicBezTo>
                <a:close/>
                <a:moveTo>
                  <a:pt x="97" y="395"/>
                </a:moveTo>
                <a:cubicBezTo>
                  <a:pt x="103" y="395"/>
                  <a:pt x="105" y="393"/>
                  <a:pt x="108" y="382"/>
                </a:cubicBezTo>
                <a:cubicBezTo>
                  <a:pt x="115" y="359"/>
                  <a:pt x="120" y="315"/>
                  <a:pt x="125" y="292"/>
                </a:cubicBezTo>
                <a:cubicBezTo>
                  <a:pt x="128" y="276"/>
                  <a:pt x="135" y="280"/>
                  <a:pt x="137" y="265"/>
                </a:cubicBezTo>
                <a:cubicBezTo>
                  <a:pt x="147" y="201"/>
                  <a:pt x="143" y="152"/>
                  <a:pt x="143" y="152"/>
                </a:cubicBezTo>
                <a:cubicBezTo>
                  <a:pt x="143" y="137"/>
                  <a:pt x="109" y="125"/>
                  <a:pt x="74" y="125"/>
                </a:cubicBezTo>
                <a:cubicBezTo>
                  <a:pt x="38" y="125"/>
                  <a:pt x="4" y="137"/>
                  <a:pt x="4" y="152"/>
                </a:cubicBezTo>
                <a:cubicBezTo>
                  <a:pt x="4" y="152"/>
                  <a:pt x="0" y="201"/>
                  <a:pt x="10" y="265"/>
                </a:cubicBezTo>
                <a:cubicBezTo>
                  <a:pt x="13" y="280"/>
                  <a:pt x="19" y="276"/>
                  <a:pt x="22" y="292"/>
                </a:cubicBezTo>
                <a:cubicBezTo>
                  <a:pt x="27" y="315"/>
                  <a:pt x="32" y="359"/>
                  <a:pt x="39" y="382"/>
                </a:cubicBezTo>
                <a:cubicBezTo>
                  <a:pt x="42" y="393"/>
                  <a:pt x="44" y="395"/>
                  <a:pt x="50" y="395"/>
                </a:cubicBezTo>
                <a:lnTo>
                  <a:pt x="97" y="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547" tIns="45262" rIns="90547" bIns="45262" anchor="t" anchorCtr="0">
            <a:noAutofit/>
          </a:bodyPr>
          <a:lstStyle/>
          <a:p>
            <a:pPr>
              <a:defRPr/>
            </a:pPr>
            <a:endParaRPr sz="1782" dirty="0">
              <a:ea typeface="Calibri"/>
              <a:cs typeface="Arial" panose="020B0604020202020204" pitchFamily="34" charset="0"/>
              <a:sym typeface="Calibri"/>
            </a:endParaRPr>
          </a:p>
        </p:txBody>
      </p:sp>
      <p:graphicFrame>
        <p:nvGraphicFramePr>
          <p:cNvPr id="175" name="Chart 174">
            <a:extLst>
              <a:ext uri="{FF2B5EF4-FFF2-40B4-BE49-F238E27FC236}">
                <a16:creationId xmlns:a16="http://schemas.microsoft.com/office/drawing/2014/main" id="{952B0E31-E52E-3040-BD3C-E2406AF6E0D3}"/>
              </a:ext>
            </a:extLst>
          </p:cNvPr>
          <p:cNvGraphicFramePr/>
          <p:nvPr/>
        </p:nvGraphicFramePr>
        <p:xfrm>
          <a:off x="487220" y="4400857"/>
          <a:ext cx="1934243" cy="1289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6" name="Chart 175">
            <a:extLst>
              <a:ext uri="{FF2B5EF4-FFF2-40B4-BE49-F238E27FC236}">
                <a16:creationId xmlns:a16="http://schemas.microsoft.com/office/drawing/2014/main" id="{ABBCF0BA-8BCF-97B1-EA08-E4CBD63F4B89}"/>
              </a:ext>
            </a:extLst>
          </p:cNvPr>
          <p:cNvGraphicFramePr/>
          <p:nvPr/>
        </p:nvGraphicFramePr>
        <p:xfrm>
          <a:off x="5718535" y="4400857"/>
          <a:ext cx="1934243" cy="1289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7" name="TextBox 176">
            <a:extLst>
              <a:ext uri="{FF2B5EF4-FFF2-40B4-BE49-F238E27FC236}">
                <a16:creationId xmlns:a16="http://schemas.microsoft.com/office/drawing/2014/main" id="{85D54885-0C0B-EA73-E19E-11DA34AC42CB}"/>
              </a:ext>
            </a:extLst>
          </p:cNvPr>
          <p:cNvSpPr txBox="1"/>
          <p:nvPr/>
        </p:nvSpPr>
        <p:spPr bwMode="gray">
          <a:xfrm>
            <a:off x="2224280" y="4927335"/>
            <a:ext cx="1228166" cy="2365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dirty="0">
                <a:solidFill>
                  <a:schemeClr val="tx1">
                    <a:lumMod val="100000"/>
                  </a:schemeClr>
                </a:solidFill>
              </a:rPr>
              <a:t>40%</a:t>
            </a:r>
            <a:endParaRPr lang="en-US" sz="1537" b="1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78" name="Shape7_20220110_122124">
            <a:extLst>
              <a:ext uri="{FF2B5EF4-FFF2-40B4-BE49-F238E27FC236}">
                <a16:creationId xmlns:a16="http://schemas.microsoft.com/office/drawing/2014/main" id="{7A71CDF0-66EC-F9E6-7380-E4F810A81BC0}"/>
              </a:ext>
            </a:extLst>
          </p:cNvPr>
          <p:cNvSpPr txBox="1"/>
          <p:nvPr/>
        </p:nvSpPr>
        <p:spPr bwMode="gray">
          <a:xfrm>
            <a:off x="3482135" y="4927333"/>
            <a:ext cx="2220338" cy="2365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lang="en-US" sz="1537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A001FFBA-1322-3227-C6AD-2C589DDF9D5F}"/>
              </a:ext>
            </a:extLst>
          </p:cNvPr>
          <p:cNvSpPr txBox="1"/>
          <p:nvPr/>
        </p:nvSpPr>
        <p:spPr bwMode="gray">
          <a:xfrm>
            <a:off x="7392795" y="4927335"/>
            <a:ext cx="1228166" cy="2365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dirty="0">
                <a:solidFill>
                  <a:schemeClr val="tx1">
                    <a:lumMod val="100000"/>
                  </a:schemeClr>
                </a:solidFill>
              </a:rPr>
              <a:t>60%</a:t>
            </a:r>
            <a:endParaRPr lang="en-US" sz="1537" b="1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0" name="Shape0_20220110_122124">
            <a:extLst>
              <a:ext uri="{FF2B5EF4-FFF2-40B4-BE49-F238E27FC236}">
                <a16:creationId xmlns:a16="http://schemas.microsoft.com/office/drawing/2014/main" id="{5FE4B371-4E62-8071-22DC-3FEF79BD4377}"/>
              </a:ext>
            </a:extLst>
          </p:cNvPr>
          <p:cNvSpPr txBox="1"/>
          <p:nvPr/>
        </p:nvSpPr>
        <p:spPr bwMode="gray">
          <a:xfrm>
            <a:off x="8650648" y="4927333"/>
            <a:ext cx="2220338" cy="2365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lang="en-US" sz="1537" baseline="300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31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597</cp:revision>
  <dcterms:created xsi:type="dcterms:W3CDTF">2021-03-31T02:49:57Z</dcterms:created>
  <dcterms:modified xsi:type="dcterms:W3CDTF">2025-10-16T11:32:49Z</dcterms:modified>
  <cp:category/>
</cp:coreProperties>
</file>